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3">
  <p:sldMasterIdLst>
    <p:sldMasterId id="2147483677" r:id="rId1"/>
    <p:sldMasterId id="2147483678" r:id="rId2"/>
    <p:sldMasterId id="2147483679" r:id="rId3"/>
  </p:sldMasterIdLst>
  <p:notesMasterIdLst>
    <p:notesMasterId r:id="rId73"/>
  </p:notesMasterIdLst>
  <p:handoutMasterIdLst>
    <p:handoutMasterId r:id="rId74"/>
  </p:handoutMasterIdLst>
  <p:sldIdLst>
    <p:sldId id="256" r:id="rId4"/>
    <p:sldId id="258" r:id="rId5"/>
    <p:sldId id="260" r:id="rId6"/>
    <p:sldId id="259" r:id="rId7"/>
    <p:sldId id="306" r:id="rId8"/>
    <p:sldId id="304" r:id="rId9"/>
    <p:sldId id="308" r:id="rId10"/>
    <p:sldId id="328" r:id="rId11"/>
    <p:sldId id="329" r:id="rId12"/>
    <p:sldId id="303" r:id="rId13"/>
    <p:sldId id="305" r:id="rId14"/>
    <p:sldId id="310" r:id="rId15"/>
    <p:sldId id="311" r:id="rId16"/>
    <p:sldId id="312" r:id="rId17"/>
    <p:sldId id="313" r:id="rId18"/>
    <p:sldId id="314" r:id="rId19"/>
    <p:sldId id="315" r:id="rId20"/>
    <p:sldId id="316" r:id="rId21"/>
    <p:sldId id="322" r:id="rId22"/>
    <p:sldId id="318" r:id="rId23"/>
    <p:sldId id="320" r:id="rId24"/>
    <p:sldId id="324" r:id="rId25"/>
    <p:sldId id="326" r:id="rId26"/>
    <p:sldId id="323" r:id="rId27"/>
    <p:sldId id="321" r:id="rId28"/>
    <p:sldId id="309" r:id="rId29"/>
    <p:sldId id="327" r:id="rId30"/>
    <p:sldId id="261" r:id="rId31"/>
    <p:sldId id="262" r:id="rId32"/>
    <p:sldId id="263" r:id="rId33"/>
    <p:sldId id="264" r:id="rId34"/>
    <p:sldId id="265" r:id="rId35"/>
    <p:sldId id="266" r:id="rId36"/>
    <p:sldId id="267" r:id="rId37"/>
    <p:sldId id="268" r:id="rId38"/>
    <p:sldId id="269" r:id="rId39"/>
    <p:sldId id="270" r:id="rId40"/>
    <p:sldId id="271" r:id="rId41"/>
    <p:sldId id="272" r:id="rId42"/>
    <p:sldId id="273" r:id="rId43"/>
    <p:sldId id="274" r:id="rId44"/>
    <p:sldId id="275" r:id="rId45"/>
    <p:sldId id="276" r:id="rId46"/>
    <p:sldId id="277" r:id="rId47"/>
    <p:sldId id="278" r:id="rId48"/>
    <p:sldId id="279" r:id="rId49"/>
    <p:sldId id="280" r:id="rId50"/>
    <p:sldId id="281" r:id="rId51"/>
    <p:sldId id="282" r:id="rId52"/>
    <p:sldId id="283" r:id="rId53"/>
    <p:sldId id="284" r:id="rId54"/>
    <p:sldId id="285" r:id="rId55"/>
    <p:sldId id="286" r:id="rId56"/>
    <p:sldId id="287" r:id="rId57"/>
    <p:sldId id="288" r:id="rId58"/>
    <p:sldId id="289" r:id="rId59"/>
    <p:sldId id="290" r:id="rId60"/>
    <p:sldId id="291" r:id="rId61"/>
    <p:sldId id="292" r:id="rId62"/>
    <p:sldId id="293" r:id="rId63"/>
    <p:sldId id="294" r:id="rId64"/>
    <p:sldId id="295" r:id="rId65"/>
    <p:sldId id="296" r:id="rId66"/>
    <p:sldId id="297" r:id="rId67"/>
    <p:sldId id="298" r:id="rId68"/>
    <p:sldId id="299" r:id="rId69"/>
    <p:sldId id="300" r:id="rId70"/>
    <p:sldId id="301" r:id="rId71"/>
    <p:sldId id="302" r:id="rId72"/>
  </p:sldIdLst>
  <p:sldSz cx="9144000" cy="5143500" type="screen16x9"/>
  <p:notesSz cx="6858000" cy="9144000"/>
  <p:embeddedFontLst>
    <p:embeddedFont>
      <p:font typeface="Amatic SC" panose="00000500000000000000" pitchFamily="2" charset="-79"/>
      <p:regular r:id="rId75"/>
      <p:bold r:id="rId76"/>
    </p:embeddedFont>
    <p:embeddedFont>
      <p:font typeface="Barlow" panose="00000500000000000000" pitchFamily="2" charset="0"/>
      <p:regular r:id="rId77"/>
      <p:bold r:id="rId78"/>
      <p:italic r:id="rId79"/>
      <p:boldItalic r:id="rId80"/>
    </p:embeddedFont>
    <p:embeddedFont>
      <p:font typeface="Barlow Black" panose="00000A00000000000000" pitchFamily="2" charset="0"/>
      <p:bold r:id="rId81"/>
      <p:boldItalic r:id="rId82"/>
    </p:embeddedFont>
    <p:embeddedFont>
      <p:font typeface="Barlow Light" panose="00000400000000000000" pitchFamily="2" charset="0"/>
      <p:regular r:id="rId83"/>
      <p:bold r:id="rId84"/>
      <p:italic r:id="rId85"/>
      <p:boldItalic r:id="rId86"/>
    </p:embeddedFont>
    <p:embeddedFont>
      <p:font typeface="Barlow Medium" panose="00000600000000000000" pitchFamily="2" charset="0"/>
      <p:regular r:id="rId87"/>
      <p:bold r:id="rId88"/>
      <p:italic r:id="rId89"/>
      <p:boldItalic r:id="rId90"/>
    </p:embeddedFont>
    <p:embeddedFont>
      <p:font typeface="Bebas Neue" panose="020B0606020202050201" pitchFamily="34" charset="0"/>
      <p:regular r:id="rId91"/>
    </p:embeddedFont>
    <p:embeddedFont>
      <p:font typeface="Calibri" panose="020F0502020204030204" pitchFamily="34" charset="0"/>
      <p:regular r:id="rId92"/>
      <p:bold r:id="rId93"/>
      <p:italic r:id="rId94"/>
      <p:boldItalic r:id="rId95"/>
    </p:embeddedFont>
    <p:embeddedFont>
      <p:font typeface="Proxima Nova" panose="020B0604020202020204" charset="0"/>
      <p:regular r:id="rId96"/>
      <p:bold r:id="rId97"/>
      <p:italic r:id="rId98"/>
      <p:boldItalic r:id="rId99"/>
    </p:embeddedFont>
    <p:embeddedFont>
      <p:font typeface="Proxima Nova Semibold" panose="020B0604020202020204" charset="0"/>
      <p:regular r:id="rId100"/>
      <p:bold r:id="rId101"/>
      <p:boldItalic r:id="rId102"/>
    </p:embeddedFont>
    <p:embeddedFont>
      <p:font typeface="Roboto Medium" panose="02000000000000000000" pitchFamily="2" charset="0"/>
      <p:regular r:id="rId103"/>
      <p:bold r:id="rId104"/>
      <p:italic r:id="rId105"/>
      <p:boldItalic r:id="rId10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577F2F-B948-463B-A520-115FC68B6ECF}">
  <a:tblStyle styleId="{46577F2F-B948-463B-A520-115FC68B6EC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10.fntdata"/><Relationship Id="rId89" Type="http://schemas.openxmlformats.org/officeDocument/2006/relationships/font" Target="fonts/font15.fntdata"/><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07" Type="http://schemas.openxmlformats.org/officeDocument/2006/relationships/presProps" Target="presProps.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handoutMaster" Target="handoutMasters/handoutMaster1.xml"/><Relationship Id="rId79" Type="http://schemas.openxmlformats.org/officeDocument/2006/relationships/font" Target="fonts/font5.fntdata"/><Relationship Id="rId87" Type="http://schemas.openxmlformats.org/officeDocument/2006/relationships/font" Target="fonts/font13.fntdata"/><Relationship Id="rId102" Type="http://schemas.openxmlformats.org/officeDocument/2006/relationships/font" Target="fonts/font28.fntdata"/><Relationship Id="rId110"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font" Target="fonts/font8.fntdata"/><Relationship Id="rId90" Type="http://schemas.openxmlformats.org/officeDocument/2006/relationships/font" Target="fonts/font16.fntdata"/><Relationship Id="rId95" Type="http://schemas.openxmlformats.org/officeDocument/2006/relationships/font" Target="fonts/font21.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font" Target="fonts/font3.fntdata"/><Relationship Id="rId100" Type="http://schemas.openxmlformats.org/officeDocument/2006/relationships/font" Target="fonts/font26.fntdata"/><Relationship Id="rId105" Type="http://schemas.openxmlformats.org/officeDocument/2006/relationships/font" Target="fonts/font31.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font" Target="fonts/font6.fntdata"/><Relationship Id="rId85" Type="http://schemas.openxmlformats.org/officeDocument/2006/relationships/font" Target="fonts/font11.fntdata"/><Relationship Id="rId93" Type="http://schemas.openxmlformats.org/officeDocument/2006/relationships/font" Target="fonts/font19.fntdata"/><Relationship Id="rId98" Type="http://schemas.openxmlformats.org/officeDocument/2006/relationships/font" Target="fonts/font24.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font" Target="fonts/font29.fntdata"/><Relationship Id="rId108"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font" Target="fonts/font1.fntdata"/><Relationship Id="rId83" Type="http://schemas.openxmlformats.org/officeDocument/2006/relationships/font" Target="fonts/font9.fntdata"/><Relationship Id="rId88" Type="http://schemas.openxmlformats.org/officeDocument/2006/relationships/font" Target="fonts/font14.fntdata"/><Relationship Id="rId91" Type="http://schemas.openxmlformats.org/officeDocument/2006/relationships/font" Target="fonts/font17.fntdata"/><Relationship Id="rId96"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font" Target="fonts/font32.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notesMaster" Target="notesMasters/notesMaster1.xml"/><Relationship Id="rId78" Type="http://schemas.openxmlformats.org/officeDocument/2006/relationships/font" Target="fonts/font4.fntdata"/><Relationship Id="rId81" Type="http://schemas.openxmlformats.org/officeDocument/2006/relationships/font" Target="fonts/font7.fntdata"/><Relationship Id="rId86" Type="http://schemas.openxmlformats.org/officeDocument/2006/relationships/font" Target="fonts/font12.fntdata"/><Relationship Id="rId94" Type="http://schemas.openxmlformats.org/officeDocument/2006/relationships/font" Target="fonts/font20.fntdata"/><Relationship Id="rId99" Type="http://schemas.openxmlformats.org/officeDocument/2006/relationships/font" Target="fonts/font25.fntdata"/><Relationship Id="rId101" Type="http://schemas.openxmlformats.org/officeDocument/2006/relationships/font" Target="fonts/font27.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theme" Target="theme/theme1.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2.fntdata"/><Relationship Id="rId97" Type="http://schemas.openxmlformats.org/officeDocument/2006/relationships/font" Target="fonts/font23.fntdata"/><Relationship Id="rId104" Type="http://schemas.openxmlformats.org/officeDocument/2006/relationships/font" Target="fonts/font30.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8.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7BE228-8576-3875-10CF-C319410A33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6215B62-4706-4CAB-8001-DE1FB0C9BC2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00354E-D328-4458-8CB2-14069F6989EF}" type="datetimeFigureOut">
              <a:rPr lang="en-US" smtClean="0"/>
              <a:t>2/7/2023</a:t>
            </a:fld>
            <a:endParaRPr lang="en-US"/>
          </a:p>
        </p:txBody>
      </p:sp>
      <p:sp>
        <p:nvSpPr>
          <p:cNvPr id="4" name="Footer Placeholder 3">
            <a:extLst>
              <a:ext uri="{FF2B5EF4-FFF2-40B4-BE49-F238E27FC236}">
                <a16:creationId xmlns:a16="http://schemas.microsoft.com/office/drawing/2014/main" id="{EA861917-4EA7-4DE1-5ED7-D27A17BF2C0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E3014CC-5A53-C09B-FFB6-452E280A53B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1C8F810-7653-4ADF-8663-5E60D08FEBBD}" type="slidenum">
              <a:rPr lang="en-US" smtClean="0"/>
              <a:t>‹#›</a:t>
            </a:fld>
            <a:endParaRPr lang="en-US"/>
          </a:p>
        </p:txBody>
      </p:sp>
    </p:spTree>
    <p:extLst>
      <p:ext uri="{BB962C8B-B14F-4D97-AF65-F5344CB8AC3E}">
        <p14:creationId xmlns:p14="http://schemas.microsoft.com/office/powerpoint/2010/main" val="1155175489"/>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g>
</file>

<file path=ppt/media/image19.jpg>
</file>

<file path=ppt/media/image2.jpe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jp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97368d47b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97368d47b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3260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1831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2863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38311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35926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197265be039_0_7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197265be039_0_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9addd32643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9addd32643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197265be039_0_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197265be039_0_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Google Shape;666;g197368d47b7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 name="Google Shape;667;g197368d47b7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11daacbd15b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11daacbd15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197265be039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197265be039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197265be039_0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197265be039_0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197265be039_0_1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197265be039_0_1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197265be039_0_7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197265be039_0_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197265be039_0_10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197265be039_0_1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197265be039_0_1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97265be039_0_1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1974639473b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1974639473b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197265be039_0_1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197265be039_0_1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197265be039_0_1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197265be039_0_1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97265be039_0_1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97265be039_0_1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97368d47b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97368d47b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
        <p:cNvGrpSpPr/>
        <p:nvPr/>
      </p:nvGrpSpPr>
      <p:grpSpPr>
        <a:xfrm>
          <a:off x="0" y="0"/>
          <a:ext cx="0" cy="0"/>
          <a:chOff x="0" y="0"/>
          <a:chExt cx="0" cy="0"/>
        </a:xfrm>
      </p:grpSpPr>
      <p:sp>
        <p:nvSpPr>
          <p:cNvPr id="1126" name="Google Shape;1126;g1974639473b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 name="Google Shape;1127;g1974639473b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197368d47b7_0_377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197368d47b7_0_37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g197368d47b7_0_37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 name="Google Shape;1224;g197368d47b7_0_37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97368d47b7_0_37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97368d47b7_0_37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
        <p:cNvGrpSpPr/>
        <p:nvPr/>
      </p:nvGrpSpPr>
      <p:grpSpPr>
        <a:xfrm>
          <a:off x="0" y="0"/>
          <a:ext cx="0" cy="0"/>
          <a:chOff x="0" y="0"/>
          <a:chExt cx="0" cy="0"/>
        </a:xfrm>
      </p:grpSpPr>
      <p:sp>
        <p:nvSpPr>
          <p:cNvPr id="1245" name="Google Shape;1245;g197368d47b7_0_378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 name="Google Shape;1246;g197368d47b7_0_37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1"/>
        <p:cNvGrpSpPr/>
        <p:nvPr/>
      </p:nvGrpSpPr>
      <p:grpSpPr>
        <a:xfrm>
          <a:off x="0" y="0"/>
          <a:ext cx="0" cy="0"/>
          <a:chOff x="0" y="0"/>
          <a:chExt cx="0" cy="0"/>
        </a:xfrm>
      </p:grpSpPr>
      <p:sp>
        <p:nvSpPr>
          <p:cNvPr id="1272" name="Google Shape;1272;g197265be039_0_1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3" name="Google Shape;1273;g197265be039_0_1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197265be039_0_1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197265be039_0_1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197592d4c08_0_1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197592d4c08_0_1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197592d4c08_0_1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197592d4c08_0_1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5"/>
        <p:cNvGrpSpPr/>
        <p:nvPr/>
      </p:nvGrpSpPr>
      <p:grpSpPr>
        <a:xfrm>
          <a:off x="0" y="0"/>
          <a:ext cx="0" cy="0"/>
          <a:chOff x="0" y="0"/>
          <a:chExt cx="0" cy="0"/>
        </a:xfrm>
      </p:grpSpPr>
      <p:sp>
        <p:nvSpPr>
          <p:cNvPr id="1706" name="Google Shape;1706;g197368d47b7_0_18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7" name="Google Shape;1707;g197368d47b7_0_18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1"/>
        <p:cNvGrpSpPr/>
        <p:nvPr/>
      </p:nvGrpSpPr>
      <p:grpSpPr>
        <a:xfrm>
          <a:off x="0" y="0"/>
          <a:ext cx="0" cy="0"/>
          <a:chOff x="0" y="0"/>
          <a:chExt cx="0" cy="0"/>
        </a:xfrm>
      </p:grpSpPr>
      <p:sp>
        <p:nvSpPr>
          <p:cNvPr id="1712" name="Google Shape;1712;g197368d47b7_0_189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3" name="Google Shape;1713;g197368d47b7_0_189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197368d47b7_0_189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197368d47b7_0_18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7"/>
        <p:cNvGrpSpPr/>
        <p:nvPr/>
      </p:nvGrpSpPr>
      <p:grpSpPr>
        <a:xfrm>
          <a:off x="0" y="0"/>
          <a:ext cx="0" cy="0"/>
          <a:chOff x="0" y="0"/>
          <a:chExt cx="0" cy="0"/>
        </a:xfrm>
      </p:grpSpPr>
      <p:sp>
        <p:nvSpPr>
          <p:cNvPr id="1738" name="Google Shape;1738;g19abeb2e63b_0_89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9" name="Google Shape;1739;g19abeb2e63b_0_89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3"/>
        <p:cNvGrpSpPr/>
        <p:nvPr/>
      </p:nvGrpSpPr>
      <p:grpSpPr>
        <a:xfrm>
          <a:off x="0" y="0"/>
          <a:ext cx="0" cy="0"/>
          <a:chOff x="0" y="0"/>
          <a:chExt cx="0" cy="0"/>
        </a:xfrm>
      </p:grpSpPr>
      <p:sp>
        <p:nvSpPr>
          <p:cNvPr id="1754" name="Google Shape;1754;g19abeb2e63b_0_89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5" name="Google Shape;1755;g19abeb2e63b_0_89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2"/>
        <p:cNvGrpSpPr/>
        <p:nvPr/>
      </p:nvGrpSpPr>
      <p:grpSpPr>
        <a:xfrm>
          <a:off x="0" y="0"/>
          <a:ext cx="0" cy="0"/>
          <a:chOff x="0" y="0"/>
          <a:chExt cx="0" cy="0"/>
        </a:xfrm>
      </p:grpSpPr>
      <p:sp>
        <p:nvSpPr>
          <p:cNvPr id="2093" name="Google Shape;2093;g19abeb2e63b_0_9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4" name="Google Shape;2094;g19abeb2e63b_0_9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3"/>
        <p:cNvGrpSpPr/>
        <p:nvPr/>
      </p:nvGrpSpPr>
      <p:grpSpPr>
        <a:xfrm>
          <a:off x="0" y="0"/>
          <a:ext cx="0" cy="0"/>
          <a:chOff x="0" y="0"/>
          <a:chExt cx="0" cy="0"/>
        </a:xfrm>
      </p:grpSpPr>
      <p:sp>
        <p:nvSpPr>
          <p:cNvPr id="4294" name="Google Shape;4294;g19abeb2e63b_0_115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5" name="Google Shape;4295;g19abeb2e63b_0_1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2"/>
        <p:cNvGrpSpPr/>
        <p:nvPr/>
      </p:nvGrpSpPr>
      <p:grpSpPr>
        <a:xfrm>
          <a:off x="0" y="0"/>
          <a:ext cx="0" cy="0"/>
          <a:chOff x="0" y="0"/>
          <a:chExt cx="0" cy="0"/>
        </a:xfrm>
      </p:grpSpPr>
      <p:sp>
        <p:nvSpPr>
          <p:cNvPr id="4713" name="Google Shape;4713;g19abeb2e63b_0_119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4" name="Google Shape;4714;g19abeb2e63b_0_119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2"/>
        <p:cNvGrpSpPr/>
        <p:nvPr/>
      </p:nvGrpSpPr>
      <p:grpSpPr>
        <a:xfrm>
          <a:off x="0" y="0"/>
          <a:ext cx="0" cy="0"/>
          <a:chOff x="0" y="0"/>
          <a:chExt cx="0" cy="0"/>
        </a:xfrm>
      </p:grpSpPr>
      <p:sp>
        <p:nvSpPr>
          <p:cNvPr id="4883" name="Google Shape;4883;g19abeb2e63b_0_12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4" name="Google Shape;4884;g19abeb2e63b_0_12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7"/>
        <p:cNvGrpSpPr/>
        <p:nvPr/>
      </p:nvGrpSpPr>
      <p:grpSpPr>
        <a:xfrm>
          <a:off x="0" y="0"/>
          <a:ext cx="0" cy="0"/>
          <a:chOff x="0" y="0"/>
          <a:chExt cx="0" cy="0"/>
        </a:xfrm>
      </p:grpSpPr>
      <p:sp>
        <p:nvSpPr>
          <p:cNvPr id="5288" name="Google Shape;5288;g19abeb2e63b_0_125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9" name="Google Shape;5289;g19abeb2e63b_0_12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7"/>
        <p:cNvGrpSpPr/>
        <p:nvPr/>
      </p:nvGrpSpPr>
      <p:grpSpPr>
        <a:xfrm>
          <a:off x="0" y="0"/>
          <a:ext cx="0" cy="0"/>
          <a:chOff x="0" y="0"/>
          <a:chExt cx="0" cy="0"/>
        </a:xfrm>
      </p:grpSpPr>
      <p:sp>
        <p:nvSpPr>
          <p:cNvPr id="5668" name="Google Shape;5668;g19abeb2e63b_0_12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9" name="Google Shape;5669;g19abeb2e63b_0_12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
        <p:cNvGrpSpPr/>
        <p:nvPr/>
      </p:nvGrpSpPr>
      <p:grpSpPr>
        <a:xfrm>
          <a:off x="0" y="0"/>
          <a:ext cx="0" cy="0"/>
          <a:chOff x="0" y="0"/>
          <a:chExt cx="0" cy="0"/>
        </a:xfrm>
      </p:grpSpPr>
      <p:sp>
        <p:nvSpPr>
          <p:cNvPr id="1126" name="Google Shape;1126;g1974639473b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 name="Google Shape;1127;g1974639473b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964652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1"/>
        <p:cNvGrpSpPr/>
        <p:nvPr/>
      </p:nvGrpSpPr>
      <p:grpSpPr>
        <a:xfrm>
          <a:off x="0" y="0"/>
          <a:ext cx="0" cy="0"/>
          <a:chOff x="0" y="0"/>
          <a:chExt cx="0" cy="0"/>
        </a:xfrm>
      </p:grpSpPr>
      <p:sp>
        <p:nvSpPr>
          <p:cNvPr id="6082" name="Google Shape;6082;g19abeb2e63b_0_13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3" name="Google Shape;6083;g19abeb2e63b_0_13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2"/>
        <p:cNvGrpSpPr/>
        <p:nvPr/>
      </p:nvGrpSpPr>
      <p:grpSpPr>
        <a:xfrm>
          <a:off x="0" y="0"/>
          <a:ext cx="0" cy="0"/>
          <a:chOff x="0" y="0"/>
          <a:chExt cx="0" cy="0"/>
        </a:xfrm>
      </p:grpSpPr>
      <p:sp>
        <p:nvSpPr>
          <p:cNvPr id="6443" name="Google Shape;6443;g19abeb2e63b_0_13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4" name="Google Shape;6444;g19abeb2e63b_0_13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2"/>
        <p:cNvGrpSpPr/>
        <p:nvPr/>
      </p:nvGrpSpPr>
      <p:grpSpPr>
        <a:xfrm>
          <a:off x="0" y="0"/>
          <a:ext cx="0" cy="0"/>
          <a:chOff x="0" y="0"/>
          <a:chExt cx="0" cy="0"/>
        </a:xfrm>
      </p:grpSpPr>
      <p:sp>
        <p:nvSpPr>
          <p:cNvPr id="6953" name="Google Shape;6953;g19abeb2e63b_0_14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4" name="Google Shape;6954;g19abeb2e63b_0_14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2"/>
        <p:cNvGrpSpPr/>
        <p:nvPr/>
      </p:nvGrpSpPr>
      <p:grpSpPr>
        <a:xfrm>
          <a:off x="0" y="0"/>
          <a:ext cx="0" cy="0"/>
          <a:chOff x="0" y="0"/>
          <a:chExt cx="0" cy="0"/>
        </a:xfrm>
      </p:grpSpPr>
      <p:sp>
        <p:nvSpPr>
          <p:cNvPr id="7573" name="Google Shape;7573;g19abeb2e63b_0_148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4" name="Google Shape;7574;g19abeb2e63b_0_14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6"/>
        <p:cNvGrpSpPr/>
        <p:nvPr/>
      </p:nvGrpSpPr>
      <p:grpSpPr>
        <a:xfrm>
          <a:off x="0" y="0"/>
          <a:ext cx="0" cy="0"/>
          <a:chOff x="0" y="0"/>
          <a:chExt cx="0" cy="0"/>
        </a:xfrm>
      </p:grpSpPr>
      <p:sp>
        <p:nvSpPr>
          <p:cNvPr id="8167" name="Google Shape;8167;g19abeb2e63b_0_153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8" name="Google Shape;8168;g19abeb2e63b_0_15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7"/>
        <p:cNvGrpSpPr/>
        <p:nvPr/>
      </p:nvGrpSpPr>
      <p:grpSpPr>
        <a:xfrm>
          <a:off x="0" y="0"/>
          <a:ext cx="0" cy="0"/>
          <a:chOff x="0" y="0"/>
          <a:chExt cx="0" cy="0"/>
        </a:xfrm>
      </p:grpSpPr>
      <p:sp>
        <p:nvSpPr>
          <p:cNvPr id="8488" name="Google Shape;8488;g19abeb2e63b_0_157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9" name="Google Shape;8489;g19abeb2e63b_0_15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5"/>
        <p:cNvGrpSpPr/>
        <p:nvPr/>
      </p:nvGrpSpPr>
      <p:grpSpPr>
        <a:xfrm>
          <a:off x="0" y="0"/>
          <a:ext cx="0" cy="0"/>
          <a:chOff x="0" y="0"/>
          <a:chExt cx="0" cy="0"/>
        </a:xfrm>
      </p:grpSpPr>
      <p:sp>
        <p:nvSpPr>
          <p:cNvPr id="8796" name="Google Shape;8796;g19abeb2e63b_0_176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7" name="Google Shape;8797;g19abeb2e63b_0_176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197265be039_0_1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97265be039_0_1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40947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
        <p:cNvGrpSpPr/>
        <p:nvPr/>
      </p:nvGrpSpPr>
      <p:grpSpPr>
        <a:xfrm>
          <a:off x="0" y="0"/>
          <a:ext cx="0" cy="0"/>
          <a:chOff x="0" y="0"/>
          <a:chExt cx="0" cy="0"/>
        </a:xfrm>
      </p:grpSpPr>
      <p:sp>
        <p:nvSpPr>
          <p:cNvPr id="1126" name="Google Shape;1126;g1974639473b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 name="Google Shape;1127;g1974639473b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49977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97368d47b7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97368d47b7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3780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9addd32643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9addd32643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46952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46000" y="1086537"/>
            <a:ext cx="4602300" cy="1879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6000"/>
              <a:buNone/>
              <a:defRPr sz="47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46000" y="2852463"/>
            <a:ext cx="4602300" cy="44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17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1"/>
          <p:cNvSpPr txBox="1">
            <a:spLocks noGrp="1"/>
          </p:cNvSpPr>
          <p:nvPr>
            <p:ph type="title" hasCustomPrompt="1"/>
          </p:nvPr>
        </p:nvSpPr>
        <p:spPr>
          <a:xfrm>
            <a:off x="4132600" y="1884550"/>
            <a:ext cx="4297800" cy="151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7200">
                <a:solidFill>
                  <a:schemeClr val="accen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4" name="Google Shape;44;p11"/>
          <p:cNvSpPr txBox="1">
            <a:spLocks noGrp="1"/>
          </p:cNvSpPr>
          <p:nvPr>
            <p:ph type="subTitle" idx="1"/>
          </p:nvPr>
        </p:nvSpPr>
        <p:spPr>
          <a:xfrm>
            <a:off x="4133950" y="3064975"/>
            <a:ext cx="4295100" cy="66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6"/>
        <p:cNvGrpSpPr/>
        <p:nvPr/>
      </p:nvGrpSpPr>
      <p:grpSpPr>
        <a:xfrm>
          <a:off x="0" y="0"/>
          <a:ext cx="0" cy="0"/>
          <a:chOff x="0" y="0"/>
          <a:chExt cx="0" cy="0"/>
        </a:xfrm>
      </p:grpSpPr>
      <p:sp>
        <p:nvSpPr>
          <p:cNvPr id="47" name="Google Shape;47;p13"/>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3"/>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13"/>
          <p:cNvSpPr txBox="1">
            <a:spLocks noGrp="1"/>
          </p:cNvSpPr>
          <p:nvPr>
            <p:ph type="title" idx="2" hasCustomPrompt="1"/>
          </p:nvPr>
        </p:nvSpPr>
        <p:spPr>
          <a:xfrm>
            <a:off x="716609" y="1436732"/>
            <a:ext cx="2048400" cy="308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0" name="Google Shape;50;p13"/>
          <p:cNvSpPr txBox="1">
            <a:spLocks noGrp="1"/>
          </p:cNvSpPr>
          <p:nvPr>
            <p:ph type="subTitle" idx="1"/>
          </p:nvPr>
        </p:nvSpPr>
        <p:spPr>
          <a:xfrm>
            <a:off x="713225" y="2224145"/>
            <a:ext cx="2052600" cy="58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 name="Google Shape;51;p13"/>
          <p:cNvSpPr txBox="1">
            <a:spLocks noGrp="1"/>
          </p:cNvSpPr>
          <p:nvPr>
            <p:ph type="title" idx="3" hasCustomPrompt="1"/>
          </p:nvPr>
        </p:nvSpPr>
        <p:spPr>
          <a:xfrm>
            <a:off x="2114143" y="3014538"/>
            <a:ext cx="2048400" cy="310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2" name="Google Shape;52;p13"/>
          <p:cNvSpPr txBox="1">
            <a:spLocks noGrp="1"/>
          </p:cNvSpPr>
          <p:nvPr>
            <p:ph type="subTitle" idx="4"/>
          </p:nvPr>
        </p:nvSpPr>
        <p:spPr>
          <a:xfrm>
            <a:off x="2114125" y="3786434"/>
            <a:ext cx="20484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 name="Google Shape;53;p13"/>
          <p:cNvSpPr txBox="1">
            <a:spLocks noGrp="1"/>
          </p:cNvSpPr>
          <p:nvPr>
            <p:ph type="title" idx="5" hasCustomPrompt="1"/>
          </p:nvPr>
        </p:nvSpPr>
        <p:spPr>
          <a:xfrm>
            <a:off x="3552109" y="1434215"/>
            <a:ext cx="2048400" cy="310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4" name="Google Shape;54;p13"/>
          <p:cNvSpPr txBox="1">
            <a:spLocks noGrp="1"/>
          </p:cNvSpPr>
          <p:nvPr>
            <p:ph type="subTitle" idx="6"/>
          </p:nvPr>
        </p:nvSpPr>
        <p:spPr>
          <a:xfrm>
            <a:off x="3550258" y="2220693"/>
            <a:ext cx="2048400" cy="585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 name="Google Shape;55;p13"/>
          <p:cNvSpPr txBox="1">
            <a:spLocks noGrp="1"/>
          </p:cNvSpPr>
          <p:nvPr>
            <p:ph type="title" idx="7" hasCustomPrompt="1"/>
          </p:nvPr>
        </p:nvSpPr>
        <p:spPr>
          <a:xfrm>
            <a:off x="6376752" y="1434215"/>
            <a:ext cx="2048400" cy="310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56" name="Google Shape;56;p13"/>
          <p:cNvSpPr txBox="1">
            <a:spLocks noGrp="1"/>
          </p:cNvSpPr>
          <p:nvPr>
            <p:ph type="subTitle" idx="8"/>
          </p:nvPr>
        </p:nvSpPr>
        <p:spPr>
          <a:xfrm>
            <a:off x="6378996" y="2220693"/>
            <a:ext cx="2048400" cy="58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 name="Google Shape;57;p13"/>
          <p:cNvSpPr txBox="1">
            <a:spLocks noGrp="1"/>
          </p:cNvSpPr>
          <p:nvPr>
            <p:ph type="subTitle" idx="9"/>
          </p:nvPr>
        </p:nvSpPr>
        <p:spPr>
          <a:xfrm>
            <a:off x="713225" y="1864712"/>
            <a:ext cx="2052600" cy="415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accent2"/>
                </a:solidFill>
                <a:latin typeface="Barlow Medium"/>
                <a:ea typeface="Barlow Medium"/>
                <a:cs typeface="Barlow Medium"/>
                <a:sym typeface="Barlow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8" name="Google Shape;58;p13"/>
          <p:cNvSpPr txBox="1">
            <a:spLocks noGrp="1"/>
          </p:cNvSpPr>
          <p:nvPr>
            <p:ph type="subTitle" idx="13"/>
          </p:nvPr>
        </p:nvSpPr>
        <p:spPr>
          <a:xfrm>
            <a:off x="2114125" y="3436103"/>
            <a:ext cx="2048400" cy="419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accent2"/>
                </a:solidFill>
                <a:latin typeface="Barlow Medium"/>
                <a:ea typeface="Barlow Medium"/>
                <a:cs typeface="Barlow Medium"/>
                <a:sym typeface="Barlow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9" name="Google Shape;59;p13"/>
          <p:cNvSpPr txBox="1">
            <a:spLocks noGrp="1"/>
          </p:cNvSpPr>
          <p:nvPr>
            <p:ph type="subTitle" idx="14"/>
          </p:nvPr>
        </p:nvSpPr>
        <p:spPr>
          <a:xfrm>
            <a:off x="3550260" y="1862095"/>
            <a:ext cx="2048400" cy="419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accent2"/>
                </a:solidFill>
                <a:latin typeface="Barlow Medium"/>
                <a:ea typeface="Barlow Medium"/>
                <a:cs typeface="Barlow Medium"/>
                <a:sym typeface="Barlow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0" name="Google Shape;60;p13"/>
          <p:cNvSpPr txBox="1">
            <a:spLocks noGrp="1"/>
          </p:cNvSpPr>
          <p:nvPr>
            <p:ph type="subTitle" idx="15"/>
          </p:nvPr>
        </p:nvSpPr>
        <p:spPr>
          <a:xfrm>
            <a:off x="6379000" y="1862095"/>
            <a:ext cx="2048400" cy="419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accent2"/>
                </a:solidFill>
                <a:latin typeface="Barlow Medium"/>
                <a:ea typeface="Barlow Medium"/>
                <a:cs typeface="Barlow Medium"/>
                <a:sym typeface="Barlow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1" name="Google Shape;61;p13"/>
          <p:cNvSpPr txBox="1">
            <a:spLocks noGrp="1"/>
          </p:cNvSpPr>
          <p:nvPr>
            <p:ph type="title" idx="16" hasCustomPrompt="1"/>
          </p:nvPr>
        </p:nvSpPr>
        <p:spPr>
          <a:xfrm>
            <a:off x="4988241" y="3013156"/>
            <a:ext cx="2048400" cy="310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62" name="Google Shape;62;p13"/>
          <p:cNvSpPr txBox="1">
            <a:spLocks noGrp="1"/>
          </p:cNvSpPr>
          <p:nvPr>
            <p:ph type="subTitle" idx="17"/>
          </p:nvPr>
        </p:nvSpPr>
        <p:spPr>
          <a:xfrm>
            <a:off x="4984248" y="3781342"/>
            <a:ext cx="20484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 name="Google Shape;63;p13"/>
          <p:cNvSpPr txBox="1">
            <a:spLocks noGrp="1"/>
          </p:cNvSpPr>
          <p:nvPr>
            <p:ph type="subTitle" idx="18"/>
          </p:nvPr>
        </p:nvSpPr>
        <p:spPr>
          <a:xfrm>
            <a:off x="4988248" y="3430395"/>
            <a:ext cx="2048400" cy="419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accent2"/>
                </a:solidFill>
                <a:latin typeface="Barlow Medium"/>
                <a:ea typeface="Barlow Medium"/>
                <a:cs typeface="Barlow Medium"/>
                <a:sym typeface="Barlow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4"/>
        <p:cNvGrpSpPr/>
        <p:nvPr/>
      </p:nvGrpSpPr>
      <p:grpSpPr>
        <a:xfrm>
          <a:off x="0" y="0"/>
          <a:ext cx="0" cy="0"/>
          <a:chOff x="0" y="0"/>
          <a:chExt cx="0" cy="0"/>
        </a:xfrm>
      </p:grpSpPr>
      <p:grpSp>
        <p:nvGrpSpPr>
          <p:cNvPr id="65" name="Google Shape;65;p14"/>
          <p:cNvGrpSpPr/>
          <p:nvPr/>
        </p:nvGrpSpPr>
        <p:grpSpPr>
          <a:xfrm>
            <a:off x="360375" y="358950"/>
            <a:ext cx="8697250" cy="4425600"/>
            <a:chOff x="-2713050" y="375225"/>
            <a:chExt cx="8697250" cy="4425600"/>
          </a:xfrm>
        </p:grpSpPr>
        <p:grpSp>
          <p:nvGrpSpPr>
            <p:cNvPr id="66" name="Google Shape;66;p14"/>
            <p:cNvGrpSpPr/>
            <p:nvPr/>
          </p:nvGrpSpPr>
          <p:grpSpPr>
            <a:xfrm>
              <a:off x="-2713050" y="375225"/>
              <a:ext cx="8697250" cy="4425600"/>
              <a:chOff x="-2713050" y="375225"/>
              <a:chExt cx="8697250" cy="4425600"/>
            </a:xfrm>
          </p:grpSpPr>
          <p:sp>
            <p:nvSpPr>
              <p:cNvPr id="67" name="Google Shape;67;p14"/>
              <p:cNvSpPr/>
              <p:nvPr/>
            </p:nvSpPr>
            <p:spPr>
              <a:xfrm>
                <a:off x="-2713050" y="375225"/>
                <a:ext cx="84486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4"/>
              <p:cNvSpPr/>
              <p:nvPr/>
            </p:nvSpPr>
            <p:spPr>
              <a:xfrm>
                <a:off x="5694925" y="2922575"/>
                <a:ext cx="289275" cy="1170525"/>
              </a:xfrm>
              <a:custGeom>
                <a:avLst/>
                <a:gdLst/>
                <a:ahLst/>
                <a:cxnLst/>
                <a:rect l="l" t="t" r="r" b="b"/>
                <a:pathLst>
                  <a:path w="11571" h="46821" extrusionOk="0">
                    <a:moveTo>
                      <a:pt x="0" y="46460"/>
                    </a:moveTo>
                    <a:lnTo>
                      <a:pt x="11571" y="46821"/>
                    </a:lnTo>
                    <a:lnTo>
                      <a:pt x="723" y="0"/>
                    </a:lnTo>
                    <a:close/>
                  </a:path>
                </a:pathLst>
              </a:custGeom>
              <a:solidFill>
                <a:schemeClr val="dk2"/>
              </a:solidFill>
              <a:ln>
                <a:noFill/>
              </a:ln>
              <a:effectLst>
                <a:outerShdw blurRad="57150" dist="38100" dir="5400000" algn="bl" rotWithShape="0">
                  <a:schemeClr val="dk1">
                    <a:alpha val="50000"/>
                  </a:schemeClr>
                </a:outerShdw>
              </a:effectLst>
            </p:spPr>
          </p:sp>
        </p:grpSp>
        <p:sp>
          <p:nvSpPr>
            <p:cNvPr id="69" name="Google Shape;69;p14"/>
            <p:cNvSpPr/>
            <p:nvPr/>
          </p:nvSpPr>
          <p:spPr>
            <a:xfrm>
              <a:off x="5562425" y="2839125"/>
              <a:ext cx="167100" cy="1325400"/>
            </a:xfrm>
            <a:prstGeom prst="roundRect">
              <a:avLst>
                <a:gd name="adj" fmla="val 316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14"/>
          <p:cNvSpPr txBox="1">
            <a:spLocks noGrp="1"/>
          </p:cNvSpPr>
          <p:nvPr>
            <p:ph type="title"/>
          </p:nvPr>
        </p:nvSpPr>
        <p:spPr>
          <a:xfrm>
            <a:off x="1458450" y="3094788"/>
            <a:ext cx="62271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000">
                <a:solidFill>
                  <a:schemeClr val="accen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1" name="Google Shape;71;p14"/>
          <p:cNvSpPr txBox="1">
            <a:spLocks noGrp="1"/>
          </p:cNvSpPr>
          <p:nvPr>
            <p:ph type="subTitle" idx="1"/>
          </p:nvPr>
        </p:nvSpPr>
        <p:spPr>
          <a:xfrm>
            <a:off x="1458150" y="1516813"/>
            <a:ext cx="6227700" cy="174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2"/>
        <p:cNvGrpSpPr/>
        <p:nvPr/>
      </p:nvGrpSpPr>
      <p:grpSpPr>
        <a:xfrm>
          <a:off x="0" y="0"/>
          <a:ext cx="0" cy="0"/>
          <a:chOff x="0" y="0"/>
          <a:chExt cx="0" cy="0"/>
        </a:xfrm>
      </p:grpSpPr>
      <p:sp>
        <p:nvSpPr>
          <p:cNvPr id="73" name="Google Shape;73;p15"/>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txBox="1">
            <a:spLocks noGrp="1"/>
          </p:cNvSpPr>
          <p:nvPr>
            <p:ph type="subTitle" idx="1"/>
          </p:nvPr>
        </p:nvSpPr>
        <p:spPr>
          <a:xfrm>
            <a:off x="713225" y="2251497"/>
            <a:ext cx="3403200" cy="1213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a:lvl1pPr>
            <a:lvl2pPr lvl="1" algn="ctr" rtl="0">
              <a:lnSpc>
                <a:spcPct val="100000"/>
              </a:lnSpc>
              <a:spcBef>
                <a:spcPts val="1000"/>
              </a:spcBef>
              <a:spcAft>
                <a:spcPts val="0"/>
              </a:spcAft>
              <a:buSzPts val="1600"/>
              <a:buChar char="○"/>
              <a:defRPr sz="1600"/>
            </a:lvl2pPr>
            <a:lvl3pPr lvl="2" algn="ctr" rtl="0">
              <a:lnSpc>
                <a:spcPct val="100000"/>
              </a:lnSpc>
              <a:spcBef>
                <a:spcPts val="0"/>
              </a:spcBef>
              <a:spcAft>
                <a:spcPts val="0"/>
              </a:spcAft>
              <a:buSzPts val="1600"/>
              <a:buChar char="■"/>
              <a:defRPr sz="1600"/>
            </a:lvl3pPr>
            <a:lvl4pPr lvl="3" algn="ctr" rtl="0">
              <a:lnSpc>
                <a:spcPct val="100000"/>
              </a:lnSpc>
              <a:spcBef>
                <a:spcPts val="0"/>
              </a:spcBef>
              <a:spcAft>
                <a:spcPts val="0"/>
              </a:spcAft>
              <a:buSzPts val="1600"/>
              <a:buChar char="●"/>
              <a:defRPr sz="1600"/>
            </a:lvl4pPr>
            <a:lvl5pPr lvl="4" algn="ctr" rtl="0">
              <a:lnSpc>
                <a:spcPct val="100000"/>
              </a:lnSpc>
              <a:spcBef>
                <a:spcPts val="0"/>
              </a:spcBef>
              <a:spcAft>
                <a:spcPts val="0"/>
              </a:spcAft>
              <a:buSzPts val="1600"/>
              <a:buChar char="○"/>
              <a:defRPr sz="1600"/>
            </a:lvl5pPr>
            <a:lvl6pPr lvl="5" algn="ctr" rtl="0">
              <a:lnSpc>
                <a:spcPct val="100000"/>
              </a:lnSpc>
              <a:spcBef>
                <a:spcPts val="0"/>
              </a:spcBef>
              <a:spcAft>
                <a:spcPts val="0"/>
              </a:spcAft>
              <a:buSzPts val="1600"/>
              <a:buChar char="■"/>
              <a:defRPr sz="1600"/>
            </a:lvl6pPr>
            <a:lvl7pPr lvl="6" algn="ctr" rtl="0">
              <a:lnSpc>
                <a:spcPct val="100000"/>
              </a:lnSpc>
              <a:spcBef>
                <a:spcPts val="0"/>
              </a:spcBef>
              <a:spcAft>
                <a:spcPts val="0"/>
              </a:spcAft>
              <a:buSzPts val="1600"/>
              <a:buChar char="●"/>
              <a:defRPr sz="1600"/>
            </a:lvl7pPr>
            <a:lvl8pPr lvl="7" algn="ctr" rtl="0">
              <a:lnSpc>
                <a:spcPct val="100000"/>
              </a:lnSpc>
              <a:spcBef>
                <a:spcPts val="0"/>
              </a:spcBef>
              <a:spcAft>
                <a:spcPts val="0"/>
              </a:spcAft>
              <a:buSzPts val="1600"/>
              <a:buChar char="○"/>
              <a:defRPr sz="1600"/>
            </a:lvl8pPr>
            <a:lvl9pPr lvl="8" algn="ctr" rtl="0">
              <a:lnSpc>
                <a:spcPct val="100000"/>
              </a:lnSpc>
              <a:spcBef>
                <a:spcPts val="0"/>
              </a:spcBef>
              <a:spcAft>
                <a:spcPts val="0"/>
              </a:spcAft>
              <a:buSzPts val="1600"/>
              <a:buChar char="■"/>
              <a:defRPr sz="1600"/>
            </a:lvl9pPr>
          </a:lstStyle>
          <a:p>
            <a:endParaRPr/>
          </a:p>
        </p:txBody>
      </p:sp>
      <p:sp>
        <p:nvSpPr>
          <p:cNvPr id="75" name="Google Shape;75;p15"/>
          <p:cNvSpPr txBox="1">
            <a:spLocks noGrp="1"/>
          </p:cNvSpPr>
          <p:nvPr>
            <p:ph type="title"/>
          </p:nvPr>
        </p:nvSpPr>
        <p:spPr>
          <a:xfrm>
            <a:off x="720000" y="1678803"/>
            <a:ext cx="34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713225" y="1071000"/>
            <a:ext cx="5531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8" name="Google Shape;78;p16"/>
          <p:cNvSpPr txBox="1">
            <a:spLocks noGrp="1"/>
          </p:cNvSpPr>
          <p:nvPr>
            <p:ph type="subTitle" idx="1"/>
          </p:nvPr>
        </p:nvSpPr>
        <p:spPr>
          <a:xfrm>
            <a:off x="721325" y="1796100"/>
            <a:ext cx="5527500" cy="2352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9"/>
        <p:cNvGrpSpPr/>
        <p:nvPr/>
      </p:nvGrpSpPr>
      <p:grpSpPr>
        <a:xfrm>
          <a:off x="0" y="0"/>
          <a:ext cx="0" cy="0"/>
          <a:chOff x="0" y="0"/>
          <a:chExt cx="0" cy="0"/>
        </a:xfrm>
      </p:grpSpPr>
      <p:sp>
        <p:nvSpPr>
          <p:cNvPr id="80" name="Google Shape;80;p17"/>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17"/>
          <p:cNvSpPr txBox="1">
            <a:spLocks noGrp="1"/>
          </p:cNvSpPr>
          <p:nvPr>
            <p:ph type="subTitle" idx="1"/>
          </p:nvPr>
        </p:nvSpPr>
        <p:spPr>
          <a:xfrm>
            <a:off x="1347125" y="1871234"/>
            <a:ext cx="2907600" cy="32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000">
                <a:solidFill>
                  <a:schemeClr val="accent2"/>
                </a:solidFill>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83" name="Google Shape;83;p17"/>
          <p:cNvSpPr txBox="1">
            <a:spLocks noGrp="1"/>
          </p:cNvSpPr>
          <p:nvPr>
            <p:ph type="subTitle" idx="2"/>
          </p:nvPr>
        </p:nvSpPr>
        <p:spPr>
          <a:xfrm>
            <a:off x="4739453" y="1871234"/>
            <a:ext cx="2907600" cy="32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2000">
                <a:solidFill>
                  <a:schemeClr val="accent2"/>
                </a:solidFill>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84" name="Google Shape;84;p17"/>
          <p:cNvSpPr txBox="1">
            <a:spLocks noGrp="1"/>
          </p:cNvSpPr>
          <p:nvPr>
            <p:ph type="subTitle" idx="3"/>
          </p:nvPr>
        </p:nvSpPr>
        <p:spPr>
          <a:xfrm>
            <a:off x="1347125" y="2103699"/>
            <a:ext cx="2907600" cy="21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85" name="Google Shape;85;p17"/>
          <p:cNvSpPr txBox="1">
            <a:spLocks noGrp="1"/>
          </p:cNvSpPr>
          <p:nvPr>
            <p:ph type="subTitle" idx="4"/>
          </p:nvPr>
        </p:nvSpPr>
        <p:spPr>
          <a:xfrm>
            <a:off x="4739451" y="2103699"/>
            <a:ext cx="2907600" cy="21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6"/>
        <p:cNvGrpSpPr/>
        <p:nvPr/>
      </p:nvGrpSpPr>
      <p:grpSpPr>
        <a:xfrm>
          <a:off x="0" y="0"/>
          <a:ext cx="0" cy="0"/>
          <a:chOff x="0" y="0"/>
          <a:chExt cx="0" cy="0"/>
        </a:xfrm>
      </p:grpSpPr>
      <p:sp>
        <p:nvSpPr>
          <p:cNvPr id="87" name="Google Shape;87;p18"/>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8"/>
          <p:cNvSpPr txBox="1">
            <a:spLocks noGrp="1"/>
          </p:cNvSpPr>
          <p:nvPr>
            <p:ph type="title"/>
          </p:nvPr>
        </p:nvSpPr>
        <p:spPr>
          <a:xfrm>
            <a:off x="713232"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 name="Google Shape;89;p18"/>
          <p:cNvSpPr txBox="1">
            <a:spLocks noGrp="1"/>
          </p:cNvSpPr>
          <p:nvPr>
            <p:ph type="subTitle" idx="1"/>
          </p:nvPr>
        </p:nvSpPr>
        <p:spPr>
          <a:xfrm>
            <a:off x="713232" y="3273708"/>
            <a:ext cx="2311200" cy="48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a:solidFill>
                  <a:schemeClr val="accen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0" name="Google Shape;90;p18"/>
          <p:cNvSpPr txBox="1">
            <a:spLocks noGrp="1"/>
          </p:cNvSpPr>
          <p:nvPr>
            <p:ph type="subTitle" idx="2"/>
          </p:nvPr>
        </p:nvSpPr>
        <p:spPr>
          <a:xfrm>
            <a:off x="713225" y="3537026"/>
            <a:ext cx="2311200" cy="71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8"/>
          <p:cNvSpPr txBox="1">
            <a:spLocks noGrp="1"/>
          </p:cNvSpPr>
          <p:nvPr>
            <p:ph type="subTitle" idx="3"/>
          </p:nvPr>
        </p:nvSpPr>
        <p:spPr>
          <a:xfrm>
            <a:off x="3416396" y="3537026"/>
            <a:ext cx="2311200" cy="71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18"/>
          <p:cNvSpPr txBox="1">
            <a:spLocks noGrp="1"/>
          </p:cNvSpPr>
          <p:nvPr>
            <p:ph type="subTitle" idx="4"/>
          </p:nvPr>
        </p:nvSpPr>
        <p:spPr>
          <a:xfrm>
            <a:off x="6113697" y="3537026"/>
            <a:ext cx="2311200" cy="71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 name="Google Shape;93;p18"/>
          <p:cNvSpPr txBox="1">
            <a:spLocks noGrp="1"/>
          </p:cNvSpPr>
          <p:nvPr>
            <p:ph type="subTitle" idx="5"/>
          </p:nvPr>
        </p:nvSpPr>
        <p:spPr>
          <a:xfrm>
            <a:off x="3416400" y="3273708"/>
            <a:ext cx="2311200" cy="48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a:solidFill>
                  <a:schemeClr val="accen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4" name="Google Shape;94;p18"/>
          <p:cNvSpPr txBox="1">
            <a:spLocks noGrp="1"/>
          </p:cNvSpPr>
          <p:nvPr>
            <p:ph type="subTitle" idx="6"/>
          </p:nvPr>
        </p:nvSpPr>
        <p:spPr>
          <a:xfrm>
            <a:off x="6113698" y="3273708"/>
            <a:ext cx="2311200" cy="48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a:solidFill>
                  <a:schemeClr val="accen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95"/>
        <p:cNvGrpSpPr/>
        <p:nvPr/>
      </p:nvGrpSpPr>
      <p:grpSpPr>
        <a:xfrm>
          <a:off x="0" y="0"/>
          <a:ext cx="0" cy="0"/>
          <a:chOff x="0" y="0"/>
          <a:chExt cx="0" cy="0"/>
        </a:xfrm>
      </p:grpSpPr>
      <p:sp>
        <p:nvSpPr>
          <p:cNvPr id="96" name="Google Shape;96;p19"/>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9"/>
          <p:cNvSpPr txBox="1">
            <a:spLocks noGrp="1"/>
          </p:cNvSpPr>
          <p:nvPr>
            <p:ph type="subTitle" idx="1"/>
          </p:nvPr>
        </p:nvSpPr>
        <p:spPr>
          <a:xfrm>
            <a:off x="5951657" y="2040319"/>
            <a:ext cx="2472900" cy="320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 name="Google Shape;98;p19"/>
          <p:cNvSpPr txBox="1">
            <a:spLocks noGrp="1"/>
          </p:cNvSpPr>
          <p:nvPr>
            <p:ph type="subTitle" idx="2"/>
          </p:nvPr>
        </p:nvSpPr>
        <p:spPr>
          <a:xfrm>
            <a:off x="713650" y="2039943"/>
            <a:ext cx="2472900" cy="320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9" name="Google Shape;99;p19"/>
          <p:cNvSpPr txBox="1">
            <a:spLocks noGrp="1"/>
          </p:cNvSpPr>
          <p:nvPr>
            <p:ph type="subTitle" idx="3"/>
          </p:nvPr>
        </p:nvSpPr>
        <p:spPr>
          <a:xfrm>
            <a:off x="3335550" y="2040319"/>
            <a:ext cx="2472900" cy="320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 name="Google Shape;100;p19"/>
          <p:cNvSpPr txBox="1">
            <a:spLocks noGrp="1"/>
          </p:cNvSpPr>
          <p:nvPr>
            <p:ph type="subTitle" idx="4"/>
          </p:nvPr>
        </p:nvSpPr>
        <p:spPr>
          <a:xfrm>
            <a:off x="5951652" y="1104684"/>
            <a:ext cx="2472900" cy="807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19"/>
          <p:cNvSpPr txBox="1">
            <a:spLocks noGrp="1"/>
          </p:cNvSpPr>
          <p:nvPr>
            <p:ph type="subTitle" idx="5"/>
          </p:nvPr>
        </p:nvSpPr>
        <p:spPr>
          <a:xfrm>
            <a:off x="713650" y="1106697"/>
            <a:ext cx="2472900" cy="81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9"/>
          <p:cNvSpPr txBox="1">
            <a:spLocks noGrp="1"/>
          </p:cNvSpPr>
          <p:nvPr>
            <p:ph type="subTitle" idx="6"/>
          </p:nvPr>
        </p:nvSpPr>
        <p:spPr>
          <a:xfrm>
            <a:off x="3335547" y="1106697"/>
            <a:ext cx="2472900" cy="807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
        <p:cNvGrpSpPr/>
        <p:nvPr/>
      </p:nvGrpSpPr>
      <p:grpSpPr>
        <a:xfrm>
          <a:off x="0" y="0"/>
          <a:ext cx="0" cy="0"/>
          <a:chOff x="0" y="0"/>
          <a:chExt cx="0" cy="0"/>
        </a:xfrm>
      </p:grpSpPr>
      <p:sp>
        <p:nvSpPr>
          <p:cNvPr id="105" name="Google Shape;105;p20"/>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7" name="Google Shape;107;p20"/>
          <p:cNvSpPr txBox="1">
            <a:spLocks noGrp="1"/>
          </p:cNvSpPr>
          <p:nvPr>
            <p:ph type="subTitle" idx="1"/>
          </p:nvPr>
        </p:nvSpPr>
        <p:spPr>
          <a:xfrm>
            <a:off x="4547509" y="1645920"/>
            <a:ext cx="2002500" cy="320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accen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8" name="Google Shape;108;p20"/>
          <p:cNvSpPr txBox="1">
            <a:spLocks noGrp="1"/>
          </p:cNvSpPr>
          <p:nvPr>
            <p:ph type="subTitle" idx="2"/>
          </p:nvPr>
        </p:nvSpPr>
        <p:spPr>
          <a:xfrm>
            <a:off x="4547565" y="1825689"/>
            <a:ext cx="20025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20"/>
          <p:cNvSpPr txBox="1">
            <a:spLocks noGrp="1"/>
          </p:cNvSpPr>
          <p:nvPr>
            <p:ph type="subTitle" idx="3"/>
          </p:nvPr>
        </p:nvSpPr>
        <p:spPr>
          <a:xfrm>
            <a:off x="6544626" y="1825703"/>
            <a:ext cx="1997100" cy="5760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20"/>
          <p:cNvSpPr txBox="1">
            <a:spLocks noGrp="1"/>
          </p:cNvSpPr>
          <p:nvPr>
            <p:ph type="subTitle" idx="4"/>
          </p:nvPr>
        </p:nvSpPr>
        <p:spPr>
          <a:xfrm>
            <a:off x="4547509" y="3218386"/>
            <a:ext cx="2002500" cy="5760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20"/>
          <p:cNvSpPr txBox="1">
            <a:spLocks noGrp="1"/>
          </p:cNvSpPr>
          <p:nvPr>
            <p:ph type="subTitle" idx="5"/>
          </p:nvPr>
        </p:nvSpPr>
        <p:spPr>
          <a:xfrm>
            <a:off x="6550069" y="3218098"/>
            <a:ext cx="1997100" cy="5760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20"/>
          <p:cNvSpPr txBox="1">
            <a:spLocks noGrp="1"/>
          </p:cNvSpPr>
          <p:nvPr>
            <p:ph type="subTitle" idx="6"/>
          </p:nvPr>
        </p:nvSpPr>
        <p:spPr>
          <a:xfrm>
            <a:off x="4547509" y="3026664"/>
            <a:ext cx="2002500" cy="320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accen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3" name="Google Shape;113;p20"/>
          <p:cNvSpPr txBox="1">
            <a:spLocks noGrp="1"/>
          </p:cNvSpPr>
          <p:nvPr>
            <p:ph type="subTitle" idx="7"/>
          </p:nvPr>
        </p:nvSpPr>
        <p:spPr>
          <a:xfrm>
            <a:off x="6544646" y="1645930"/>
            <a:ext cx="1997100" cy="320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accen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4" name="Google Shape;114;p20"/>
          <p:cNvSpPr txBox="1">
            <a:spLocks noGrp="1"/>
          </p:cNvSpPr>
          <p:nvPr>
            <p:ph type="subTitle" idx="8"/>
          </p:nvPr>
        </p:nvSpPr>
        <p:spPr>
          <a:xfrm>
            <a:off x="6550068" y="3027397"/>
            <a:ext cx="1997100" cy="320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accent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5150" y="2440450"/>
            <a:ext cx="4271700" cy="905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9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13232" y="1417320"/>
            <a:ext cx="1216200" cy="905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7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a:off x="715150" y="3248277"/>
            <a:ext cx="42675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5"/>
        <p:cNvGrpSpPr/>
        <p:nvPr/>
      </p:nvGrpSpPr>
      <p:grpSpPr>
        <a:xfrm>
          <a:off x="0" y="0"/>
          <a:ext cx="0" cy="0"/>
          <a:chOff x="0" y="0"/>
          <a:chExt cx="0" cy="0"/>
        </a:xfrm>
      </p:grpSpPr>
      <p:sp>
        <p:nvSpPr>
          <p:cNvPr id="116" name="Google Shape;116;p21"/>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txBox="1">
            <a:spLocks noGrp="1"/>
          </p:cNvSpPr>
          <p:nvPr>
            <p:ph type="title"/>
          </p:nvPr>
        </p:nvSpPr>
        <p:spPr>
          <a:xfrm>
            <a:off x="713232"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8" name="Google Shape;118;p21"/>
          <p:cNvSpPr txBox="1">
            <a:spLocks noGrp="1"/>
          </p:cNvSpPr>
          <p:nvPr>
            <p:ph type="subTitle" idx="1"/>
          </p:nvPr>
        </p:nvSpPr>
        <p:spPr>
          <a:xfrm>
            <a:off x="716625" y="1882572"/>
            <a:ext cx="2286000" cy="618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21"/>
          <p:cNvSpPr txBox="1">
            <a:spLocks noGrp="1"/>
          </p:cNvSpPr>
          <p:nvPr>
            <p:ph type="subTitle" idx="2"/>
          </p:nvPr>
        </p:nvSpPr>
        <p:spPr>
          <a:xfrm>
            <a:off x="3432389" y="1882572"/>
            <a:ext cx="2286000" cy="618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 name="Google Shape;120;p21"/>
          <p:cNvSpPr txBox="1">
            <a:spLocks noGrp="1"/>
          </p:cNvSpPr>
          <p:nvPr>
            <p:ph type="subTitle" idx="3"/>
          </p:nvPr>
        </p:nvSpPr>
        <p:spPr>
          <a:xfrm>
            <a:off x="6141404" y="1882572"/>
            <a:ext cx="2281200" cy="621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21"/>
          <p:cNvSpPr txBox="1">
            <a:spLocks noGrp="1"/>
          </p:cNvSpPr>
          <p:nvPr>
            <p:ph type="subTitle" idx="4"/>
          </p:nvPr>
        </p:nvSpPr>
        <p:spPr>
          <a:xfrm>
            <a:off x="716625" y="3266106"/>
            <a:ext cx="2286000" cy="621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 name="Google Shape;122;p21"/>
          <p:cNvSpPr txBox="1">
            <a:spLocks noGrp="1"/>
          </p:cNvSpPr>
          <p:nvPr>
            <p:ph type="subTitle" idx="5"/>
          </p:nvPr>
        </p:nvSpPr>
        <p:spPr>
          <a:xfrm>
            <a:off x="3432383" y="3266106"/>
            <a:ext cx="2286000" cy="621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21"/>
          <p:cNvSpPr txBox="1">
            <a:spLocks noGrp="1"/>
          </p:cNvSpPr>
          <p:nvPr>
            <p:ph type="subTitle" idx="6"/>
          </p:nvPr>
        </p:nvSpPr>
        <p:spPr>
          <a:xfrm>
            <a:off x="6146177" y="3264408"/>
            <a:ext cx="2281200" cy="621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21"/>
          <p:cNvSpPr txBox="1">
            <a:spLocks noGrp="1"/>
          </p:cNvSpPr>
          <p:nvPr>
            <p:ph type="subTitle" idx="7"/>
          </p:nvPr>
        </p:nvSpPr>
        <p:spPr>
          <a:xfrm>
            <a:off x="716625" y="1538178"/>
            <a:ext cx="2286000" cy="475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a:solidFill>
                  <a:schemeClr val="accen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5" name="Google Shape;125;p21"/>
          <p:cNvSpPr txBox="1">
            <a:spLocks noGrp="1"/>
          </p:cNvSpPr>
          <p:nvPr>
            <p:ph type="subTitle" idx="8"/>
          </p:nvPr>
        </p:nvSpPr>
        <p:spPr>
          <a:xfrm>
            <a:off x="3432387" y="1538178"/>
            <a:ext cx="2286000" cy="475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a:solidFill>
                  <a:schemeClr val="accen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6" name="Google Shape;126;p21"/>
          <p:cNvSpPr txBox="1">
            <a:spLocks noGrp="1"/>
          </p:cNvSpPr>
          <p:nvPr>
            <p:ph type="subTitle" idx="9"/>
          </p:nvPr>
        </p:nvSpPr>
        <p:spPr>
          <a:xfrm>
            <a:off x="6139005" y="1538178"/>
            <a:ext cx="2286000" cy="475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a:solidFill>
                  <a:schemeClr val="accen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7" name="Google Shape;127;p21"/>
          <p:cNvSpPr txBox="1">
            <a:spLocks noGrp="1"/>
          </p:cNvSpPr>
          <p:nvPr>
            <p:ph type="subTitle" idx="13"/>
          </p:nvPr>
        </p:nvSpPr>
        <p:spPr>
          <a:xfrm>
            <a:off x="716625" y="2907424"/>
            <a:ext cx="2286000" cy="475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a:solidFill>
                  <a:schemeClr val="accen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8" name="Google Shape;128;p21"/>
          <p:cNvSpPr txBox="1">
            <a:spLocks noGrp="1"/>
          </p:cNvSpPr>
          <p:nvPr>
            <p:ph type="subTitle" idx="14"/>
          </p:nvPr>
        </p:nvSpPr>
        <p:spPr>
          <a:xfrm>
            <a:off x="3432385" y="2907424"/>
            <a:ext cx="2286000" cy="475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a:solidFill>
                  <a:schemeClr val="accen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9" name="Google Shape;129;p21"/>
          <p:cNvSpPr txBox="1">
            <a:spLocks noGrp="1"/>
          </p:cNvSpPr>
          <p:nvPr>
            <p:ph type="subTitle" idx="15"/>
          </p:nvPr>
        </p:nvSpPr>
        <p:spPr>
          <a:xfrm>
            <a:off x="6139001" y="2907424"/>
            <a:ext cx="2286000" cy="475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a:solidFill>
                  <a:schemeClr val="accent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30"/>
        <p:cNvGrpSpPr/>
        <p:nvPr/>
      </p:nvGrpSpPr>
      <p:grpSpPr>
        <a:xfrm>
          <a:off x="0" y="0"/>
          <a:ext cx="0" cy="0"/>
          <a:chOff x="0" y="0"/>
          <a:chExt cx="0" cy="0"/>
        </a:xfrm>
      </p:grpSpPr>
      <p:sp>
        <p:nvSpPr>
          <p:cNvPr id="131" name="Google Shape;131;p22"/>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txBox="1">
            <a:spLocks noGrp="1"/>
          </p:cNvSpPr>
          <p:nvPr>
            <p:ph type="title" hasCustomPrompt="1"/>
          </p:nvPr>
        </p:nvSpPr>
        <p:spPr>
          <a:xfrm>
            <a:off x="713232" y="3310127"/>
            <a:ext cx="1705500" cy="365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solidFill>
                  <a:schemeClr val="accen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33" name="Google Shape;133;p22"/>
          <p:cNvSpPr txBox="1">
            <a:spLocks noGrp="1"/>
          </p:cNvSpPr>
          <p:nvPr>
            <p:ph type="subTitle" idx="1"/>
          </p:nvPr>
        </p:nvSpPr>
        <p:spPr>
          <a:xfrm flipH="1">
            <a:off x="713232" y="2031650"/>
            <a:ext cx="1705500" cy="4695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000">
                <a:solidFill>
                  <a:schemeClr val="accent2"/>
                </a:solidFill>
              </a:defRPr>
            </a:lvl1pPr>
            <a:lvl2pPr lvl="1" algn="ctr" rtl="0">
              <a:spcBef>
                <a:spcPts val="0"/>
              </a:spcBef>
              <a:spcAft>
                <a:spcPts val="0"/>
              </a:spcAft>
              <a:buNone/>
              <a:defRPr sz="2000">
                <a:solidFill>
                  <a:schemeClr val="accent2"/>
                </a:solidFill>
              </a:defRPr>
            </a:lvl2pPr>
            <a:lvl3pPr lvl="2" algn="ctr" rtl="0">
              <a:spcBef>
                <a:spcPts val="0"/>
              </a:spcBef>
              <a:spcAft>
                <a:spcPts val="0"/>
              </a:spcAft>
              <a:buNone/>
              <a:defRPr sz="2000">
                <a:solidFill>
                  <a:schemeClr val="accent2"/>
                </a:solidFill>
              </a:defRPr>
            </a:lvl3pPr>
            <a:lvl4pPr lvl="3" algn="ctr" rtl="0">
              <a:spcBef>
                <a:spcPts val="0"/>
              </a:spcBef>
              <a:spcAft>
                <a:spcPts val="0"/>
              </a:spcAft>
              <a:buNone/>
              <a:defRPr sz="2000">
                <a:solidFill>
                  <a:schemeClr val="accent2"/>
                </a:solidFill>
              </a:defRPr>
            </a:lvl4pPr>
            <a:lvl5pPr lvl="4" algn="ctr" rtl="0">
              <a:spcBef>
                <a:spcPts val="0"/>
              </a:spcBef>
              <a:spcAft>
                <a:spcPts val="0"/>
              </a:spcAft>
              <a:buNone/>
              <a:defRPr sz="2000">
                <a:solidFill>
                  <a:schemeClr val="accent2"/>
                </a:solidFill>
              </a:defRPr>
            </a:lvl5pPr>
            <a:lvl6pPr lvl="5" algn="ctr" rtl="0">
              <a:spcBef>
                <a:spcPts val="0"/>
              </a:spcBef>
              <a:spcAft>
                <a:spcPts val="0"/>
              </a:spcAft>
              <a:buNone/>
              <a:defRPr sz="2000">
                <a:solidFill>
                  <a:schemeClr val="accent2"/>
                </a:solidFill>
              </a:defRPr>
            </a:lvl6pPr>
            <a:lvl7pPr lvl="6" algn="ctr" rtl="0">
              <a:spcBef>
                <a:spcPts val="0"/>
              </a:spcBef>
              <a:spcAft>
                <a:spcPts val="0"/>
              </a:spcAft>
              <a:buNone/>
              <a:defRPr sz="2000">
                <a:solidFill>
                  <a:schemeClr val="accent2"/>
                </a:solidFill>
              </a:defRPr>
            </a:lvl7pPr>
            <a:lvl8pPr lvl="7" algn="ctr" rtl="0">
              <a:spcBef>
                <a:spcPts val="0"/>
              </a:spcBef>
              <a:spcAft>
                <a:spcPts val="0"/>
              </a:spcAft>
              <a:buNone/>
              <a:defRPr sz="2000">
                <a:solidFill>
                  <a:schemeClr val="accent2"/>
                </a:solidFill>
              </a:defRPr>
            </a:lvl8pPr>
            <a:lvl9pPr lvl="8" algn="ctr" rtl="0">
              <a:spcBef>
                <a:spcPts val="0"/>
              </a:spcBef>
              <a:spcAft>
                <a:spcPts val="0"/>
              </a:spcAft>
              <a:buNone/>
              <a:defRPr sz="2000">
                <a:solidFill>
                  <a:schemeClr val="accent2"/>
                </a:solidFill>
              </a:defRPr>
            </a:lvl9pPr>
          </a:lstStyle>
          <a:p>
            <a:endParaRPr/>
          </a:p>
        </p:txBody>
      </p:sp>
      <p:sp>
        <p:nvSpPr>
          <p:cNvPr id="134" name="Google Shape;134;p22"/>
          <p:cNvSpPr txBox="1">
            <a:spLocks noGrp="1"/>
          </p:cNvSpPr>
          <p:nvPr>
            <p:ph type="subTitle" idx="2"/>
          </p:nvPr>
        </p:nvSpPr>
        <p:spPr>
          <a:xfrm flipH="1">
            <a:off x="713232" y="2596896"/>
            <a:ext cx="1705500" cy="6309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35" name="Google Shape;135;p22"/>
          <p:cNvSpPr txBox="1">
            <a:spLocks noGrp="1"/>
          </p:cNvSpPr>
          <p:nvPr>
            <p:ph type="title" idx="3"/>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6" name="Google Shape;136;p22"/>
          <p:cNvSpPr txBox="1">
            <a:spLocks noGrp="1"/>
          </p:cNvSpPr>
          <p:nvPr>
            <p:ph type="title" idx="4" hasCustomPrompt="1"/>
          </p:nvPr>
        </p:nvSpPr>
        <p:spPr>
          <a:xfrm>
            <a:off x="2702428" y="3310127"/>
            <a:ext cx="1705500" cy="365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solidFill>
                  <a:schemeClr val="accen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37" name="Google Shape;137;p22"/>
          <p:cNvSpPr txBox="1">
            <a:spLocks noGrp="1"/>
          </p:cNvSpPr>
          <p:nvPr>
            <p:ph type="subTitle" idx="5"/>
          </p:nvPr>
        </p:nvSpPr>
        <p:spPr>
          <a:xfrm flipH="1">
            <a:off x="2702275" y="2031650"/>
            <a:ext cx="1705500" cy="4695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000">
                <a:solidFill>
                  <a:schemeClr val="accent2"/>
                </a:solidFill>
              </a:defRPr>
            </a:lvl1pPr>
            <a:lvl2pPr lvl="1" algn="ctr" rtl="0">
              <a:spcBef>
                <a:spcPts val="0"/>
              </a:spcBef>
              <a:spcAft>
                <a:spcPts val="0"/>
              </a:spcAft>
              <a:buNone/>
              <a:defRPr sz="2000">
                <a:solidFill>
                  <a:schemeClr val="accent2"/>
                </a:solidFill>
              </a:defRPr>
            </a:lvl2pPr>
            <a:lvl3pPr lvl="2" algn="ctr" rtl="0">
              <a:spcBef>
                <a:spcPts val="0"/>
              </a:spcBef>
              <a:spcAft>
                <a:spcPts val="0"/>
              </a:spcAft>
              <a:buNone/>
              <a:defRPr sz="2000">
                <a:solidFill>
                  <a:schemeClr val="accent2"/>
                </a:solidFill>
              </a:defRPr>
            </a:lvl3pPr>
            <a:lvl4pPr lvl="3" algn="ctr" rtl="0">
              <a:spcBef>
                <a:spcPts val="0"/>
              </a:spcBef>
              <a:spcAft>
                <a:spcPts val="0"/>
              </a:spcAft>
              <a:buNone/>
              <a:defRPr sz="2000">
                <a:solidFill>
                  <a:schemeClr val="accent2"/>
                </a:solidFill>
              </a:defRPr>
            </a:lvl4pPr>
            <a:lvl5pPr lvl="4" algn="ctr" rtl="0">
              <a:spcBef>
                <a:spcPts val="0"/>
              </a:spcBef>
              <a:spcAft>
                <a:spcPts val="0"/>
              </a:spcAft>
              <a:buNone/>
              <a:defRPr sz="2000">
                <a:solidFill>
                  <a:schemeClr val="accent2"/>
                </a:solidFill>
              </a:defRPr>
            </a:lvl5pPr>
            <a:lvl6pPr lvl="5" algn="ctr" rtl="0">
              <a:spcBef>
                <a:spcPts val="0"/>
              </a:spcBef>
              <a:spcAft>
                <a:spcPts val="0"/>
              </a:spcAft>
              <a:buNone/>
              <a:defRPr sz="2000">
                <a:solidFill>
                  <a:schemeClr val="accent2"/>
                </a:solidFill>
              </a:defRPr>
            </a:lvl6pPr>
            <a:lvl7pPr lvl="6" algn="ctr" rtl="0">
              <a:spcBef>
                <a:spcPts val="0"/>
              </a:spcBef>
              <a:spcAft>
                <a:spcPts val="0"/>
              </a:spcAft>
              <a:buNone/>
              <a:defRPr sz="2000">
                <a:solidFill>
                  <a:schemeClr val="accent2"/>
                </a:solidFill>
              </a:defRPr>
            </a:lvl7pPr>
            <a:lvl8pPr lvl="7" algn="ctr" rtl="0">
              <a:spcBef>
                <a:spcPts val="0"/>
              </a:spcBef>
              <a:spcAft>
                <a:spcPts val="0"/>
              </a:spcAft>
              <a:buNone/>
              <a:defRPr sz="2000">
                <a:solidFill>
                  <a:schemeClr val="accent2"/>
                </a:solidFill>
              </a:defRPr>
            </a:lvl8pPr>
            <a:lvl9pPr lvl="8" algn="ctr" rtl="0">
              <a:spcBef>
                <a:spcPts val="0"/>
              </a:spcBef>
              <a:spcAft>
                <a:spcPts val="0"/>
              </a:spcAft>
              <a:buNone/>
              <a:defRPr sz="2000">
                <a:solidFill>
                  <a:schemeClr val="accent2"/>
                </a:solidFill>
              </a:defRPr>
            </a:lvl9pPr>
          </a:lstStyle>
          <a:p>
            <a:endParaRPr/>
          </a:p>
        </p:txBody>
      </p:sp>
      <p:sp>
        <p:nvSpPr>
          <p:cNvPr id="138" name="Google Shape;138;p22"/>
          <p:cNvSpPr txBox="1">
            <a:spLocks noGrp="1"/>
          </p:cNvSpPr>
          <p:nvPr>
            <p:ph type="subTitle" idx="6"/>
          </p:nvPr>
        </p:nvSpPr>
        <p:spPr>
          <a:xfrm flipH="1">
            <a:off x="2702275" y="2596896"/>
            <a:ext cx="1705500" cy="6309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39" name="Google Shape;139;p22"/>
          <p:cNvSpPr txBox="1">
            <a:spLocks noGrp="1"/>
          </p:cNvSpPr>
          <p:nvPr>
            <p:ph type="title" idx="7" hasCustomPrompt="1"/>
          </p:nvPr>
        </p:nvSpPr>
        <p:spPr>
          <a:xfrm>
            <a:off x="4734664" y="3310127"/>
            <a:ext cx="1705500" cy="365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solidFill>
                  <a:schemeClr val="accen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40" name="Google Shape;140;p22"/>
          <p:cNvSpPr txBox="1">
            <a:spLocks noGrp="1"/>
          </p:cNvSpPr>
          <p:nvPr>
            <p:ph type="subTitle" idx="8"/>
          </p:nvPr>
        </p:nvSpPr>
        <p:spPr>
          <a:xfrm flipH="1">
            <a:off x="4734511" y="2031650"/>
            <a:ext cx="1705500" cy="4695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000">
                <a:solidFill>
                  <a:schemeClr val="accent2"/>
                </a:solidFill>
              </a:defRPr>
            </a:lvl1pPr>
            <a:lvl2pPr lvl="1" algn="ctr" rtl="0">
              <a:spcBef>
                <a:spcPts val="0"/>
              </a:spcBef>
              <a:spcAft>
                <a:spcPts val="0"/>
              </a:spcAft>
              <a:buNone/>
              <a:defRPr sz="2000">
                <a:solidFill>
                  <a:schemeClr val="accent2"/>
                </a:solidFill>
              </a:defRPr>
            </a:lvl2pPr>
            <a:lvl3pPr lvl="2" algn="ctr" rtl="0">
              <a:spcBef>
                <a:spcPts val="0"/>
              </a:spcBef>
              <a:spcAft>
                <a:spcPts val="0"/>
              </a:spcAft>
              <a:buNone/>
              <a:defRPr sz="2000">
                <a:solidFill>
                  <a:schemeClr val="accent2"/>
                </a:solidFill>
              </a:defRPr>
            </a:lvl3pPr>
            <a:lvl4pPr lvl="3" algn="ctr" rtl="0">
              <a:spcBef>
                <a:spcPts val="0"/>
              </a:spcBef>
              <a:spcAft>
                <a:spcPts val="0"/>
              </a:spcAft>
              <a:buNone/>
              <a:defRPr sz="2000">
                <a:solidFill>
                  <a:schemeClr val="accent2"/>
                </a:solidFill>
              </a:defRPr>
            </a:lvl4pPr>
            <a:lvl5pPr lvl="4" algn="ctr" rtl="0">
              <a:spcBef>
                <a:spcPts val="0"/>
              </a:spcBef>
              <a:spcAft>
                <a:spcPts val="0"/>
              </a:spcAft>
              <a:buNone/>
              <a:defRPr sz="2000">
                <a:solidFill>
                  <a:schemeClr val="accent2"/>
                </a:solidFill>
              </a:defRPr>
            </a:lvl5pPr>
            <a:lvl6pPr lvl="5" algn="ctr" rtl="0">
              <a:spcBef>
                <a:spcPts val="0"/>
              </a:spcBef>
              <a:spcAft>
                <a:spcPts val="0"/>
              </a:spcAft>
              <a:buNone/>
              <a:defRPr sz="2000">
                <a:solidFill>
                  <a:schemeClr val="accent2"/>
                </a:solidFill>
              </a:defRPr>
            </a:lvl6pPr>
            <a:lvl7pPr lvl="6" algn="ctr" rtl="0">
              <a:spcBef>
                <a:spcPts val="0"/>
              </a:spcBef>
              <a:spcAft>
                <a:spcPts val="0"/>
              </a:spcAft>
              <a:buNone/>
              <a:defRPr sz="2000">
                <a:solidFill>
                  <a:schemeClr val="accent2"/>
                </a:solidFill>
              </a:defRPr>
            </a:lvl7pPr>
            <a:lvl8pPr lvl="7" algn="ctr" rtl="0">
              <a:spcBef>
                <a:spcPts val="0"/>
              </a:spcBef>
              <a:spcAft>
                <a:spcPts val="0"/>
              </a:spcAft>
              <a:buNone/>
              <a:defRPr sz="2000">
                <a:solidFill>
                  <a:schemeClr val="accent2"/>
                </a:solidFill>
              </a:defRPr>
            </a:lvl8pPr>
            <a:lvl9pPr lvl="8" algn="ctr" rtl="0">
              <a:spcBef>
                <a:spcPts val="0"/>
              </a:spcBef>
              <a:spcAft>
                <a:spcPts val="0"/>
              </a:spcAft>
              <a:buNone/>
              <a:defRPr sz="2000">
                <a:solidFill>
                  <a:schemeClr val="accent2"/>
                </a:solidFill>
              </a:defRPr>
            </a:lvl9pPr>
          </a:lstStyle>
          <a:p>
            <a:endParaRPr/>
          </a:p>
        </p:txBody>
      </p:sp>
      <p:sp>
        <p:nvSpPr>
          <p:cNvPr id="141" name="Google Shape;141;p22"/>
          <p:cNvSpPr txBox="1">
            <a:spLocks noGrp="1"/>
          </p:cNvSpPr>
          <p:nvPr>
            <p:ph type="subTitle" idx="9"/>
          </p:nvPr>
        </p:nvSpPr>
        <p:spPr>
          <a:xfrm flipH="1">
            <a:off x="4734511" y="2596896"/>
            <a:ext cx="1705500" cy="6309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42" name="Google Shape;142;p22"/>
          <p:cNvSpPr txBox="1">
            <a:spLocks noGrp="1"/>
          </p:cNvSpPr>
          <p:nvPr>
            <p:ph type="title" idx="13" hasCustomPrompt="1"/>
          </p:nvPr>
        </p:nvSpPr>
        <p:spPr>
          <a:xfrm>
            <a:off x="6725568" y="3310127"/>
            <a:ext cx="1705500" cy="365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solidFill>
                  <a:schemeClr val="accen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43" name="Google Shape;143;p22"/>
          <p:cNvSpPr txBox="1">
            <a:spLocks noGrp="1"/>
          </p:cNvSpPr>
          <p:nvPr>
            <p:ph type="subTitle" idx="14"/>
          </p:nvPr>
        </p:nvSpPr>
        <p:spPr>
          <a:xfrm flipH="1">
            <a:off x="6725415" y="2031650"/>
            <a:ext cx="1705500" cy="4695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000">
                <a:solidFill>
                  <a:schemeClr val="accent2"/>
                </a:solidFill>
              </a:defRPr>
            </a:lvl1pPr>
            <a:lvl2pPr lvl="1" algn="ctr" rtl="0">
              <a:spcBef>
                <a:spcPts val="0"/>
              </a:spcBef>
              <a:spcAft>
                <a:spcPts val="0"/>
              </a:spcAft>
              <a:buNone/>
              <a:defRPr sz="2000">
                <a:solidFill>
                  <a:schemeClr val="accent2"/>
                </a:solidFill>
              </a:defRPr>
            </a:lvl2pPr>
            <a:lvl3pPr lvl="2" algn="ctr" rtl="0">
              <a:spcBef>
                <a:spcPts val="0"/>
              </a:spcBef>
              <a:spcAft>
                <a:spcPts val="0"/>
              </a:spcAft>
              <a:buNone/>
              <a:defRPr sz="2000">
                <a:solidFill>
                  <a:schemeClr val="accent2"/>
                </a:solidFill>
              </a:defRPr>
            </a:lvl3pPr>
            <a:lvl4pPr lvl="3" algn="ctr" rtl="0">
              <a:spcBef>
                <a:spcPts val="0"/>
              </a:spcBef>
              <a:spcAft>
                <a:spcPts val="0"/>
              </a:spcAft>
              <a:buNone/>
              <a:defRPr sz="2000">
                <a:solidFill>
                  <a:schemeClr val="accent2"/>
                </a:solidFill>
              </a:defRPr>
            </a:lvl4pPr>
            <a:lvl5pPr lvl="4" algn="ctr" rtl="0">
              <a:spcBef>
                <a:spcPts val="0"/>
              </a:spcBef>
              <a:spcAft>
                <a:spcPts val="0"/>
              </a:spcAft>
              <a:buNone/>
              <a:defRPr sz="2000">
                <a:solidFill>
                  <a:schemeClr val="accent2"/>
                </a:solidFill>
              </a:defRPr>
            </a:lvl5pPr>
            <a:lvl6pPr lvl="5" algn="ctr" rtl="0">
              <a:spcBef>
                <a:spcPts val="0"/>
              </a:spcBef>
              <a:spcAft>
                <a:spcPts val="0"/>
              </a:spcAft>
              <a:buNone/>
              <a:defRPr sz="2000">
                <a:solidFill>
                  <a:schemeClr val="accent2"/>
                </a:solidFill>
              </a:defRPr>
            </a:lvl6pPr>
            <a:lvl7pPr lvl="6" algn="ctr" rtl="0">
              <a:spcBef>
                <a:spcPts val="0"/>
              </a:spcBef>
              <a:spcAft>
                <a:spcPts val="0"/>
              </a:spcAft>
              <a:buNone/>
              <a:defRPr sz="2000">
                <a:solidFill>
                  <a:schemeClr val="accent2"/>
                </a:solidFill>
              </a:defRPr>
            </a:lvl7pPr>
            <a:lvl8pPr lvl="7" algn="ctr" rtl="0">
              <a:spcBef>
                <a:spcPts val="0"/>
              </a:spcBef>
              <a:spcAft>
                <a:spcPts val="0"/>
              </a:spcAft>
              <a:buNone/>
              <a:defRPr sz="2000">
                <a:solidFill>
                  <a:schemeClr val="accent2"/>
                </a:solidFill>
              </a:defRPr>
            </a:lvl8pPr>
            <a:lvl9pPr lvl="8" algn="ctr" rtl="0">
              <a:spcBef>
                <a:spcPts val="0"/>
              </a:spcBef>
              <a:spcAft>
                <a:spcPts val="0"/>
              </a:spcAft>
              <a:buNone/>
              <a:defRPr sz="2000">
                <a:solidFill>
                  <a:schemeClr val="accent2"/>
                </a:solidFill>
              </a:defRPr>
            </a:lvl9pPr>
          </a:lstStyle>
          <a:p>
            <a:endParaRPr/>
          </a:p>
        </p:txBody>
      </p:sp>
      <p:sp>
        <p:nvSpPr>
          <p:cNvPr id="144" name="Google Shape;144;p22"/>
          <p:cNvSpPr txBox="1">
            <a:spLocks noGrp="1"/>
          </p:cNvSpPr>
          <p:nvPr>
            <p:ph type="subTitle" idx="15"/>
          </p:nvPr>
        </p:nvSpPr>
        <p:spPr>
          <a:xfrm flipH="1">
            <a:off x="6725415" y="2596896"/>
            <a:ext cx="1705500" cy="6309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45" name="Google Shape;145;p22"/>
          <p:cNvSpPr txBox="1">
            <a:spLocks noGrp="1"/>
          </p:cNvSpPr>
          <p:nvPr>
            <p:ph type="title" idx="16" hasCustomPrompt="1"/>
          </p:nvPr>
        </p:nvSpPr>
        <p:spPr>
          <a:xfrm>
            <a:off x="743082" y="3976778"/>
            <a:ext cx="1645800" cy="365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solidFill>
                  <a:schemeClr val="accen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46" name="Google Shape;146;p22"/>
          <p:cNvSpPr txBox="1">
            <a:spLocks noGrp="1"/>
          </p:cNvSpPr>
          <p:nvPr>
            <p:ph type="title" idx="17" hasCustomPrompt="1"/>
          </p:nvPr>
        </p:nvSpPr>
        <p:spPr>
          <a:xfrm>
            <a:off x="2702428" y="3976775"/>
            <a:ext cx="1705500" cy="365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solidFill>
                  <a:schemeClr val="accen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47" name="Google Shape;147;p22"/>
          <p:cNvSpPr txBox="1">
            <a:spLocks noGrp="1"/>
          </p:cNvSpPr>
          <p:nvPr>
            <p:ph type="title" idx="18" hasCustomPrompt="1"/>
          </p:nvPr>
        </p:nvSpPr>
        <p:spPr>
          <a:xfrm>
            <a:off x="4734664" y="3976775"/>
            <a:ext cx="1705500" cy="365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solidFill>
                  <a:schemeClr val="accen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48" name="Google Shape;148;p22"/>
          <p:cNvSpPr txBox="1">
            <a:spLocks noGrp="1"/>
          </p:cNvSpPr>
          <p:nvPr>
            <p:ph type="title" idx="19" hasCustomPrompt="1"/>
          </p:nvPr>
        </p:nvSpPr>
        <p:spPr>
          <a:xfrm>
            <a:off x="6725568" y="3976775"/>
            <a:ext cx="1705500" cy="365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1700">
                <a:solidFill>
                  <a:schemeClr val="accen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
        <p:cNvGrpSpPr/>
        <p:nvPr/>
      </p:nvGrpSpPr>
      <p:grpSpPr>
        <a:xfrm>
          <a:off x="0" y="0"/>
          <a:ext cx="0" cy="0"/>
          <a:chOff x="0" y="0"/>
          <a:chExt cx="0" cy="0"/>
        </a:xfrm>
      </p:grpSpPr>
      <p:sp>
        <p:nvSpPr>
          <p:cNvPr id="150" name="Google Shape;150;p23"/>
          <p:cNvSpPr txBox="1">
            <a:spLocks noGrp="1"/>
          </p:cNvSpPr>
          <p:nvPr>
            <p:ph type="ctrTitle"/>
          </p:nvPr>
        </p:nvSpPr>
        <p:spPr>
          <a:xfrm>
            <a:off x="867550" y="578965"/>
            <a:ext cx="4466700" cy="12315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1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1" name="Google Shape;151;p23"/>
          <p:cNvSpPr txBox="1">
            <a:spLocks noGrp="1"/>
          </p:cNvSpPr>
          <p:nvPr>
            <p:ph type="subTitle" idx="1"/>
          </p:nvPr>
        </p:nvSpPr>
        <p:spPr>
          <a:xfrm>
            <a:off x="867550" y="1518988"/>
            <a:ext cx="4466700" cy="1202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2" name="Google Shape;152;p23"/>
          <p:cNvSpPr txBox="1"/>
          <p:nvPr/>
        </p:nvSpPr>
        <p:spPr>
          <a:xfrm>
            <a:off x="869825" y="4114800"/>
            <a:ext cx="4462200" cy="493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Barlow"/>
                <a:ea typeface="Barlow"/>
                <a:cs typeface="Barlow"/>
                <a:sym typeface="Barlow"/>
              </a:rPr>
              <a:t>CRÉDITOS: </a:t>
            </a:r>
            <a:r>
              <a:rPr lang="en" sz="1000">
                <a:solidFill>
                  <a:schemeClr val="dk1"/>
                </a:solidFill>
                <a:latin typeface="Barlow"/>
                <a:ea typeface="Barlow"/>
                <a:cs typeface="Barlow"/>
                <a:sym typeface="Barlow"/>
              </a:rPr>
              <a:t>Esta plantilla para presentaciones es una creación de </a:t>
            </a:r>
            <a:r>
              <a:rPr lang="en" sz="1000">
                <a:solidFill>
                  <a:schemeClr val="dk1"/>
                </a:solidFill>
                <a:uFill>
                  <a:noFill/>
                </a:u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000">
                <a:solidFill>
                  <a:schemeClr val="dk1"/>
                </a:solidFill>
                <a:latin typeface="Barlow"/>
                <a:ea typeface="Barlow"/>
                <a:cs typeface="Barlow"/>
                <a:sym typeface="Barlow"/>
              </a:rPr>
              <a:t>, e incluye iconos de </a:t>
            </a:r>
            <a:r>
              <a:rPr lang="en" sz="1000">
                <a:solidFill>
                  <a:schemeClr val="dk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000">
                <a:solidFill>
                  <a:schemeClr val="dk1"/>
                </a:solidFill>
                <a:latin typeface="Barlow"/>
                <a:ea typeface="Barlow"/>
                <a:cs typeface="Barlow"/>
                <a:sym typeface="Barlow"/>
              </a:rPr>
              <a:t>, e infografías e imágenes de </a:t>
            </a:r>
            <a:r>
              <a:rPr lang="en" sz="1000">
                <a:solidFill>
                  <a:schemeClr val="dk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endParaRPr sz="1200">
              <a:solidFill>
                <a:schemeClr val="dk1"/>
              </a:solidFill>
              <a:highlight>
                <a:srgbClr val="DFDEFC"/>
              </a:highlight>
              <a:latin typeface="Barlow"/>
              <a:ea typeface="Barlow"/>
              <a:cs typeface="Barlow"/>
              <a:sym typeface="Barlow"/>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3"/>
        <p:cNvGrpSpPr/>
        <p:nvPr/>
      </p:nvGrpSpPr>
      <p:grpSpPr>
        <a:xfrm>
          <a:off x="0" y="0"/>
          <a:ext cx="0" cy="0"/>
          <a:chOff x="0" y="0"/>
          <a:chExt cx="0" cy="0"/>
        </a:xfrm>
      </p:grpSpPr>
      <p:grpSp>
        <p:nvGrpSpPr>
          <p:cNvPr id="154" name="Google Shape;154;p24"/>
          <p:cNvGrpSpPr/>
          <p:nvPr/>
        </p:nvGrpSpPr>
        <p:grpSpPr>
          <a:xfrm>
            <a:off x="360375" y="358950"/>
            <a:ext cx="8697250" cy="4425600"/>
            <a:chOff x="-2713050" y="375225"/>
            <a:chExt cx="8697250" cy="4425600"/>
          </a:xfrm>
        </p:grpSpPr>
        <p:grpSp>
          <p:nvGrpSpPr>
            <p:cNvPr id="155" name="Google Shape;155;p24"/>
            <p:cNvGrpSpPr/>
            <p:nvPr/>
          </p:nvGrpSpPr>
          <p:grpSpPr>
            <a:xfrm>
              <a:off x="-2713050" y="375225"/>
              <a:ext cx="8697250" cy="4425600"/>
              <a:chOff x="-2713050" y="375225"/>
              <a:chExt cx="8697250" cy="4425600"/>
            </a:xfrm>
          </p:grpSpPr>
          <p:sp>
            <p:nvSpPr>
              <p:cNvPr id="156" name="Google Shape;156;p24"/>
              <p:cNvSpPr/>
              <p:nvPr/>
            </p:nvSpPr>
            <p:spPr>
              <a:xfrm>
                <a:off x="-2713050" y="375225"/>
                <a:ext cx="84486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4"/>
              <p:cNvSpPr/>
              <p:nvPr/>
            </p:nvSpPr>
            <p:spPr>
              <a:xfrm>
                <a:off x="5694925" y="2922575"/>
                <a:ext cx="289275" cy="1170525"/>
              </a:xfrm>
              <a:custGeom>
                <a:avLst/>
                <a:gdLst/>
                <a:ahLst/>
                <a:cxnLst/>
                <a:rect l="l" t="t" r="r" b="b"/>
                <a:pathLst>
                  <a:path w="11571" h="46821" extrusionOk="0">
                    <a:moveTo>
                      <a:pt x="0" y="46460"/>
                    </a:moveTo>
                    <a:lnTo>
                      <a:pt x="11571" y="46821"/>
                    </a:lnTo>
                    <a:lnTo>
                      <a:pt x="723" y="0"/>
                    </a:lnTo>
                    <a:close/>
                  </a:path>
                </a:pathLst>
              </a:custGeom>
              <a:solidFill>
                <a:schemeClr val="dk2"/>
              </a:solidFill>
              <a:ln>
                <a:noFill/>
              </a:ln>
              <a:effectLst>
                <a:outerShdw blurRad="57150" dist="38100" dir="5400000" algn="bl" rotWithShape="0">
                  <a:schemeClr val="dk1">
                    <a:alpha val="50000"/>
                  </a:schemeClr>
                </a:outerShdw>
              </a:effectLst>
            </p:spPr>
          </p:sp>
        </p:grpSp>
        <p:sp>
          <p:nvSpPr>
            <p:cNvPr id="158" name="Google Shape;158;p24"/>
            <p:cNvSpPr/>
            <p:nvPr/>
          </p:nvSpPr>
          <p:spPr>
            <a:xfrm>
              <a:off x="5562425" y="2839125"/>
              <a:ext cx="167100" cy="1325400"/>
            </a:xfrm>
            <a:prstGeom prst="roundRect">
              <a:avLst>
                <a:gd name="adj" fmla="val 316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59"/>
        <p:cNvGrpSpPr/>
        <p:nvPr/>
      </p:nvGrpSpPr>
      <p:grpSpPr>
        <a:xfrm>
          <a:off x="0" y="0"/>
          <a:ext cx="0" cy="0"/>
          <a:chOff x="0" y="0"/>
          <a:chExt cx="0" cy="0"/>
        </a:xfrm>
      </p:grpSpPr>
      <p:grpSp>
        <p:nvGrpSpPr>
          <p:cNvPr id="160" name="Google Shape;160;p25"/>
          <p:cNvGrpSpPr/>
          <p:nvPr/>
        </p:nvGrpSpPr>
        <p:grpSpPr>
          <a:xfrm flipH="1">
            <a:off x="223767" y="358950"/>
            <a:ext cx="4179029" cy="4425600"/>
            <a:chOff x="-2713050" y="375225"/>
            <a:chExt cx="8697250" cy="4425600"/>
          </a:xfrm>
        </p:grpSpPr>
        <p:grpSp>
          <p:nvGrpSpPr>
            <p:cNvPr id="161" name="Google Shape;161;p25"/>
            <p:cNvGrpSpPr/>
            <p:nvPr/>
          </p:nvGrpSpPr>
          <p:grpSpPr>
            <a:xfrm>
              <a:off x="-2713050" y="375225"/>
              <a:ext cx="8697250" cy="4425600"/>
              <a:chOff x="-2713050" y="375225"/>
              <a:chExt cx="8697250" cy="4425600"/>
            </a:xfrm>
          </p:grpSpPr>
          <p:sp>
            <p:nvSpPr>
              <p:cNvPr id="162" name="Google Shape;162;p25"/>
              <p:cNvSpPr/>
              <p:nvPr/>
            </p:nvSpPr>
            <p:spPr>
              <a:xfrm>
                <a:off x="-2713050" y="375225"/>
                <a:ext cx="84486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5"/>
              <p:cNvSpPr/>
              <p:nvPr/>
            </p:nvSpPr>
            <p:spPr>
              <a:xfrm>
                <a:off x="5694925" y="2922575"/>
                <a:ext cx="289275" cy="1170525"/>
              </a:xfrm>
              <a:custGeom>
                <a:avLst/>
                <a:gdLst/>
                <a:ahLst/>
                <a:cxnLst/>
                <a:rect l="l" t="t" r="r" b="b"/>
                <a:pathLst>
                  <a:path w="11571" h="46821" extrusionOk="0">
                    <a:moveTo>
                      <a:pt x="0" y="46460"/>
                    </a:moveTo>
                    <a:lnTo>
                      <a:pt x="11571" y="46821"/>
                    </a:lnTo>
                    <a:lnTo>
                      <a:pt x="723" y="0"/>
                    </a:lnTo>
                    <a:close/>
                  </a:path>
                </a:pathLst>
              </a:custGeom>
              <a:solidFill>
                <a:schemeClr val="dk2"/>
              </a:solidFill>
              <a:ln>
                <a:noFill/>
              </a:ln>
              <a:effectLst>
                <a:outerShdw blurRad="57150" dist="38100" dir="5400000" algn="bl" rotWithShape="0">
                  <a:schemeClr val="dk1">
                    <a:alpha val="50000"/>
                  </a:schemeClr>
                </a:outerShdw>
              </a:effectLst>
            </p:spPr>
          </p:sp>
        </p:grpSp>
        <p:sp>
          <p:nvSpPr>
            <p:cNvPr id="164" name="Google Shape;164;p25"/>
            <p:cNvSpPr/>
            <p:nvPr/>
          </p:nvSpPr>
          <p:spPr>
            <a:xfrm>
              <a:off x="5562425" y="2839125"/>
              <a:ext cx="167100" cy="1325400"/>
            </a:xfrm>
            <a:prstGeom prst="roundRect">
              <a:avLst>
                <a:gd name="adj" fmla="val 316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5"/>
          <p:cNvGrpSpPr/>
          <p:nvPr/>
        </p:nvGrpSpPr>
        <p:grpSpPr>
          <a:xfrm>
            <a:off x="4745467" y="358950"/>
            <a:ext cx="4179029" cy="4425600"/>
            <a:chOff x="-2713050" y="375225"/>
            <a:chExt cx="8697250" cy="4425600"/>
          </a:xfrm>
        </p:grpSpPr>
        <p:grpSp>
          <p:nvGrpSpPr>
            <p:cNvPr id="166" name="Google Shape;166;p25"/>
            <p:cNvGrpSpPr/>
            <p:nvPr/>
          </p:nvGrpSpPr>
          <p:grpSpPr>
            <a:xfrm>
              <a:off x="-2713050" y="375225"/>
              <a:ext cx="8697250" cy="4425600"/>
              <a:chOff x="-2713050" y="375225"/>
              <a:chExt cx="8697250" cy="4425600"/>
            </a:xfrm>
          </p:grpSpPr>
          <p:sp>
            <p:nvSpPr>
              <p:cNvPr id="167" name="Google Shape;167;p25"/>
              <p:cNvSpPr/>
              <p:nvPr/>
            </p:nvSpPr>
            <p:spPr>
              <a:xfrm>
                <a:off x="-2713050" y="375225"/>
                <a:ext cx="84486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p:nvPr/>
            </p:nvSpPr>
            <p:spPr>
              <a:xfrm>
                <a:off x="5694925" y="2922575"/>
                <a:ext cx="289275" cy="1170525"/>
              </a:xfrm>
              <a:custGeom>
                <a:avLst/>
                <a:gdLst/>
                <a:ahLst/>
                <a:cxnLst/>
                <a:rect l="l" t="t" r="r" b="b"/>
                <a:pathLst>
                  <a:path w="11571" h="46821" extrusionOk="0">
                    <a:moveTo>
                      <a:pt x="0" y="46460"/>
                    </a:moveTo>
                    <a:lnTo>
                      <a:pt x="11571" y="46821"/>
                    </a:lnTo>
                    <a:lnTo>
                      <a:pt x="723" y="0"/>
                    </a:lnTo>
                    <a:close/>
                  </a:path>
                </a:pathLst>
              </a:custGeom>
              <a:solidFill>
                <a:schemeClr val="dk2"/>
              </a:solidFill>
              <a:ln>
                <a:noFill/>
              </a:ln>
              <a:effectLst>
                <a:outerShdw blurRad="57150" dist="38100" dir="5400000" algn="bl" rotWithShape="0">
                  <a:schemeClr val="dk1">
                    <a:alpha val="50000"/>
                  </a:schemeClr>
                </a:outerShdw>
              </a:effectLst>
            </p:spPr>
          </p:sp>
        </p:grpSp>
        <p:sp>
          <p:nvSpPr>
            <p:cNvPr id="169" name="Google Shape;169;p25"/>
            <p:cNvSpPr/>
            <p:nvPr/>
          </p:nvSpPr>
          <p:spPr>
            <a:xfrm>
              <a:off x="5562425" y="2839125"/>
              <a:ext cx="167100" cy="1325400"/>
            </a:xfrm>
            <a:prstGeom prst="roundRect">
              <a:avLst>
                <a:gd name="adj" fmla="val 316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170"/>
        <p:cNvGrpSpPr/>
        <p:nvPr/>
      </p:nvGrpSpPr>
      <p:grpSpPr>
        <a:xfrm>
          <a:off x="0" y="0"/>
          <a:ext cx="0" cy="0"/>
          <a:chOff x="0" y="0"/>
          <a:chExt cx="0" cy="0"/>
        </a:xfrm>
      </p:grpSpPr>
      <p:grpSp>
        <p:nvGrpSpPr>
          <p:cNvPr id="171" name="Google Shape;171;p26"/>
          <p:cNvGrpSpPr/>
          <p:nvPr/>
        </p:nvGrpSpPr>
        <p:grpSpPr>
          <a:xfrm>
            <a:off x="223772" y="358908"/>
            <a:ext cx="7582263" cy="2071181"/>
            <a:chOff x="-2713050" y="375225"/>
            <a:chExt cx="8697250" cy="4425600"/>
          </a:xfrm>
        </p:grpSpPr>
        <p:grpSp>
          <p:nvGrpSpPr>
            <p:cNvPr id="172" name="Google Shape;172;p26"/>
            <p:cNvGrpSpPr/>
            <p:nvPr/>
          </p:nvGrpSpPr>
          <p:grpSpPr>
            <a:xfrm>
              <a:off x="-2713050" y="375225"/>
              <a:ext cx="8697250" cy="4425600"/>
              <a:chOff x="-2713050" y="375225"/>
              <a:chExt cx="8697250" cy="4425600"/>
            </a:xfrm>
          </p:grpSpPr>
          <p:sp>
            <p:nvSpPr>
              <p:cNvPr id="173" name="Google Shape;173;p26"/>
              <p:cNvSpPr/>
              <p:nvPr/>
            </p:nvSpPr>
            <p:spPr>
              <a:xfrm>
                <a:off x="-2713050" y="375225"/>
                <a:ext cx="84486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5694925" y="2922575"/>
                <a:ext cx="289275" cy="1170525"/>
              </a:xfrm>
              <a:custGeom>
                <a:avLst/>
                <a:gdLst/>
                <a:ahLst/>
                <a:cxnLst/>
                <a:rect l="l" t="t" r="r" b="b"/>
                <a:pathLst>
                  <a:path w="11571" h="46821" extrusionOk="0">
                    <a:moveTo>
                      <a:pt x="0" y="46460"/>
                    </a:moveTo>
                    <a:lnTo>
                      <a:pt x="11571" y="46821"/>
                    </a:lnTo>
                    <a:lnTo>
                      <a:pt x="723" y="0"/>
                    </a:lnTo>
                    <a:close/>
                  </a:path>
                </a:pathLst>
              </a:custGeom>
              <a:solidFill>
                <a:schemeClr val="dk2"/>
              </a:solidFill>
              <a:ln>
                <a:noFill/>
              </a:ln>
              <a:effectLst>
                <a:outerShdw blurRad="57150" dist="38100" dir="5400000" algn="bl" rotWithShape="0">
                  <a:schemeClr val="dk1">
                    <a:alpha val="50000"/>
                  </a:schemeClr>
                </a:outerShdw>
              </a:effectLst>
            </p:spPr>
          </p:sp>
        </p:grpSp>
        <p:sp>
          <p:nvSpPr>
            <p:cNvPr id="175" name="Google Shape;175;p26"/>
            <p:cNvSpPr/>
            <p:nvPr/>
          </p:nvSpPr>
          <p:spPr>
            <a:xfrm>
              <a:off x="5562425" y="2839125"/>
              <a:ext cx="167100" cy="1325400"/>
            </a:xfrm>
            <a:prstGeom prst="roundRect">
              <a:avLst>
                <a:gd name="adj" fmla="val 316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26"/>
          <p:cNvGrpSpPr/>
          <p:nvPr/>
        </p:nvGrpSpPr>
        <p:grpSpPr>
          <a:xfrm flipH="1">
            <a:off x="1297190" y="2691730"/>
            <a:ext cx="7582263" cy="2071181"/>
            <a:chOff x="-2713050" y="375225"/>
            <a:chExt cx="8697250" cy="4425600"/>
          </a:xfrm>
        </p:grpSpPr>
        <p:grpSp>
          <p:nvGrpSpPr>
            <p:cNvPr id="177" name="Google Shape;177;p26"/>
            <p:cNvGrpSpPr/>
            <p:nvPr/>
          </p:nvGrpSpPr>
          <p:grpSpPr>
            <a:xfrm>
              <a:off x="-2713050" y="375225"/>
              <a:ext cx="8697250" cy="4425600"/>
              <a:chOff x="-2713050" y="375225"/>
              <a:chExt cx="8697250" cy="4425600"/>
            </a:xfrm>
          </p:grpSpPr>
          <p:sp>
            <p:nvSpPr>
              <p:cNvPr id="178" name="Google Shape;178;p26"/>
              <p:cNvSpPr/>
              <p:nvPr/>
            </p:nvSpPr>
            <p:spPr>
              <a:xfrm>
                <a:off x="-2713050" y="375225"/>
                <a:ext cx="84486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5694925" y="2922575"/>
                <a:ext cx="289275" cy="1170525"/>
              </a:xfrm>
              <a:custGeom>
                <a:avLst/>
                <a:gdLst/>
                <a:ahLst/>
                <a:cxnLst/>
                <a:rect l="l" t="t" r="r" b="b"/>
                <a:pathLst>
                  <a:path w="11571" h="46821" extrusionOk="0">
                    <a:moveTo>
                      <a:pt x="0" y="46460"/>
                    </a:moveTo>
                    <a:lnTo>
                      <a:pt x="11571" y="46821"/>
                    </a:lnTo>
                    <a:lnTo>
                      <a:pt x="723" y="0"/>
                    </a:lnTo>
                    <a:close/>
                  </a:path>
                </a:pathLst>
              </a:custGeom>
              <a:solidFill>
                <a:schemeClr val="dk2"/>
              </a:solidFill>
              <a:ln>
                <a:noFill/>
              </a:ln>
              <a:effectLst>
                <a:outerShdw blurRad="57150" dist="38100" dir="5400000" algn="bl" rotWithShape="0">
                  <a:schemeClr val="dk1">
                    <a:alpha val="50000"/>
                  </a:schemeClr>
                </a:outerShdw>
              </a:effectLst>
            </p:spPr>
          </p:sp>
        </p:grpSp>
        <p:sp>
          <p:nvSpPr>
            <p:cNvPr id="180" name="Google Shape;180;p26"/>
            <p:cNvSpPr/>
            <p:nvPr/>
          </p:nvSpPr>
          <p:spPr>
            <a:xfrm>
              <a:off x="5562425" y="2839125"/>
              <a:ext cx="167100" cy="1325400"/>
            </a:xfrm>
            <a:prstGeom prst="roundRect">
              <a:avLst>
                <a:gd name="adj" fmla="val 316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4"/>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85"/>
        <p:cNvGrpSpPr/>
        <p:nvPr/>
      </p:nvGrpSpPr>
      <p:grpSpPr>
        <a:xfrm>
          <a:off x="0" y="0"/>
          <a:ext cx="0" cy="0"/>
          <a:chOff x="0" y="0"/>
          <a:chExt cx="0" cy="0"/>
        </a:xfrm>
      </p:grpSpPr>
      <p:sp>
        <p:nvSpPr>
          <p:cNvPr id="186" name="Google Shape;186;p2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0"/>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4"/>
          <p:cNvSpPr txBox="1">
            <a:spLocks noGrp="1"/>
          </p:cNvSpPr>
          <p:nvPr>
            <p:ph type="title"/>
          </p:nvPr>
        </p:nvSpPr>
        <p:spPr>
          <a:xfrm>
            <a:off x="713219" y="448056"/>
            <a:ext cx="7715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 name="Google Shape;18;p4"/>
          <p:cNvSpPr txBox="1">
            <a:spLocks noGrp="1"/>
          </p:cNvSpPr>
          <p:nvPr>
            <p:ph type="body" idx="1"/>
          </p:nvPr>
        </p:nvSpPr>
        <p:spPr>
          <a:xfrm>
            <a:off x="720000" y="1013226"/>
            <a:ext cx="7704000" cy="414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5"/>
          <p:cNvSpPr txBox="1">
            <a:spLocks noGrp="1"/>
          </p:cNvSpPr>
          <p:nvPr>
            <p:ph type="subTitle" idx="1"/>
          </p:nvPr>
        </p:nvSpPr>
        <p:spPr>
          <a:xfrm>
            <a:off x="2194178" y="1348768"/>
            <a:ext cx="2377500" cy="8865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Font typeface="Bebas Neue"/>
              <a:buNone/>
              <a:defRPr sz="2000">
                <a:solidFill>
                  <a:schemeClr val="accent2"/>
                </a:solidFill>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2" name="Google Shape;22;p5"/>
          <p:cNvSpPr txBox="1">
            <a:spLocks noGrp="1"/>
          </p:cNvSpPr>
          <p:nvPr>
            <p:ph type="subTitle" idx="2"/>
          </p:nvPr>
        </p:nvSpPr>
        <p:spPr>
          <a:xfrm>
            <a:off x="4571678" y="2005467"/>
            <a:ext cx="2377500" cy="886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500"/>
              <a:buFont typeface="Bebas Neue"/>
              <a:buNone/>
              <a:defRPr sz="2000">
                <a:solidFill>
                  <a:schemeClr val="accent2"/>
                </a:solidFill>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3" name="Google Shape;23;p5"/>
          <p:cNvSpPr txBox="1">
            <a:spLocks noGrp="1"/>
          </p:cNvSpPr>
          <p:nvPr>
            <p:ph type="subTitle" idx="3"/>
          </p:nvPr>
        </p:nvSpPr>
        <p:spPr>
          <a:xfrm>
            <a:off x="2194203" y="2175231"/>
            <a:ext cx="2377500" cy="134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 name="Google Shape;24;p5"/>
          <p:cNvSpPr txBox="1">
            <a:spLocks noGrp="1"/>
          </p:cNvSpPr>
          <p:nvPr>
            <p:ph type="subTitle" idx="4"/>
          </p:nvPr>
        </p:nvSpPr>
        <p:spPr>
          <a:xfrm>
            <a:off x="4571678" y="2832032"/>
            <a:ext cx="2377500" cy="1343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title"/>
          </p:nvPr>
        </p:nvSpPr>
        <p:spPr>
          <a:xfrm>
            <a:off x="713232"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6"/>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p:nvPr/>
        </p:nvSpPr>
        <p:spPr>
          <a:xfrm>
            <a:off x="365700" y="368100"/>
            <a:ext cx="8412600" cy="4407300"/>
          </a:xfrm>
          <a:prstGeom prst="roundRect">
            <a:avLst>
              <a:gd name="adj" fmla="val 5412"/>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7"/>
          <p:cNvSpPr txBox="1">
            <a:spLocks noGrp="1"/>
          </p:cNvSpPr>
          <p:nvPr>
            <p:ph type="title"/>
          </p:nvPr>
        </p:nvSpPr>
        <p:spPr>
          <a:xfrm>
            <a:off x="713232"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endParaRPr/>
          </a:p>
        </p:txBody>
      </p:sp>
      <p:sp>
        <p:nvSpPr>
          <p:cNvPr id="32" name="Google Shape;32;p7"/>
          <p:cNvSpPr txBox="1">
            <a:spLocks noGrp="1"/>
          </p:cNvSpPr>
          <p:nvPr>
            <p:ph type="subTitle" idx="1"/>
          </p:nvPr>
        </p:nvSpPr>
        <p:spPr>
          <a:xfrm>
            <a:off x="3890525" y="3225425"/>
            <a:ext cx="4526700" cy="1218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3" name="Google Shape;33;p7"/>
          <p:cNvSpPr>
            <a:spLocks noGrp="1"/>
          </p:cNvSpPr>
          <p:nvPr>
            <p:ph type="pic" idx="2"/>
          </p:nvPr>
        </p:nvSpPr>
        <p:spPr>
          <a:xfrm>
            <a:off x="3994700" y="1149650"/>
            <a:ext cx="4434000" cy="1788900"/>
          </a:xfrm>
          <a:prstGeom prst="roundRect">
            <a:avLst>
              <a:gd name="adj" fmla="val 9646"/>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3516025" y="1475100"/>
            <a:ext cx="4542900" cy="219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3931900" y="1398175"/>
            <a:ext cx="44970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8" name="Google Shape;38;p9"/>
          <p:cNvSpPr txBox="1">
            <a:spLocks noGrp="1"/>
          </p:cNvSpPr>
          <p:nvPr>
            <p:ph type="subTitle" idx="1"/>
          </p:nvPr>
        </p:nvSpPr>
        <p:spPr>
          <a:xfrm>
            <a:off x="3934213" y="2320625"/>
            <a:ext cx="4492500" cy="1615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9"/>
        <p:cNvGrpSpPr/>
        <p:nvPr/>
      </p:nvGrpSpPr>
      <p:grpSpPr>
        <a:xfrm>
          <a:off x="0" y="0"/>
          <a:ext cx="0" cy="0"/>
          <a:chOff x="0" y="0"/>
          <a:chExt cx="0" cy="0"/>
        </a:xfrm>
      </p:grpSpPr>
      <p:sp>
        <p:nvSpPr>
          <p:cNvPr id="40" name="Google Shape;40;p10"/>
          <p:cNvSpPr txBox="1">
            <a:spLocks noGrp="1"/>
          </p:cNvSpPr>
          <p:nvPr>
            <p:ph type="title"/>
          </p:nvPr>
        </p:nvSpPr>
        <p:spPr>
          <a:xfrm>
            <a:off x="713750" y="908200"/>
            <a:ext cx="7715100" cy="71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7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667512"/>
            <a:ext cx="7713900" cy="572700"/>
          </a:xfrm>
          <a:prstGeom prst="rect">
            <a:avLst/>
          </a:prstGeom>
          <a:noFill/>
          <a:ln>
            <a:noFill/>
          </a:ln>
        </p:spPr>
        <p:txBody>
          <a:bodyPr spcFirstLastPara="1" wrap="square" lIns="91425" tIns="91425" rIns="91425" bIns="91425" anchor="b" anchorCtr="0">
            <a:noAutofit/>
          </a:bodyPr>
          <a:lstStyle>
            <a:lvl1pPr lvl="0" rtl="0">
              <a:lnSpc>
                <a:spcPct val="115000"/>
              </a:lnSpc>
              <a:spcBef>
                <a:spcPts val="0"/>
              </a:spcBef>
              <a:spcAft>
                <a:spcPts val="0"/>
              </a:spcAft>
              <a:buClr>
                <a:schemeClr val="dk1"/>
              </a:buClr>
              <a:buSzPts val="3000"/>
              <a:buFont typeface="Barlow Black"/>
              <a:buNone/>
              <a:defRPr sz="3000">
                <a:solidFill>
                  <a:schemeClr val="dk1"/>
                </a:solidFill>
                <a:latin typeface="Barlow Black"/>
                <a:ea typeface="Barlow Black"/>
                <a:cs typeface="Barlow Black"/>
                <a:sym typeface="Barlow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212175"/>
            <a:ext cx="77139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rtl="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rtl="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rtl="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rtl="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rtl="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rtl="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rtl="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rtl="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1"/>
        <p:cNvGrpSpPr/>
        <p:nvPr/>
      </p:nvGrpSpPr>
      <p:grpSpPr>
        <a:xfrm>
          <a:off x="0" y="0"/>
          <a:ext cx="0" cy="0"/>
          <a:chOff x="0" y="0"/>
          <a:chExt cx="0" cy="0"/>
        </a:xfrm>
      </p:grpSpPr>
      <p:sp>
        <p:nvSpPr>
          <p:cNvPr id="182" name="Google Shape;182;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83" name="Google Shape;183;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7"/>
        <p:cNvGrpSpPr/>
        <p:nvPr/>
      </p:nvGrpSpPr>
      <p:grpSpPr>
        <a:xfrm>
          <a:off x="0" y="0"/>
          <a:ext cx="0" cy="0"/>
          <a:chOff x="0" y="0"/>
          <a:chExt cx="0" cy="0"/>
        </a:xfrm>
      </p:grpSpPr>
      <p:sp>
        <p:nvSpPr>
          <p:cNvPr id="188" name="Google Shape;188;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89" name="Google Shape;189;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7.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17.jpeg"/><Relationship Id="rId4" Type="http://schemas.openxmlformats.org/officeDocument/2006/relationships/image" Target="../media/image16.jpeg"/></Relationships>
</file>

<file path=ppt/slides/_rels/slide17.xml.rels><?xml version="1.0" encoding="UTF-8" standalone="yes"?>
<Relationships xmlns="http://schemas.openxmlformats.org/package/2006/relationships"><Relationship Id="rId3" Type="http://schemas.openxmlformats.org/officeDocument/2006/relationships/image" Target="../media/image19.jpg"/><Relationship Id="rId7" Type="http://schemas.openxmlformats.org/officeDocument/2006/relationships/image" Target="../media/image3.png"/><Relationship Id="rId2" Type="http://schemas.openxmlformats.org/officeDocument/2006/relationships/image" Target="../media/image18.jpg"/><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21.jpg"/><Relationship Id="rId4" Type="http://schemas.openxmlformats.org/officeDocument/2006/relationships/image" Target="../media/image20.jpg"/></Relationships>
</file>

<file path=ppt/slides/_rels/slide18.xml.rels><?xml version="1.0" encoding="UTF-8" standalone="yes"?>
<Relationships xmlns="http://schemas.openxmlformats.org/package/2006/relationships"><Relationship Id="rId3" Type="http://schemas.openxmlformats.org/officeDocument/2006/relationships/image" Target="../media/image23.jpg"/><Relationship Id="rId7" Type="http://schemas.openxmlformats.org/officeDocument/2006/relationships/image" Target="../media/image3.png"/><Relationship Id="rId2" Type="http://schemas.openxmlformats.org/officeDocument/2006/relationships/image" Target="../media/image22.jpg"/><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25.jpg"/><Relationship Id="rId4" Type="http://schemas.openxmlformats.org/officeDocument/2006/relationships/image" Target="../media/image2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6.png"/><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image" Target="../media/image27.png"/><Relationship Id="rId1" Type="http://schemas.openxmlformats.org/officeDocument/2006/relationships/slideLayout" Target="../slideLayouts/slideLayout1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spreadsheets/d/1vVKWujv4gn5-la2mnB9EjeUdNKt-FXoFlFNx-oayU8k/copy?usp=sharing" TargetMode="External"/><Relationship Id="rId2" Type="http://schemas.openxmlformats.org/officeDocument/2006/relationships/notesSlide" Target="../notesSlides/notesSlide18.xml"/><Relationship Id="rId1" Type="http://schemas.openxmlformats.org/officeDocument/2006/relationships/slideLayout" Target="../slideLayouts/slideLayout19.xml"/><Relationship Id="rId5" Type="http://schemas.openxmlformats.org/officeDocument/2006/relationships/hyperlink" Target="https://slidesgo.com/es/slidesgo-school/tips-para-presentaciones/como-modificar-una-grafica-en-nuestras-presentacion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hyperlink" Target="https://www.freepik.com/free-vector/national-doctor-s-day-illustration_27613005.htm#&amp;position=3&amp;from_view=undefined/?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8" Type="http://schemas.openxmlformats.org/officeDocument/2006/relationships/hyperlink" Target="https://www.freepik.com/free-vector/different-people-asking-questions-illustrated_13244080.htm/?utm_source=slidesgo_template&amp;utm_medium=referral-link&amp;utm_campaign=sg_resources&amp;utm_content=freepik" TargetMode="External"/><Relationship Id="rId3" Type="http://schemas.openxmlformats.org/officeDocument/2006/relationships/hyperlink" Target="https://www.freepik.com/free-photo/mid-shot-woman-therapist-taking-notes-clipboard_11241695.htm/?utm_source=slidesgo_template&amp;utm_medium=referral-link&amp;utm_campaign=sg_resources&amp;utm_content=freepik" TargetMode="External"/><Relationship Id="rId7" Type="http://schemas.openxmlformats.org/officeDocument/2006/relationships/hyperlink" Target="https://www.freepik.com/free-vector/health-professional-team_7407821.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5.xml"/><Relationship Id="rId6" Type="http://schemas.openxmlformats.org/officeDocument/2006/relationships/hyperlink" Target="https://www.freepik.com/free-vector/pollution-human-body-infographic_4734288.htm/?utm_source=slidesgo_template&amp;utm_medium=referral-link&amp;utm_campaign=sg_resources&amp;utm_content=freepik" TargetMode="External"/><Relationship Id="rId5" Type="http://schemas.openxmlformats.org/officeDocument/2006/relationships/hyperlink" Target="https://www.flaticon.com/packs/autism-day-15?k=1668730072947&amp;log-in=google/?utm_source=slidesgo_template&amp;utm_medium=referral-link&amp;utm_campaign=sg_resources&amp;utm_content=flaticon" TargetMode="External"/><Relationship Id="rId10" Type="http://schemas.openxmlformats.org/officeDocument/2006/relationships/hyperlink" Target="https://www.freepik.com/free-vector/health-professional-team_7407820.htm/?utm_source=slidesgo_template&amp;utm_medium=referral-link&amp;utm_campaign=sg_resources&amp;utm_content=freepik" TargetMode="External"/><Relationship Id="rId4" Type="http://schemas.openxmlformats.org/officeDocument/2006/relationships/hyperlink" Target="https://www.freepik.com/free-photo/kid-doing-occupational-therapy-session-with-psychologist_18036590.htm/?utm_source=slidesgo_template&amp;utm_medium=referral-link&amp;utm_campaign=sg_resources&amp;utm_content=freepik" TargetMode="External"/><Relationship Id="rId9" Type="http://schemas.openxmlformats.org/officeDocument/2006/relationships/hyperlink" Target="https://www.freepik.com/free-vector/peeping-people-collection_6437973.htm/?utm_source=slidesgo_template&amp;utm_medium=referral-link&amp;utm_campaign=sg_resources&amp;utm_content=freepik"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8.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8.xml"/></Relationships>
</file>

<file path=ppt/slides/_rels/slide54.xml.rels><?xml version="1.0" encoding="UTF-8" standalone="yes"?>
<Relationships xmlns="http://schemas.openxmlformats.org/package/2006/relationships"><Relationship Id="rId3" Type="http://schemas.openxmlformats.org/officeDocument/2006/relationships/hyperlink" Target="https://fonts.google.com/specimen/Barlow" TargetMode="External"/><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5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42.png"/><Relationship Id="rId2" Type="http://schemas.openxmlformats.org/officeDocument/2006/relationships/notesSlide" Target="../notesSlides/notesSlide42.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4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0.png"/><Relationship Id="rId4" Type="http://schemas.openxmlformats.org/officeDocument/2006/relationships/image" Target="../media/image38.png"/><Relationship Id="rId9" Type="http://schemas.openxmlformats.org/officeDocument/2006/relationships/image" Target="../media/image39.png"/></Relationships>
</file>

<file path=ppt/slides/_rels/slide5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9.xml"/></Relationships>
</file>

<file path=ppt/slides/_rels/slide6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28.xml"/><Relationship Id="rId4" Type="http://schemas.openxmlformats.org/officeDocument/2006/relationships/image" Target="../media/image4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9.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grpSp>
        <p:nvGrpSpPr>
          <p:cNvPr id="197" name="Google Shape;197;p33"/>
          <p:cNvGrpSpPr/>
          <p:nvPr/>
        </p:nvGrpSpPr>
        <p:grpSpPr>
          <a:xfrm>
            <a:off x="390959" y="326293"/>
            <a:ext cx="5705042" cy="4196839"/>
            <a:chOff x="379650" y="375225"/>
            <a:chExt cx="5902825" cy="4425600"/>
          </a:xfrm>
        </p:grpSpPr>
        <p:grpSp>
          <p:nvGrpSpPr>
            <p:cNvPr id="198" name="Google Shape;198;p33"/>
            <p:cNvGrpSpPr/>
            <p:nvPr/>
          </p:nvGrpSpPr>
          <p:grpSpPr>
            <a:xfrm>
              <a:off x="379650" y="375225"/>
              <a:ext cx="5902825" cy="4425600"/>
              <a:chOff x="379650" y="375225"/>
              <a:chExt cx="5902825" cy="4425600"/>
            </a:xfrm>
          </p:grpSpPr>
          <p:sp>
            <p:nvSpPr>
              <p:cNvPr id="199" name="Google Shape;199;p33"/>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3"/>
              <p:cNvSpPr/>
              <p:nvPr/>
            </p:nvSpPr>
            <p:spPr>
              <a:xfrm>
                <a:off x="5703950" y="1093775"/>
                <a:ext cx="578525" cy="1175150"/>
              </a:xfrm>
              <a:custGeom>
                <a:avLst/>
                <a:gdLst/>
                <a:ahLst/>
                <a:cxnLst/>
                <a:rect l="l" t="t" r="r" b="b"/>
                <a:pathLst>
                  <a:path w="23141" h="47006" extrusionOk="0">
                    <a:moveTo>
                      <a:pt x="0" y="0"/>
                    </a:moveTo>
                    <a:lnTo>
                      <a:pt x="23141" y="5424"/>
                    </a:lnTo>
                    <a:lnTo>
                      <a:pt x="362" y="47006"/>
                    </a:lnTo>
                    <a:close/>
                  </a:path>
                </a:pathLst>
              </a:custGeom>
              <a:solidFill>
                <a:schemeClr val="dk2"/>
              </a:solidFill>
              <a:ln>
                <a:noFill/>
              </a:ln>
              <a:effectLst>
                <a:outerShdw blurRad="57150" dist="38100" dir="5400000" algn="bl" rotWithShape="0">
                  <a:schemeClr val="dk1">
                    <a:alpha val="50000"/>
                  </a:schemeClr>
                </a:outerShdw>
              </a:effectLst>
            </p:spPr>
          </p:sp>
        </p:grpSp>
        <p:sp>
          <p:nvSpPr>
            <p:cNvPr id="201" name="Google Shape;201;p33"/>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33"/>
          <p:cNvSpPr/>
          <p:nvPr/>
        </p:nvSpPr>
        <p:spPr>
          <a:xfrm>
            <a:off x="7256931" y="1746068"/>
            <a:ext cx="843" cy="656"/>
          </a:xfrm>
          <a:custGeom>
            <a:avLst/>
            <a:gdLst/>
            <a:ahLst/>
            <a:cxnLst/>
            <a:rect l="l" t="t" r="r" b="b"/>
            <a:pathLst>
              <a:path w="18" h="14" extrusionOk="0">
                <a:moveTo>
                  <a:pt x="0" y="1"/>
                </a:moveTo>
                <a:cubicBezTo>
                  <a:pt x="0" y="1"/>
                  <a:pt x="4" y="4"/>
                  <a:pt x="17" y="13"/>
                </a:cubicBezTo>
                <a:cubicBezTo>
                  <a:pt x="12" y="9"/>
                  <a:pt x="0" y="1"/>
                  <a:pt x="0"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3"/>
          <p:cNvSpPr txBox="1">
            <a:spLocks noGrp="1"/>
          </p:cNvSpPr>
          <p:nvPr>
            <p:ph type="ctrTitle"/>
          </p:nvPr>
        </p:nvSpPr>
        <p:spPr>
          <a:xfrm>
            <a:off x="552972" y="1207118"/>
            <a:ext cx="5427158" cy="92186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SMART SAFE BOX</a:t>
            </a:r>
            <a:endParaRPr dirty="0">
              <a:latin typeface="Barlow"/>
              <a:ea typeface="Barlow"/>
              <a:cs typeface="Barlow"/>
              <a:sym typeface="Barlow"/>
            </a:endParaRPr>
          </a:p>
        </p:txBody>
      </p:sp>
      <p:sp>
        <p:nvSpPr>
          <p:cNvPr id="300" name="Google Shape;300;p33"/>
          <p:cNvSpPr txBox="1">
            <a:spLocks noGrp="1"/>
          </p:cNvSpPr>
          <p:nvPr>
            <p:ph type="subTitle" idx="1"/>
          </p:nvPr>
        </p:nvSpPr>
        <p:spPr>
          <a:xfrm>
            <a:off x="702461" y="2401166"/>
            <a:ext cx="4694702" cy="44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Group 1:</a:t>
            </a:r>
          </a:p>
          <a:p>
            <a:pPr marL="0" lvl="0" indent="0" algn="l" rtl="0">
              <a:spcBef>
                <a:spcPts val="0"/>
              </a:spcBef>
              <a:spcAft>
                <a:spcPts val="0"/>
              </a:spcAft>
              <a:buNone/>
            </a:pPr>
            <a:r>
              <a:rPr lang="en" b="1" dirty="0">
                <a:solidFill>
                  <a:schemeClr val="accent1"/>
                </a:solidFill>
              </a:rPr>
              <a:t>Bdoor Aljahil,Hind AlDayhani , and Lama Alqarni</a:t>
            </a:r>
            <a:endParaRPr b="1" dirty="0">
              <a:solidFill>
                <a:schemeClr val="accent1"/>
              </a:solidFill>
            </a:endParaRPr>
          </a:p>
        </p:txBody>
      </p:sp>
      <p:sp>
        <p:nvSpPr>
          <p:cNvPr id="6" name="Rectangle: Rounded Corners 5">
            <a:extLst>
              <a:ext uri="{FF2B5EF4-FFF2-40B4-BE49-F238E27FC236}">
                <a16:creationId xmlns:a16="http://schemas.microsoft.com/office/drawing/2014/main" id="{A420D283-F3F8-AA62-C010-62238E814248}"/>
              </a:ext>
            </a:extLst>
          </p:cNvPr>
          <p:cNvSpPr/>
          <p:nvPr/>
        </p:nvSpPr>
        <p:spPr>
          <a:xfrm>
            <a:off x="6484853" y="971894"/>
            <a:ext cx="1563461" cy="281183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Shape&#10;&#10;Description automatically generated with low confidence">
            <a:extLst>
              <a:ext uri="{FF2B5EF4-FFF2-40B4-BE49-F238E27FC236}">
                <a16:creationId xmlns:a16="http://schemas.microsoft.com/office/drawing/2014/main" id="{9F217C22-328C-CDF5-4694-410ED6AF0CA5}"/>
              </a:ext>
            </a:extLst>
          </p:cNvPr>
          <p:cNvPicPr>
            <a:picLocks noChangeAspect="1"/>
          </p:cNvPicPr>
          <p:nvPr/>
        </p:nvPicPr>
        <p:blipFill>
          <a:blip r:embed="rId3"/>
          <a:stretch>
            <a:fillRect/>
          </a:stretch>
        </p:blipFill>
        <p:spPr>
          <a:xfrm>
            <a:off x="5871049" y="992295"/>
            <a:ext cx="2791258" cy="2836350"/>
          </a:xfrm>
          <a:prstGeom prst="rect">
            <a:avLst/>
          </a:prstGeom>
        </p:spPr>
      </p:pic>
      <p:pic>
        <p:nvPicPr>
          <p:cNvPr id="5" name="Picture 4" descr="Icon&#10;&#10;Description automatically generated with low confidence">
            <a:extLst>
              <a:ext uri="{FF2B5EF4-FFF2-40B4-BE49-F238E27FC236}">
                <a16:creationId xmlns:a16="http://schemas.microsoft.com/office/drawing/2014/main" id="{C8A605F3-3A36-0DA1-FCE2-5FB2BA670B39}"/>
              </a:ext>
            </a:extLst>
          </p:cNvPr>
          <p:cNvPicPr>
            <a:picLocks noChangeAspect="1"/>
          </p:cNvPicPr>
          <p:nvPr/>
        </p:nvPicPr>
        <p:blipFill rotWithShape="1">
          <a:blip r:embed="rId4"/>
          <a:srcRect l="16622" t="13148" r="15129" b="13015"/>
          <a:stretch/>
        </p:blipFill>
        <p:spPr>
          <a:xfrm>
            <a:off x="6536715" y="1649973"/>
            <a:ext cx="1459735" cy="1603327"/>
          </a:xfrm>
          <a:prstGeom prst="rect">
            <a:avLst/>
          </a:prstGeom>
        </p:spPr>
      </p:pic>
      <p:sp>
        <p:nvSpPr>
          <p:cNvPr id="8" name="TextBox 7">
            <a:extLst>
              <a:ext uri="{FF2B5EF4-FFF2-40B4-BE49-F238E27FC236}">
                <a16:creationId xmlns:a16="http://schemas.microsoft.com/office/drawing/2014/main" id="{89CB76C1-F917-7E93-5B92-4B89D8BA2C9E}"/>
              </a:ext>
            </a:extLst>
          </p:cNvPr>
          <p:cNvSpPr txBox="1"/>
          <p:nvPr/>
        </p:nvSpPr>
        <p:spPr>
          <a:xfrm>
            <a:off x="1277550" y="3426656"/>
            <a:ext cx="3403260" cy="738664"/>
          </a:xfrm>
          <a:prstGeom prst="rect">
            <a:avLst/>
          </a:prstGeom>
          <a:noFill/>
        </p:spPr>
        <p:txBody>
          <a:bodyPr wrap="square">
            <a:spAutoFit/>
          </a:bodyPr>
          <a:lstStyle/>
          <a:p>
            <a:pPr algn="ctr"/>
            <a:r>
              <a:rPr lang="en" dirty="0">
                <a:latin typeface="Barlow"/>
                <a:sym typeface="Barlow"/>
              </a:rPr>
              <a:t>T.Reem Assiri and T.Shatha Alkhaldi</a:t>
            </a:r>
          </a:p>
          <a:p>
            <a:pPr algn="ctr"/>
            <a:endParaRPr lang="en" dirty="0">
              <a:latin typeface="Barlow"/>
              <a:sym typeface="Barlow"/>
            </a:endParaRPr>
          </a:p>
          <a:p>
            <a:pPr algn="ctr"/>
            <a:r>
              <a:rPr lang="en" b="1" dirty="0">
                <a:latin typeface="Barlow"/>
                <a:sym typeface="Barlow"/>
              </a:rPr>
              <a:t>Fall 2022</a:t>
            </a:r>
            <a:endParaRPr lang="en-US" b="1" dirty="0"/>
          </a:p>
        </p:txBody>
      </p:sp>
      <p:pic>
        <p:nvPicPr>
          <p:cNvPr id="2" name="Picture 1">
            <a:extLst>
              <a:ext uri="{FF2B5EF4-FFF2-40B4-BE49-F238E27FC236}">
                <a16:creationId xmlns:a16="http://schemas.microsoft.com/office/drawing/2014/main" id="{A798312F-AD5E-9DF2-6124-E0F44197DB65}"/>
              </a:ext>
            </a:extLst>
          </p:cNvPr>
          <p:cNvPicPr>
            <a:picLocks noChangeAspect="1"/>
          </p:cNvPicPr>
          <p:nvPr/>
        </p:nvPicPr>
        <p:blipFill>
          <a:blip r:embed="rId5"/>
          <a:stretch>
            <a:fillRect/>
          </a:stretch>
        </p:blipFill>
        <p:spPr>
          <a:xfrm>
            <a:off x="8515276" y="23195"/>
            <a:ext cx="475529" cy="749873"/>
          </a:xfrm>
          <a:prstGeom prst="rect">
            <a:avLst/>
          </a:prstGeom>
        </p:spPr>
      </p:pic>
      <p:pic>
        <p:nvPicPr>
          <p:cNvPr id="4" name="Picture 3">
            <a:extLst>
              <a:ext uri="{FF2B5EF4-FFF2-40B4-BE49-F238E27FC236}">
                <a16:creationId xmlns:a16="http://schemas.microsoft.com/office/drawing/2014/main" id="{9D20B95A-DA2B-0634-82BC-583C0DBD03C8}"/>
              </a:ext>
            </a:extLst>
          </p:cNvPr>
          <p:cNvPicPr>
            <a:picLocks noChangeAspect="1"/>
          </p:cNvPicPr>
          <p:nvPr/>
        </p:nvPicPr>
        <p:blipFill>
          <a:blip r:embed="rId6"/>
          <a:stretch>
            <a:fillRect/>
          </a:stretch>
        </p:blipFill>
        <p:spPr>
          <a:xfrm>
            <a:off x="7761777" y="23195"/>
            <a:ext cx="573074" cy="70719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09B6E10-AB64-B33E-21DE-6330ACED096E}"/>
              </a:ext>
            </a:extLst>
          </p:cNvPr>
          <p:cNvSpPr txBox="1"/>
          <p:nvPr/>
        </p:nvSpPr>
        <p:spPr>
          <a:xfrm>
            <a:off x="1694314" y="135998"/>
            <a:ext cx="5949552" cy="523220"/>
          </a:xfrm>
          <a:prstGeom prst="rect">
            <a:avLst/>
          </a:prstGeom>
          <a:solidFill>
            <a:schemeClr val="bg2"/>
          </a:solidFill>
        </p:spPr>
        <p:txBody>
          <a:bodyPr wrap="square" rtlCol="0">
            <a:spAutoFit/>
          </a:bodyPr>
          <a:lstStyle/>
          <a:p>
            <a:r>
              <a:rPr lang="en-US" sz="2800"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Functional requirement</a:t>
            </a:r>
          </a:p>
        </p:txBody>
      </p:sp>
      <p:pic>
        <p:nvPicPr>
          <p:cNvPr id="2" name="Picture 1">
            <a:extLst>
              <a:ext uri="{FF2B5EF4-FFF2-40B4-BE49-F238E27FC236}">
                <a16:creationId xmlns:a16="http://schemas.microsoft.com/office/drawing/2014/main" id="{D54D61A2-33A6-9636-9A91-E10C43089351}"/>
              </a:ext>
            </a:extLst>
          </p:cNvPr>
          <p:cNvPicPr>
            <a:picLocks noChangeAspect="1"/>
          </p:cNvPicPr>
          <p:nvPr/>
        </p:nvPicPr>
        <p:blipFill>
          <a:blip r:embed="rId2"/>
          <a:stretch>
            <a:fillRect/>
          </a:stretch>
        </p:blipFill>
        <p:spPr>
          <a:xfrm>
            <a:off x="1694314" y="659218"/>
            <a:ext cx="5949553" cy="4263846"/>
          </a:xfrm>
          <a:prstGeom prst="rect">
            <a:avLst/>
          </a:prstGeom>
        </p:spPr>
      </p:pic>
      <p:pic>
        <p:nvPicPr>
          <p:cNvPr id="3" name="Picture 2">
            <a:extLst>
              <a:ext uri="{FF2B5EF4-FFF2-40B4-BE49-F238E27FC236}">
                <a16:creationId xmlns:a16="http://schemas.microsoft.com/office/drawing/2014/main" id="{1EB6BDCA-EF92-C775-CF61-C82D5E78C35E}"/>
              </a:ext>
            </a:extLst>
          </p:cNvPr>
          <p:cNvPicPr>
            <a:picLocks noChangeAspect="1"/>
          </p:cNvPicPr>
          <p:nvPr/>
        </p:nvPicPr>
        <p:blipFill>
          <a:blip r:embed="rId3"/>
          <a:stretch>
            <a:fillRect/>
          </a:stretch>
        </p:blipFill>
        <p:spPr>
          <a:xfrm>
            <a:off x="8079067" y="-21339"/>
            <a:ext cx="573074" cy="707197"/>
          </a:xfrm>
          <a:prstGeom prst="rect">
            <a:avLst/>
          </a:prstGeom>
        </p:spPr>
      </p:pic>
      <p:pic>
        <p:nvPicPr>
          <p:cNvPr id="4" name="Picture 3">
            <a:extLst>
              <a:ext uri="{FF2B5EF4-FFF2-40B4-BE49-F238E27FC236}">
                <a16:creationId xmlns:a16="http://schemas.microsoft.com/office/drawing/2014/main" id="{68961543-67FD-4D68-9D18-E2585A1178C5}"/>
              </a:ext>
            </a:extLst>
          </p:cNvPr>
          <p:cNvPicPr>
            <a:picLocks noChangeAspect="1"/>
          </p:cNvPicPr>
          <p:nvPr/>
        </p:nvPicPr>
        <p:blipFill>
          <a:blip r:embed="rId4"/>
          <a:stretch>
            <a:fillRect/>
          </a:stretch>
        </p:blipFill>
        <p:spPr>
          <a:xfrm>
            <a:off x="8652142" y="-21339"/>
            <a:ext cx="475529" cy="749873"/>
          </a:xfrm>
          <a:prstGeom prst="rect">
            <a:avLst/>
          </a:prstGeom>
        </p:spPr>
      </p:pic>
    </p:spTree>
    <p:extLst>
      <p:ext uri="{BB962C8B-B14F-4D97-AF65-F5344CB8AC3E}">
        <p14:creationId xmlns:p14="http://schemas.microsoft.com/office/powerpoint/2010/main" val="3934675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4F14C-1A00-4769-D71B-AE38FD8FCF3A}"/>
              </a:ext>
            </a:extLst>
          </p:cNvPr>
          <p:cNvSpPr>
            <a:spLocks noGrp="1"/>
          </p:cNvSpPr>
          <p:nvPr>
            <p:ph type="title"/>
          </p:nvPr>
        </p:nvSpPr>
        <p:spPr>
          <a:xfrm>
            <a:off x="1997592" y="148499"/>
            <a:ext cx="5148816" cy="841800"/>
          </a:xfrm>
          <a:solidFill>
            <a:schemeClr val="bg2"/>
          </a:solidFill>
        </p:spPr>
        <p:txBody>
          <a:bodyPr/>
          <a:lstStyle/>
          <a:p>
            <a:r>
              <a:rPr lang="en-US" dirty="0"/>
              <a:t>Sequence Diagram</a:t>
            </a:r>
          </a:p>
        </p:txBody>
      </p:sp>
      <p:sp>
        <p:nvSpPr>
          <p:cNvPr id="3" name="Subtitle 2">
            <a:extLst>
              <a:ext uri="{FF2B5EF4-FFF2-40B4-BE49-F238E27FC236}">
                <a16:creationId xmlns:a16="http://schemas.microsoft.com/office/drawing/2014/main" id="{E7E9A1DA-C4CE-044B-21CC-3F88BE9DD33C}"/>
              </a:ext>
            </a:extLst>
          </p:cNvPr>
          <p:cNvSpPr>
            <a:spLocks noGrp="1"/>
          </p:cNvSpPr>
          <p:nvPr>
            <p:ph type="subTitle" idx="1"/>
          </p:nvPr>
        </p:nvSpPr>
        <p:spPr/>
        <p:txBody>
          <a:bodyPr/>
          <a:lstStyle/>
          <a:p>
            <a:endParaRPr lang="en-US"/>
          </a:p>
        </p:txBody>
      </p:sp>
      <p:pic>
        <p:nvPicPr>
          <p:cNvPr id="5" name="Picture 4" descr="Diagram&#10;&#10;Description automatically generated">
            <a:extLst>
              <a:ext uri="{FF2B5EF4-FFF2-40B4-BE49-F238E27FC236}">
                <a16:creationId xmlns:a16="http://schemas.microsoft.com/office/drawing/2014/main" id="{ED4D90C5-8538-4BFE-12EC-FAF98C9037D9}"/>
              </a:ext>
            </a:extLst>
          </p:cNvPr>
          <p:cNvPicPr>
            <a:picLocks noChangeAspect="1"/>
          </p:cNvPicPr>
          <p:nvPr/>
        </p:nvPicPr>
        <p:blipFill>
          <a:blip r:embed="rId2"/>
          <a:stretch>
            <a:fillRect/>
          </a:stretch>
        </p:blipFill>
        <p:spPr>
          <a:xfrm>
            <a:off x="451884" y="1207075"/>
            <a:ext cx="8240232" cy="3722612"/>
          </a:xfrm>
          <a:prstGeom prst="rect">
            <a:avLst/>
          </a:prstGeom>
        </p:spPr>
      </p:pic>
      <p:pic>
        <p:nvPicPr>
          <p:cNvPr id="4" name="Picture 3">
            <a:extLst>
              <a:ext uri="{FF2B5EF4-FFF2-40B4-BE49-F238E27FC236}">
                <a16:creationId xmlns:a16="http://schemas.microsoft.com/office/drawing/2014/main" id="{0FDA531A-5996-CE0B-81BC-82C8AF2FFB28}"/>
              </a:ext>
            </a:extLst>
          </p:cNvPr>
          <p:cNvPicPr>
            <a:picLocks noChangeAspect="1"/>
          </p:cNvPicPr>
          <p:nvPr/>
        </p:nvPicPr>
        <p:blipFill>
          <a:blip r:embed="rId3"/>
          <a:stretch>
            <a:fillRect/>
          </a:stretch>
        </p:blipFill>
        <p:spPr>
          <a:xfrm>
            <a:off x="8119042" y="0"/>
            <a:ext cx="573074" cy="707197"/>
          </a:xfrm>
          <a:prstGeom prst="rect">
            <a:avLst/>
          </a:prstGeom>
        </p:spPr>
      </p:pic>
      <p:pic>
        <p:nvPicPr>
          <p:cNvPr id="6" name="Picture 5">
            <a:extLst>
              <a:ext uri="{FF2B5EF4-FFF2-40B4-BE49-F238E27FC236}">
                <a16:creationId xmlns:a16="http://schemas.microsoft.com/office/drawing/2014/main" id="{9DD25CAE-8C74-1E95-EEDD-DF3AD4D8695C}"/>
              </a:ext>
            </a:extLst>
          </p:cNvPr>
          <p:cNvPicPr>
            <a:picLocks noChangeAspect="1"/>
          </p:cNvPicPr>
          <p:nvPr/>
        </p:nvPicPr>
        <p:blipFill>
          <a:blip r:embed="rId4"/>
          <a:stretch>
            <a:fillRect/>
          </a:stretch>
        </p:blipFill>
        <p:spPr>
          <a:xfrm>
            <a:off x="8668471" y="0"/>
            <a:ext cx="475529" cy="749873"/>
          </a:xfrm>
          <a:prstGeom prst="rect">
            <a:avLst/>
          </a:prstGeom>
        </p:spPr>
      </p:pic>
    </p:spTree>
    <p:extLst>
      <p:ext uri="{BB962C8B-B14F-4D97-AF65-F5344CB8AC3E}">
        <p14:creationId xmlns:p14="http://schemas.microsoft.com/office/powerpoint/2010/main" val="28919463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32217-4D0B-2819-8106-E21400F5A0AB}"/>
              </a:ext>
            </a:extLst>
          </p:cNvPr>
          <p:cNvSpPr>
            <a:spLocks noGrp="1"/>
          </p:cNvSpPr>
          <p:nvPr>
            <p:ph type="title"/>
          </p:nvPr>
        </p:nvSpPr>
        <p:spPr/>
        <p:txBody>
          <a:bodyPr/>
          <a:lstStyle/>
          <a:p>
            <a:r>
              <a:rPr lang="en-US" dirty="0"/>
              <a:t>Database Design</a:t>
            </a:r>
          </a:p>
        </p:txBody>
      </p:sp>
      <p:sp>
        <p:nvSpPr>
          <p:cNvPr id="3" name="Subtitle 2">
            <a:extLst>
              <a:ext uri="{FF2B5EF4-FFF2-40B4-BE49-F238E27FC236}">
                <a16:creationId xmlns:a16="http://schemas.microsoft.com/office/drawing/2014/main" id="{DDB6CF7F-75D8-CB7D-2E4D-8A05701F1231}"/>
              </a:ext>
            </a:extLst>
          </p:cNvPr>
          <p:cNvSpPr>
            <a:spLocks noGrp="1"/>
          </p:cNvSpPr>
          <p:nvPr>
            <p:ph type="subTitle" idx="1"/>
          </p:nvPr>
        </p:nvSpPr>
        <p:spPr/>
        <p:txBody>
          <a:bodyPr/>
          <a:lstStyle/>
          <a:p>
            <a:endParaRPr lang="en-US"/>
          </a:p>
        </p:txBody>
      </p:sp>
      <p:sp>
        <p:nvSpPr>
          <p:cNvPr id="4" name="Subtitle 3">
            <a:extLst>
              <a:ext uri="{FF2B5EF4-FFF2-40B4-BE49-F238E27FC236}">
                <a16:creationId xmlns:a16="http://schemas.microsoft.com/office/drawing/2014/main" id="{62AC7CC5-2B42-36B1-0D91-A198221ED7E4}"/>
              </a:ext>
            </a:extLst>
          </p:cNvPr>
          <p:cNvSpPr>
            <a:spLocks noGrp="1"/>
          </p:cNvSpPr>
          <p:nvPr>
            <p:ph type="subTitle" idx="2"/>
          </p:nvPr>
        </p:nvSpPr>
        <p:spPr/>
        <p:txBody>
          <a:bodyPr/>
          <a:lstStyle/>
          <a:p>
            <a:endParaRPr lang="en-US"/>
          </a:p>
        </p:txBody>
      </p:sp>
      <p:sp>
        <p:nvSpPr>
          <p:cNvPr id="5" name="Subtitle 4">
            <a:extLst>
              <a:ext uri="{FF2B5EF4-FFF2-40B4-BE49-F238E27FC236}">
                <a16:creationId xmlns:a16="http://schemas.microsoft.com/office/drawing/2014/main" id="{5A8BFD11-F13F-26C7-96FC-FB9329ABDCC9}"/>
              </a:ext>
            </a:extLst>
          </p:cNvPr>
          <p:cNvSpPr>
            <a:spLocks noGrp="1"/>
          </p:cNvSpPr>
          <p:nvPr>
            <p:ph type="subTitle" idx="3"/>
          </p:nvPr>
        </p:nvSpPr>
        <p:spPr/>
        <p:txBody>
          <a:bodyPr/>
          <a:lstStyle/>
          <a:p>
            <a:endParaRPr lang="en-US"/>
          </a:p>
        </p:txBody>
      </p:sp>
      <p:sp>
        <p:nvSpPr>
          <p:cNvPr id="6" name="Subtitle 5">
            <a:extLst>
              <a:ext uri="{FF2B5EF4-FFF2-40B4-BE49-F238E27FC236}">
                <a16:creationId xmlns:a16="http://schemas.microsoft.com/office/drawing/2014/main" id="{585473DD-FBFE-E1E3-2D05-C188274E1FBE}"/>
              </a:ext>
            </a:extLst>
          </p:cNvPr>
          <p:cNvSpPr>
            <a:spLocks noGrp="1"/>
          </p:cNvSpPr>
          <p:nvPr>
            <p:ph type="subTitle" idx="4"/>
          </p:nvPr>
        </p:nvSpPr>
        <p:spPr/>
        <p:txBody>
          <a:bodyPr/>
          <a:lstStyle/>
          <a:p>
            <a:endParaRPr lang="en-US"/>
          </a:p>
        </p:txBody>
      </p:sp>
      <p:sp>
        <p:nvSpPr>
          <p:cNvPr id="7" name="Subtitle 6">
            <a:extLst>
              <a:ext uri="{FF2B5EF4-FFF2-40B4-BE49-F238E27FC236}">
                <a16:creationId xmlns:a16="http://schemas.microsoft.com/office/drawing/2014/main" id="{3A2A201C-67C7-37FC-9FAD-37730FAEFFD1}"/>
              </a:ext>
            </a:extLst>
          </p:cNvPr>
          <p:cNvSpPr>
            <a:spLocks noGrp="1"/>
          </p:cNvSpPr>
          <p:nvPr>
            <p:ph type="subTitle" idx="5"/>
          </p:nvPr>
        </p:nvSpPr>
        <p:spPr/>
        <p:txBody>
          <a:bodyPr/>
          <a:lstStyle/>
          <a:p>
            <a:endParaRPr lang="en-US"/>
          </a:p>
        </p:txBody>
      </p:sp>
      <p:sp>
        <p:nvSpPr>
          <p:cNvPr id="8" name="Subtitle 7">
            <a:extLst>
              <a:ext uri="{FF2B5EF4-FFF2-40B4-BE49-F238E27FC236}">
                <a16:creationId xmlns:a16="http://schemas.microsoft.com/office/drawing/2014/main" id="{3BDEED58-0C6C-493E-0496-8ADF2DC63A9D}"/>
              </a:ext>
            </a:extLst>
          </p:cNvPr>
          <p:cNvSpPr>
            <a:spLocks noGrp="1"/>
          </p:cNvSpPr>
          <p:nvPr>
            <p:ph type="subTitle" idx="6"/>
          </p:nvPr>
        </p:nvSpPr>
        <p:spPr/>
        <p:txBody>
          <a:bodyPr/>
          <a:lstStyle/>
          <a:p>
            <a:endParaRPr lang="en-US"/>
          </a:p>
        </p:txBody>
      </p:sp>
      <p:pic>
        <p:nvPicPr>
          <p:cNvPr id="9" name="Picture 8">
            <a:extLst>
              <a:ext uri="{FF2B5EF4-FFF2-40B4-BE49-F238E27FC236}">
                <a16:creationId xmlns:a16="http://schemas.microsoft.com/office/drawing/2014/main" id="{1A8E6316-C650-5C1E-7AD7-2B49789594EB}"/>
              </a:ext>
            </a:extLst>
          </p:cNvPr>
          <p:cNvPicPr>
            <a:picLocks noChangeAspect="1"/>
          </p:cNvPicPr>
          <p:nvPr/>
        </p:nvPicPr>
        <p:blipFill>
          <a:blip r:embed="rId2"/>
          <a:stretch>
            <a:fillRect/>
          </a:stretch>
        </p:blipFill>
        <p:spPr>
          <a:xfrm>
            <a:off x="8095397" y="2839"/>
            <a:ext cx="573074" cy="707197"/>
          </a:xfrm>
          <a:prstGeom prst="rect">
            <a:avLst/>
          </a:prstGeom>
        </p:spPr>
      </p:pic>
      <p:pic>
        <p:nvPicPr>
          <p:cNvPr id="10" name="Picture 9">
            <a:extLst>
              <a:ext uri="{FF2B5EF4-FFF2-40B4-BE49-F238E27FC236}">
                <a16:creationId xmlns:a16="http://schemas.microsoft.com/office/drawing/2014/main" id="{4D275EC8-92E0-55E9-D97A-1384CC4A7542}"/>
              </a:ext>
            </a:extLst>
          </p:cNvPr>
          <p:cNvPicPr>
            <a:picLocks noChangeAspect="1"/>
          </p:cNvPicPr>
          <p:nvPr/>
        </p:nvPicPr>
        <p:blipFill>
          <a:blip r:embed="rId3"/>
          <a:stretch>
            <a:fillRect/>
          </a:stretch>
        </p:blipFill>
        <p:spPr>
          <a:xfrm>
            <a:off x="8668471" y="-18498"/>
            <a:ext cx="475529" cy="749873"/>
          </a:xfrm>
          <a:prstGeom prst="rect">
            <a:avLst/>
          </a:prstGeom>
        </p:spPr>
      </p:pic>
    </p:spTree>
    <p:extLst>
      <p:ext uri="{BB962C8B-B14F-4D97-AF65-F5344CB8AC3E}">
        <p14:creationId xmlns:p14="http://schemas.microsoft.com/office/powerpoint/2010/main" val="9500768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32217-4D0B-2819-8106-E21400F5A0AB}"/>
              </a:ext>
            </a:extLst>
          </p:cNvPr>
          <p:cNvSpPr>
            <a:spLocks noGrp="1"/>
          </p:cNvSpPr>
          <p:nvPr>
            <p:ph type="title"/>
          </p:nvPr>
        </p:nvSpPr>
        <p:spPr/>
        <p:txBody>
          <a:bodyPr/>
          <a:lstStyle/>
          <a:p>
            <a:r>
              <a:rPr lang="en-US" dirty="0"/>
              <a:t>Architectural Design</a:t>
            </a:r>
          </a:p>
        </p:txBody>
      </p:sp>
      <p:pic>
        <p:nvPicPr>
          <p:cNvPr id="9" name="Picture 8">
            <a:extLst>
              <a:ext uri="{FF2B5EF4-FFF2-40B4-BE49-F238E27FC236}">
                <a16:creationId xmlns:a16="http://schemas.microsoft.com/office/drawing/2014/main" id="{8D3651A7-A3D5-9F3F-F084-3598B737C694}"/>
              </a:ext>
            </a:extLst>
          </p:cNvPr>
          <p:cNvPicPr>
            <a:picLocks noChangeAspect="1"/>
          </p:cNvPicPr>
          <p:nvPr/>
        </p:nvPicPr>
        <p:blipFill>
          <a:blip r:embed="rId2"/>
          <a:stretch>
            <a:fillRect/>
          </a:stretch>
        </p:blipFill>
        <p:spPr>
          <a:xfrm>
            <a:off x="1673445" y="1181741"/>
            <a:ext cx="5797109" cy="3088180"/>
          </a:xfrm>
          <a:prstGeom prst="rect">
            <a:avLst/>
          </a:prstGeom>
        </p:spPr>
      </p:pic>
      <p:pic>
        <p:nvPicPr>
          <p:cNvPr id="10" name="Picture 9">
            <a:extLst>
              <a:ext uri="{FF2B5EF4-FFF2-40B4-BE49-F238E27FC236}">
                <a16:creationId xmlns:a16="http://schemas.microsoft.com/office/drawing/2014/main" id="{126D7CEC-BD58-CEE4-120F-50B428D56356}"/>
              </a:ext>
            </a:extLst>
          </p:cNvPr>
          <p:cNvPicPr>
            <a:picLocks noChangeAspect="1"/>
          </p:cNvPicPr>
          <p:nvPr/>
        </p:nvPicPr>
        <p:blipFill>
          <a:blip r:embed="rId3"/>
          <a:stretch>
            <a:fillRect/>
          </a:stretch>
        </p:blipFill>
        <p:spPr>
          <a:xfrm>
            <a:off x="8095397" y="10698"/>
            <a:ext cx="573074" cy="707197"/>
          </a:xfrm>
          <a:prstGeom prst="rect">
            <a:avLst/>
          </a:prstGeom>
        </p:spPr>
      </p:pic>
      <p:pic>
        <p:nvPicPr>
          <p:cNvPr id="11" name="Picture 10">
            <a:extLst>
              <a:ext uri="{FF2B5EF4-FFF2-40B4-BE49-F238E27FC236}">
                <a16:creationId xmlns:a16="http://schemas.microsoft.com/office/drawing/2014/main" id="{15DB44D9-BC33-A8DA-42D8-34D7BD24D3C5}"/>
              </a:ext>
            </a:extLst>
          </p:cNvPr>
          <p:cNvPicPr>
            <a:picLocks noChangeAspect="1"/>
          </p:cNvPicPr>
          <p:nvPr/>
        </p:nvPicPr>
        <p:blipFill>
          <a:blip r:embed="rId4"/>
          <a:stretch>
            <a:fillRect/>
          </a:stretch>
        </p:blipFill>
        <p:spPr>
          <a:xfrm>
            <a:off x="8668471" y="-16329"/>
            <a:ext cx="475529" cy="749873"/>
          </a:xfrm>
          <a:prstGeom prst="rect">
            <a:avLst/>
          </a:prstGeom>
        </p:spPr>
      </p:pic>
    </p:spTree>
    <p:extLst>
      <p:ext uri="{BB962C8B-B14F-4D97-AF65-F5344CB8AC3E}">
        <p14:creationId xmlns:p14="http://schemas.microsoft.com/office/powerpoint/2010/main" val="1067536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grpSp>
        <p:nvGrpSpPr>
          <p:cNvPr id="502" name="Google Shape;502;p37"/>
          <p:cNvGrpSpPr/>
          <p:nvPr/>
        </p:nvGrpSpPr>
        <p:grpSpPr>
          <a:xfrm>
            <a:off x="379650" y="375225"/>
            <a:ext cx="5939000" cy="4425600"/>
            <a:chOff x="379650" y="375225"/>
            <a:chExt cx="5939000" cy="4425600"/>
          </a:xfrm>
        </p:grpSpPr>
        <p:grpSp>
          <p:nvGrpSpPr>
            <p:cNvPr id="503" name="Google Shape;503;p37"/>
            <p:cNvGrpSpPr/>
            <p:nvPr/>
          </p:nvGrpSpPr>
          <p:grpSpPr>
            <a:xfrm>
              <a:off x="379650" y="375225"/>
              <a:ext cx="5939000" cy="4425600"/>
              <a:chOff x="379650" y="375225"/>
              <a:chExt cx="5939000" cy="4425600"/>
            </a:xfrm>
          </p:grpSpPr>
          <p:sp>
            <p:nvSpPr>
              <p:cNvPr id="504" name="Google Shape;504;p37"/>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5703950" y="1093775"/>
                <a:ext cx="614700" cy="1175150"/>
              </a:xfrm>
              <a:custGeom>
                <a:avLst/>
                <a:gdLst/>
                <a:ahLst/>
                <a:cxnLst/>
                <a:rect l="l" t="t" r="r" b="b"/>
                <a:pathLst>
                  <a:path w="24588" h="47006" extrusionOk="0">
                    <a:moveTo>
                      <a:pt x="0" y="0"/>
                    </a:moveTo>
                    <a:lnTo>
                      <a:pt x="24588" y="33627"/>
                    </a:lnTo>
                    <a:lnTo>
                      <a:pt x="362" y="47006"/>
                    </a:lnTo>
                    <a:close/>
                  </a:path>
                </a:pathLst>
              </a:custGeom>
              <a:solidFill>
                <a:schemeClr val="dk2"/>
              </a:solidFill>
              <a:ln>
                <a:noFill/>
              </a:ln>
              <a:effectLst>
                <a:outerShdw blurRad="57150" dist="38100" dir="5400000" algn="bl" rotWithShape="0">
                  <a:schemeClr val="dk1">
                    <a:alpha val="50000"/>
                  </a:schemeClr>
                </a:outerShdw>
              </a:effectLst>
            </p:spPr>
          </p:sp>
        </p:grpSp>
        <p:sp>
          <p:nvSpPr>
            <p:cNvPr id="506" name="Google Shape;506;p37"/>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 name="Google Shape;508;p37"/>
          <p:cNvSpPr txBox="1">
            <a:spLocks noGrp="1"/>
          </p:cNvSpPr>
          <p:nvPr>
            <p:ph type="title" idx="2"/>
          </p:nvPr>
        </p:nvSpPr>
        <p:spPr>
          <a:xfrm>
            <a:off x="796236" y="1069917"/>
            <a:ext cx="1216200" cy="9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grpSp>
        <p:nvGrpSpPr>
          <p:cNvPr id="510" name="Google Shape;510;p37"/>
          <p:cNvGrpSpPr/>
          <p:nvPr/>
        </p:nvGrpSpPr>
        <p:grpSpPr>
          <a:xfrm>
            <a:off x="5536274" y="1257733"/>
            <a:ext cx="3679299" cy="3940773"/>
            <a:chOff x="5537402" y="1331562"/>
            <a:chExt cx="3214484" cy="3442926"/>
          </a:xfrm>
        </p:grpSpPr>
        <p:sp>
          <p:nvSpPr>
            <p:cNvPr id="511" name="Google Shape;511;p37"/>
            <p:cNvSpPr/>
            <p:nvPr/>
          </p:nvSpPr>
          <p:spPr>
            <a:xfrm>
              <a:off x="5715575" y="3016496"/>
              <a:ext cx="535603" cy="930478"/>
            </a:xfrm>
            <a:custGeom>
              <a:avLst/>
              <a:gdLst/>
              <a:ahLst/>
              <a:cxnLst/>
              <a:rect l="l" t="t" r="r" b="b"/>
              <a:pathLst>
                <a:path w="3962" h="6883" extrusionOk="0">
                  <a:moveTo>
                    <a:pt x="3961" y="0"/>
                  </a:moveTo>
                  <a:lnTo>
                    <a:pt x="1347" y="1850"/>
                  </a:lnTo>
                  <a:lnTo>
                    <a:pt x="0" y="2802"/>
                  </a:lnTo>
                  <a:lnTo>
                    <a:pt x="0" y="6882"/>
                  </a:lnTo>
                  <a:lnTo>
                    <a:pt x="1805" y="6143"/>
                  </a:lnTo>
                  <a:lnTo>
                    <a:pt x="3709" y="5363"/>
                  </a:lnTo>
                  <a:lnTo>
                    <a:pt x="39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5889833" y="2664479"/>
              <a:ext cx="977369" cy="1330983"/>
            </a:xfrm>
            <a:custGeom>
              <a:avLst/>
              <a:gdLst/>
              <a:ahLst/>
              <a:cxnLst/>
              <a:rect l="l" t="t" r="r" b="b"/>
              <a:pathLst>
                <a:path w="7230" h="9578" extrusionOk="0">
                  <a:moveTo>
                    <a:pt x="5853" y="1"/>
                  </a:moveTo>
                  <a:cubicBezTo>
                    <a:pt x="5089" y="267"/>
                    <a:pt x="2310" y="2293"/>
                    <a:pt x="1" y="3908"/>
                  </a:cubicBezTo>
                  <a:lnTo>
                    <a:pt x="605" y="9578"/>
                  </a:lnTo>
                  <a:lnTo>
                    <a:pt x="7230" y="6857"/>
                  </a:lnTo>
                  <a:lnTo>
                    <a:pt x="5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7755915" y="2705643"/>
              <a:ext cx="915067" cy="1938147"/>
            </a:xfrm>
            <a:custGeom>
              <a:avLst/>
              <a:gdLst/>
              <a:ahLst/>
              <a:cxnLst/>
              <a:rect l="l" t="t" r="r" b="b"/>
              <a:pathLst>
                <a:path w="6769" h="14337" extrusionOk="0">
                  <a:moveTo>
                    <a:pt x="0" y="0"/>
                  </a:moveTo>
                  <a:lnTo>
                    <a:pt x="1" y="2"/>
                  </a:lnTo>
                  <a:lnTo>
                    <a:pt x="170" y="4301"/>
                  </a:lnTo>
                  <a:lnTo>
                    <a:pt x="2040" y="8589"/>
                  </a:lnTo>
                  <a:lnTo>
                    <a:pt x="2132" y="8794"/>
                  </a:lnTo>
                  <a:lnTo>
                    <a:pt x="2222" y="9005"/>
                  </a:lnTo>
                  <a:lnTo>
                    <a:pt x="3351" y="11588"/>
                  </a:lnTo>
                  <a:lnTo>
                    <a:pt x="3594" y="12147"/>
                  </a:lnTo>
                  <a:lnTo>
                    <a:pt x="4554" y="14336"/>
                  </a:lnTo>
                  <a:lnTo>
                    <a:pt x="4630" y="14336"/>
                  </a:lnTo>
                  <a:cubicBezTo>
                    <a:pt x="5531" y="14336"/>
                    <a:pt x="6321" y="13866"/>
                    <a:pt x="6769" y="13158"/>
                  </a:cubicBezTo>
                  <a:cubicBezTo>
                    <a:pt x="6426" y="12028"/>
                    <a:pt x="6022" y="10788"/>
                    <a:pt x="5792" y="9983"/>
                  </a:cubicBezTo>
                  <a:cubicBezTo>
                    <a:pt x="5069" y="7453"/>
                    <a:pt x="4313" y="5225"/>
                    <a:pt x="3496" y="3519"/>
                  </a:cubicBezTo>
                  <a:cubicBezTo>
                    <a:pt x="3493" y="3517"/>
                    <a:pt x="3493" y="3516"/>
                    <a:pt x="3492" y="3515"/>
                  </a:cubicBezTo>
                  <a:cubicBezTo>
                    <a:pt x="2843" y="2164"/>
                    <a:pt x="2155" y="1140"/>
                    <a:pt x="1416" y="556"/>
                  </a:cubicBezTo>
                  <a:cubicBezTo>
                    <a:pt x="964" y="200"/>
                    <a:pt x="494" y="5"/>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7756050" y="2692343"/>
              <a:ext cx="811380" cy="1571255"/>
            </a:xfrm>
            <a:custGeom>
              <a:avLst/>
              <a:gdLst/>
              <a:ahLst/>
              <a:cxnLst/>
              <a:rect l="l" t="t" r="r" b="b"/>
              <a:pathLst>
                <a:path w="6002" h="11623" extrusionOk="0">
                  <a:moveTo>
                    <a:pt x="273" y="0"/>
                  </a:moveTo>
                  <a:cubicBezTo>
                    <a:pt x="97" y="0"/>
                    <a:pt x="0" y="36"/>
                    <a:pt x="0" y="36"/>
                  </a:cubicBezTo>
                  <a:lnTo>
                    <a:pt x="173" y="7000"/>
                  </a:lnTo>
                  <a:lnTo>
                    <a:pt x="2991" y="11552"/>
                  </a:lnTo>
                  <a:cubicBezTo>
                    <a:pt x="3099" y="11600"/>
                    <a:pt x="3215" y="11622"/>
                    <a:pt x="3336" y="11622"/>
                  </a:cubicBezTo>
                  <a:cubicBezTo>
                    <a:pt x="4448" y="11622"/>
                    <a:pt x="6001" y="9781"/>
                    <a:pt x="6001" y="9781"/>
                  </a:cubicBezTo>
                  <a:cubicBezTo>
                    <a:pt x="3655" y="790"/>
                    <a:pt x="1098"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6424758" y="2610399"/>
              <a:ext cx="1686838" cy="2105205"/>
            </a:xfrm>
            <a:custGeom>
              <a:avLst/>
              <a:gdLst/>
              <a:ahLst/>
              <a:cxnLst/>
              <a:rect l="l" t="t" r="r" b="b"/>
              <a:pathLst>
                <a:path w="12478" h="14784" extrusionOk="0">
                  <a:moveTo>
                    <a:pt x="6233" y="1"/>
                  </a:moveTo>
                  <a:cubicBezTo>
                    <a:pt x="6019" y="1"/>
                    <a:pt x="5802" y="6"/>
                    <a:pt x="5586" y="15"/>
                  </a:cubicBezTo>
                  <a:lnTo>
                    <a:pt x="5527" y="17"/>
                  </a:lnTo>
                  <a:lnTo>
                    <a:pt x="5142" y="36"/>
                  </a:lnTo>
                  <a:lnTo>
                    <a:pt x="4529" y="112"/>
                  </a:lnTo>
                  <a:lnTo>
                    <a:pt x="3900" y="192"/>
                  </a:lnTo>
                  <a:lnTo>
                    <a:pt x="3553" y="235"/>
                  </a:lnTo>
                  <a:lnTo>
                    <a:pt x="3510" y="241"/>
                  </a:lnTo>
                  <a:lnTo>
                    <a:pt x="3113" y="278"/>
                  </a:lnTo>
                  <a:lnTo>
                    <a:pt x="3083" y="281"/>
                  </a:lnTo>
                  <a:lnTo>
                    <a:pt x="2920" y="294"/>
                  </a:lnTo>
                  <a:lnTo>
                    <a:pt x="2571" y="326"/>
                  </a:lnTo>
                  <a:lnTo>
                    <a:pt x="2125" y="366"/>
                  </a:lnTo>
                  <a:cubicBezTo>
                    <a:pt x="1749" y="400"/>
                    <a:pt x="1421" y="631"/>
                    <a:pt x="1259" y="972"/>
                  </a:cubicBezTo>
                  <a:cubicBezTo>
                    <a:pt x="1096" y="1313"/>
                    <a:pt x="887" y="1792"/>
                    <a:pt x="693" y="2353"/>
                  </a:cubicBezTo>
                  <a:cubicBezTo>
                    <a:pt x="317" y="3443"/>
                    <a:pt x="0" y="4846"/>
                    <a:pt x="202" y="6151"/>
                  </a:cubicBezTo>
                  <a:cubicBezTo>
                    <a:pt x="353" y="7096"/>
                    <a:pt x="496" y="8148"/>
                    <a:pt x="622" y="9273"/>
                  </a:cubicBezTo>
                  <a:cubicBezTo>
                    <a:pt x="628" y="9306"/>
                    <a:pt x="630" y="9338"/>
                    <a:pt x="635" y="9370"/>
                  </a:cubicBezTo>
                  <a:cubicBezTo>
                    <a:pt x="685" y="9823"/>
                    <a:pt x="715" y="10281"/>
                    <a:pt x="729" y="10745"/>
                  </a:cubicBezTo>
                  <a:cubicBezTo>
                    <a:pt x="736" y="10974"/>
                    <a:pt x="738" y="11205"/>
                    <a:pt x="738" y="11439"/>
                  </a:cubicBezTo>
                  <a:cubicBezTo>
                    <a:pt x="736" y="12531"/>
                    <a:pt x="656" y="13649"/>
                    <a:pt x="565" y="14783"/>
                  </a:cubicBezTo>
                  <a:lnTo>
                    <a:pt x="11638" y="14783"/>
                  </a:lnTo>
                  <a:cubicBezTo>
                    <a:pt x="11483" y="12194"/>
                    <a:pt x="11422" y="9724"/>
                    <a:pt x="11611" y="8342"/>
                  </a:cubicBezTo>
                  <a:cubicBezTo>
                    <a:pt x="11711" y="7600"/>
                    <a:pt x="11834" y="6838"/>
                    <a:pt x="11986" y="6084"/>
                  </a:cubicBezTo>
                  <a:cubicBezTo>
                    <a:pt x="12031" y="5849"/>
                    <a:pt x="12082" y="5613"/>
                    <a:pt x="12135" y="5377"/>
                  </a:cubicBezTo>
                  <a:cubicBezTo>
                    <a:pt x="12236" y="4911"/>
                    <a:pt x="12352" y="4450"/>
                    <a:pt x="12478" y="3997"/>
                  </a:cubicBezTo>
                  <a:cubicBezTo>
                    <a:pt x="12448" y="3939"/>
                    <a:pt x="12417" y="3880"/>
                    <a:pt x="12392" y="3823"/>
                  </a:cubicBezTo>
                  <a:cubicBezTo>
                    <a:pt x="12191" y="3407"/>
                    <a:pt x="12020" y="2878"/>
                    <a:pt x="11882" y="2371"/>
                  </a:cubicBezTo>
                  <a:cubicBezTo>
                    <a:pt x="11592" y="1306"/>
                    <a:pt x="10704" y="509"/>
                    <a:pt x="9612" y="345"/>
                  </a:cubicBezTo>
                  <a:cubicBezTo>
                    <a:pt x="9118" y="270"/>
                    <a:pt x="8646" y="200"/>
                    <a:pt x="8373" y="160"/>
                  </a:cubicBezTo>
                  <a:cubicBezTo>
                    <a:pt x="8232" y="140"/>
                    <a:pt x="8145" y="127"/>
                    <a:pt x="8134" y="126"/>
                  </a:cubicBezTo>
                  <a:lnTo>
                    <a:pt x="8132" y="126"/>
                  </a:lnTo>
                  <a:cubicBezTo>
                    <a:pt x="8102" y="123"/>
                    <a:pt x="8068" y="118"/>
                    <a:pt x="8038" y="114"/>
                  </a:cubicBezTo>
                  <a:cubicBezTo>
                    <a:pt x="8037" y="112"/>
                    <a:pt x="8035" y="112"/>
                    <a:pt x="8032" y="112"/>
                  </a:cubicBezTo>
                  <a:cubicBezTo>
                    <a:pt x="7842" y="89"/>
                    <a:pt x="7653" y="70"/>
                    <a:pt x="7463" y="55"/>
                  </a:cubicBezTo>
                  <a:cubicBezTo>
                    <a:pt x="7247" y="34"/>
                    <a:pt x="7028" y="21"/>
                    <a:pt x="6809" y="14"/>
                  </a:cubicBezTo>
                  <a:cubicBezTo>
                    <a:pt x="6618" y="6"/>
                    <a:pt x="6425" y="1"/>
                    <a:pt x="6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6840581" y="2610403"/>
              <a:ext cx="716210" cy="446110"/>
            </a:xfrm>
            <a:custGeom>
              <a:avLst/>
              <a:gdLst/>
              <a:ahLst/>
              <a:cxnLst/>
              <a:rect l="l" t="t" r="r" b="b"/>
              <a:pathLst>
                <a:path w="5298" h="3300" extrusionOk="0">
                  <a:moveTo>
                    <a:pt x="3157" y="1"/>
                  </a:moveTo>
                  <a:cubicBezTo>
                    <a:pt x="2943" y="1"/>
                    <a:pt x="2726" y="5"/>
                    <a:pt x="2510" y="15"/>
                  </a:cubicBezTo>
                  <a:lnTo>
                    <a:pt x="2451" y="16"/>
                  </a:lnTo>
                  <a:lnTo>
                    <a:pt x="2066" y="36"/>
                  </a:lnTo>
                  <a:lnTo>
                    <a:pt x="1453" y="112"/>
                  </a:lnTo>
                  <a:lnTo>
                    <a:pt x="824" y="190"/>
                  </a:lnTo>
                  <a:lnTo>
                    <a:pt x="477" y="235"/>
                  </a:lnTo>
                  <a:lnTo>
                    <a:pt x="433" y="241"/>
                  </a:lnTo>
                  <a:lnTo>
                    <a:pt x="37" y="278"/>
                  </a:lnTo>
                  <a:lnTo>
                    <a:pt x="7" y="281"/>
                  </a:lnTo>
                  <a:cubicBezTo>
                    <a:pt x="0" y="1024"/>
                    <a:pt x="107" y="1772"/>
                    <a:pt x="538" y="2362"/>
                  </a:cubicBezTo>
                  <a:cubicBezTo>
                    <a:pt x="980" y="2964"/>
                    <a:pt x="1729" y="3299"/>
                    <a:pt x="2477" y="3299"/>
                  </a:cubicBezTo>
                  <a:cubicBezTo>
                    <a:pt x="2629" y="3299"/>
                    <a:pt x="2781" y="3285"/>
                    <a:pt x="2931" y="3257"/>
                  </a:cubicBezTo>
                  <a:cubicBezTo>
                    <a:pt x="3812" y="3086"/>
                    <a:pt x="4573" y="2448"/>
                    <a:pt x="4963" y="1641"/>
                  </a:cubicBezTo>
                  <a:cubicBezTo>
                    <a:pt x="5185" y="1180"/>
                    <a:pt x="5293" y="671"/>
                    <a:pt x="5297" y="160"/>
                  </a:cubicBezTo>
                  <a:cubicBezTo>
                    <a:pt x="5156" y="140"/>
                    <a:pt x="5068" y="127"/>
                    <a:pt x="5058" y="126"/>
                  </a:cubicBezTo>
                  <a:lnTo>
                    <a:pt x="5056" y="126"/>
                  </a:lnTo>
                  <a:cubicBezTo>
                    <a:pt x="5026" y="123"/>
                    <a:pt x="4992" y="118"/>
                    <a:pt x="4962" y="113"/>
                  </a:cubicBezTo>
                  <a:cubicBezTo>
                    <a:pt x="4960" y="112"/>
                    <a:pt x="4959" y="112"/>
                    <a:pt x="4956" y="112"/>
                  </a:cubicBezTo>
                  <a:cubicBezTo>
                    <a:pt x="4766" y="89"/>
                    <a:pt x="4577" y="70"/>
                    <a:pt x="4387" y="54"/>
                  </a:cubicBezTo>
                  <a:cubicBezTo>
                    <a:pt x="4171" y="34"/>
                    <a:pt x="3952" y="20"/>
                    <a:pt x="3733" y="13"/>
                  </a:cubicBezTo>
                  <a:cubicBezTo>
                    <a:pt x="3541" y="5"/>
                    <a:pt x="3348" y="1"/>
                    <a:pt x="3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6951702" y="2610538"/>
              <a:ext cx="481935" cy="337016"/>
            </a:xfrm>
            <a:custGeom>
              <a:avLst/>
              <a:gdLst/>
              <a:ahLst/>
              <a:cxnLst/>
              <a:rect l="l" t="t" r="r" b="b"/>
              <a:pathLst>
                <a:path w="3565" h="2493" extrusionOk="0">
                  <a:moveTo>
                    <a:pt x="2335" y="1"/>
                  </a:moveTo>
                  <a:cubicBezTo>
                    <a:pt x="2121" y="1"/>
                    <a:pt x="1904" y="4"/>
                    <a:pt x="1688" y="13"/>
                  </a:cubicBezTo>
                  <a:lnTo>
                    <a:pt x="1628" y="16"/>
                  </a:lnTo>
                  <a:lnTo>
                    <a:pt x="1244" y="34"/>
                  </a:lnTo>
                  <a:lnTo>
                    <a:pt x="630" y="112"/>
                  </a:lnTo>
                  <a:lnTo>
                    <a:pt x="1" y="191"/>
                  </a:lnTo>
                  <a:cubicBezTo>
                    <a:pt x="43" y="1471"/>
                    <a:pt x="823" y="2492"/>
                    <a:pt x="1781" y="2492"/>
                  </a:cubicBezTo>
                  <a:cubicBezTo>
                    <a:pt x="2766" y="2492"/>
                    <a:pt x="3564" y="1411"/>
                    <a:pt x="3564" y="78"/>
                  </a:cubicBezTo>
                  <a:lnTo>
                    <a:pt x="3564" y="54"/>
                  </a:lnTo>
                  <a:cubicBezTo>
                    <a:pt x="3348" y="33"/>
                    <a:pt x="3129" y="20"/>
                    <a:pt x="2911" y="12"/>
                  </a:cubicBezTo>
                  <a:cubicBezTo>
                    <a:pt x="2719" y="5"/>
                    <a:pt x="2527" y="1"/>
                    <a:pt x="2335" y="1"/>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7027811" y="2325300"/>
              <a:ext cx="318901" cy="527357"/>
            </a:xfrm>
            <a:custGeom>
              <a:avLst/>
              <a:gdLst/>
              <a:ahLst/>
              <a:cxnLst/>
              <a:rect l="l" t="t" r="r" b="b"/>
              <a:pathLst>
                <a:path w="2359" h="3901" extrusionOk="0">
                  <a:moveTo>
                    <a:pt x="2335" y="1"/>
                  </a:moveTo>
                  <a:lnTo>
                    <a:pt x="2300" y="20"/>
                  </a:lnTo>
                  <a:lnTo>
                    <a:pt x="1530" y="513"/>
                  </a:lnTo>
                  <a:lnTo>
                    <a:pt x="1017" y="840"/>
                  </a:lnTo>
                  <a:lnTo>
                    <a:pt x="260" y="1230"/>
                  </a:lnTo>
                  <a:cubicBezTo>
                    <a:pt x="177" y="1273"/>
                    <a:pt x="125" y="1356"/>
                    <a:pt x="117" y="1447"/>
                  </a:cubicBezTo>
                  <a:lnTo>
                    <a:pt x="61" y="2298"/>
                  </a:lnTo>
                  <a:lnTo>
                    <a:pt x="35" y="2637"/>
                  </a:lnTo>
                  <a:lnTo>
                    <a:pt x="34" y="2689"/>
                  </a:lnTo>
                  <a:lnTo>
                    <a:pt x="30" y="2716"/>
                  </a:lnTo>
                  <a:lnTo>
                    <a:pt x="30" y="2735"/>
                  </a:lnTo>
                  <a:cubicBezTo>
                    <a:pt x="1" y="3408"/>
                    <a:pt x="536" y="3900"/>
                    <a:pt x="1137" y="3900"/>
                  </a:cubicBezTo>
                  <a:cubicBezTo>
                    <a:pt x="1201" y="3900"/>
                    <a:pt x="1265" y="3895"/>
                    <a:pt x="1330" y="3883"/>
                  </a:cubicBezTo>
                  <a:cubicBezTo>
                    <a:pt x="1444" y="3864"/>
                    <a:pt x="1560" y="3821"/>
                    <a:pt x="1672" y="3765"/>
                  </a:cubicBezTo>
                  <a:cubicBezTo>
                    <a:pt x="2093" y="3543"/>
                    <a:pt x="2359" y="3098"/>
                    <a:pt x="2352" y="2625"/>
                  </a:cubicBezTo>
                  <a:lnTo>
                    <a:pt x="2349" y="2193"/>
                  </a:lnTo>
                  <a:lnTo>
                    <a:pt x="2339" y="1810"/>
                  </a:lnTo>
                  <a:lnTo>
                    <a:pt x="2321" y="210"/>
                  </a:lnTo>
                  <a:lnTo>
                    <a:pt x="2335"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7031732" y="2375318"/>
              <a:ext cx="244144" cy="319848"/>
            </a:xfrm>
            <a:custGeom>
              <a:avLst/>
              <a:gdLst/>
              <a:ahLst/>
              <a:cxnLst/>
              <a:rect l="l" t="t" r="r" b="b"/>
              <a:pathLst>
                <a:path w="1806" h="2366" extrusionOk="0">
                  <a:moveTo>
                    <a:pt x="1774" y="1"/>
                  </a:moveTo>
                  <a:lnTo>
                    <a:pt x="1501" y="143"/>
                  </a:lnTo>
                  <a:lnTo>
                    <a:pt x="988" y="470"/>
                  </a:lnTo>
                  <a:lnTo>
                    <a:pt x="231" y="860"/>
                  </a:lnTo>
                  <a:cubicBezTo>
                    <a:pt x="148" y="903"/>
                    <a:pt x="96" y="986"/>
                    <a:pt x="88" y="1077"/>
                  </a:cubicBezTo>
                  <a:lnTo>
                    <a:pt x="32" y="1928"/>
                  </a:lnTo>
                  <a:lnTo>
                    <a:pt x="7" y="2267"/>
                  </a:lnTo>
                  <a:lnTo>
                    <a:pt x="5" y="2319"/>
                  </a:lnTo>
                  <a:lnTo>
                    <a:pt x="1" y="2346"/>
                  </a:lnTo>
                  <a:lnTo>
                    <a:pt x="1" y="2365"/>
                  </a:lnTo>
                  <a:cubicBezTo>
                    <a:pt x="1069" y="2037"/>
                    <a:pt x="1806" y="1062"/>
                    <a:pt x="1774"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6759875" y="1463637"/>
              <a:ext cx="917501" cy="1061878"/>
            </a:xfrm>
            <a:custGeom>
              <a:avLst/>
              <a:gdLst/>
              <a:ahLst/>
              <a:cxnLst/>
              <a:rect l="l" t="t" r="r" b="b"/>
              <a:pathLst>
                <a:path w="6787" h="7855" extrusionOk="0">
                  <a:moveTo>
                    <a:pt x="3320" y="0"/>
                  </a:moveTo>
                  <a:cubicBezTo>
                    <a:pt x="2818" y="0"/>
                    <a:pt x="2252" y="137"/>
                    <a:pt x="1671" y="537"/>
                  </a:cubicBezTo>
                  <a:cubicBezTo>
                    <a:pt x="1363" y="748"/>
                    <a:pt x="1107" y="1025"/>
                    <a:pt x="897" y="1335"/>
                  </a:cubicBezTo>
                  <a:cubicBezTo>
                    <a:pt x="600" y="1773"/>
                    <a:pt x="208" y="2472"/>
                    <a:pt x="220" y="3095"/>
                  </a:cubicBezTo>
                  <a:cubicBezTo>
                    <a:pt x="220" y="3095"/>
                    <a:pt x="279" y="3600"/>
                    <a:pt x="129" y="4202"/>
                  </a:cubicBezTo>
                  <a:cubicBezTo>
                    <a:pt x="21" y="4641"/>
                    <a:pt x="0" y="5098"/>
                    <a:pt x="83" y="5544"/>
                  </a:cubicBezTo>
                  <a:cubicBezTo>
                    <a:pt x="157" y="5936"/>
                    <a:pt x="303" y="6398"/>
                    <a:pt x="587" y="6833"/>
                  </a:cubicBezTo>
                  <a:cubicBezTo>
                    <a:pt x="1002" y="7473"/>
                    <a:pt x="1708" y="7855"/>
                    <a:pt x="2440" y="7855"/>
                  </a:cubicBezTo>
                  <a:cubicBezTo>
                    <a:pt x="2668" y="7855"/>
                    <a:pt x="2898" y="7818"/>
                    <a:pt x="3122" y="7740"/>
                  </a:cubicBezTo>
                  <a:cubicBezTo>
                    <a:pt x="3597" y="7575"/>
                    <a:pt x="4160" y="7255"/>
                    <a:pt x="4794" y="6672"/>
                  </a:cubicBezTo>
                  <a:cubicBezTo>
                    <a:pt x="4794" y="6672"/>
                    <a:pt x="5471" y="6064"/>
                    <a:pt x="5746" y="5053"/>
                  </a:cubicBezTo>
                  <a:cubicBezTo>
                    <a:pt x="5746" y="5053"/>
                    <a:pt x="5747" y="5053"/>
                    <a:pt x="5750" y="5053"/>
                  </a:cubicBezTo>
                  <a:cubicBezTo>
                    <a:pt x="5825" y="5053"/>
                    <a:pt x="6787" y="5033"/>
                    <a:pt x="6721" y="4010"/>
                  </a:cubicBezTo>
                  <a:cubicBezTo>
                    <a:pt x="6721" y="4010"/>
                    <a:pt x="6673" y="3254"/>
                    <a:pt x="6165" y="3254"/>
                  </a:cubicBezTo>
                  <a:cubicBezTo>
                    <a:pt x="6070" y="3254"/>
                    <a:pt x="5959" y="3280"/>
                    <a:pt x="5830" y="3343"/>
                  </a:cubicBezTo>
                  <a:cubicBezTo>
                    <a:pt x="5830" y="3343"/>
                    <a:pt x="6405" y="1245"/>
                    <a:pt x="5188" y="632"/>
                  </a:cubicBezTo>
                  <a:cubicBezTo>
                    <a:pt x="5188" y="632"/>
                    <a:pt x="4401" y="0"/>
                    <a:pt x="3320"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6984282" y="2202823"/>
              <a:ext cx="190881" cy="114367"/>
            </a:xfrm>
            <a:custGeom>
              <a:avLst/>
              <a:gdLst/>
              <a:ahLst/>
              <a:cxnLst/>
              <a:rect l="l" t="t" r="r" b="b"/>
              <a:pathLst>
                <a:path w="1412" h="846" extrusionOk="0">
                  <a:moveTo>
                    <a:pt x="1300" y="1"/>
                  </a:moveTo>
                  <a:cubicBezTo>
                    <a:pt x="1270" y="1"/>
                    <a:pt x="1241" y="16"/>
                    <a:pt x="1226" y="52"/>
                  </a:cubicBezTo>
                  <a:cubicBezTo>
                    <a:pt x="1068" y="434"/>
                    <a:pt x="697" y="673"/>
                    <a:pt x="296" y="673"/>
                  </a:cubicBezTo>
                  <a:cubicBezTo>
                    <a:pt x="239" y="673"/>
                    <a:pt x="182" y="669"/>
                    <a:pt x="125" y="659"/>
                  </a:cubicBezTo>
                  <a:cubicBezTo>
                    <a:pt x="120" y="658"/>
                    <a:pt x="115" y="658"/>
                    <a:pt x="110" y="658"/>
                  </a:cubicBezTo>
                  <a:cubicBezTo>
                    <a:pt x="15" y="658"/>
                    <a:pt x="1" y="812"/>
                    <a:pt x="104" y="829"/>
                  </a:cubicBezTo>
                  <a:cubicBezTo>
                    <a:pt x="169" y="840"/>
                    <a:pt x="234" y="846"/>
                    <a:pt x="298" y="846"/>
                  </a:cubicBezTo>
                  <a:cubicBezTo>
                    <a:pt x="766" y="846"/>
                    <a:pt x="1202" y="560"/>
                    <a:pt x="1385" y="118"/>
                  </a:cubicBezTo>
                  <a:cubicBezTo>
                    <a:pt x="1412" y="52"/>
                    <a:pt x="1355" y="1"/>
                    <a:pt x="1300"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7132444" y="1997208"/>
              <a:ext cx="67187" cy="86924"/>
            </a:xfrm>
            <a:custGeom>
              <a:avLst/>
              <a:gdLst/>
              <a:ahLst/>
              <a:cxnLst/>
              <a:rect l="l" t="t" r="r" b="b"/>
              <a:pathLst>
                <a:path w="497" h="643" extrusionOk="0">
                  <a:moveTo>
                    <a:pt x="279" y="1"/>
                  </a:moveTo>
                  <a:cubicBezTo>
                    <a:pt x="165" y="1"/>
                    <a:pt x="55" y="125"/>
                    <a:pt x="29" y="292"/>
                  </a:cubicBezTo>
                  <a:cubicBezTo>
                    <a:pt x="1" y="468"/>
                    <a:pt x="77" y="625"/>
                    <a:pt x="198" y="641"/>
                  </a:cubicBezTo>
                  <a:cubicBezTo>
                    <a:pt x="205" y="642"/>
                    <a:pt x="212" y="643"/>
                    <a:pt x="219" y="643"/>
                  </a:cubicBezTo>
                  <a:cubicBezTo>
                    <a:pt x="333" y="643"/>
                    <a:pt x="442" y="518"/>
                    <a:pt x="469" y="352"/>
                  </a:cubicBezTo>
                  <a:cubicBezTo>
                    <a:pt x="497" y="176"/>
                    <a:pt x="421" y="19"/>
                    <a:pt x="300" y="2"/>
                  </a:cubicBezTo>
                  <a:cubicBezTo>
                    <a:pt x="293" y="1"/>
                    <a:pt x="286" y="1"/>
                    <a:pt x="279"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6863968" y="1969766"/>
              <a:ext cx="67187" cy="87059"/>
            </a:xfrm>
            <a:custGeom>
              <a:avLst/>
              <a:gdLst/>
              <a:ahLst/>
              <a:cxnLst/>
              <a:rect l="l" t="t" r="r" b="b"/>
              <a:pathLst>
                <a:path w="497" h="644" extrusionOk="0">
                  <a:moveTo>
                    <a:pt x="279" y="1"/>
                  </a:moveTo>
                  <a:cubicBezTo>
                    <a:pt x="164" y="1"/>
                    <a:pt x="55" y="126"/>
                    <a:pt x="29" y="292"/>
                  </a:cubicBezTo>
                  <a:cubicBezTo>
                    <a:pt x="1" y="468"/>
                    <a:pt x="77" y="624"/>
                    <a:pt x="198" y="642"/>
                  </a:cubicBezTo>
                  <a:cubicBezTo>
                    <a:pt x="205" y="643"/>
                    <a:pt x="212" y="643"/>
                    <a:pt x="219" y="643"/>
                  </a:cubicBezTo>
                  <a:cubicBezTo>
                    <a:pt x="333" y="643"/>
                    <a:pt x="442" y="519"/>
                    <a:pt x="469" y="353"/>
                  </a:cubicBezTo>
                  <a:cubicBezTo>
                    <a:pt x="497" y="176"/>
                    <a:pt x="421" y="20"/>
                    <a:pt x="300" y="2"/>
                  </a:cubicBezTo>
                  <a:cubicBezTo>
                    <a:pt x="293" y="1"/>
                    <a:pt x="286" y="1"/>
                    <a:pt x="279"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7144881" y="1876895"/>
              <a:ext cx="126939" cy="98009"/>
            </a:xfrm>
            <a:custGeom>
              <a:avLst/>
              <a:gdLst/>
              <a:ahLst/>
              <a:cxnLst/>
              <a:rect l="l" t="t" r="r" b="b"/>
              <a:pathLst>
                <a:path w="939" h="725" extrusionOk="0">
                  <a:moveTo>
                    <a:pt x="153" y="0"/>
                  </a:moveTo>
                  <a:cubicBezTo>
                    <a:pt x="137" y="0"/>
                    <a:pt x="120" y="2"/>
                    <a:pt x="104" y="6"/>
                  </a:cubicBezTo>
                  <a:cubicBezTo>
                    <a:pt x="52" y="19"/>
                    <a:pt x="4" y="63"/>
                    <a:pt x="3" y="117"/>
                  </a:cubicBezTo>
                  <a:cubicBezTo>
                    <a:pt x="1" y="176"/>
                    <a:pt x="51" y="224"/>
                    <a:pt x="102" y="255"/>
                  </a:cubicBezTo>
                  <a:cubicBezTo>
                    <a:pt x="206" y="321"/>
                    <a:pt x="326" y="357"/>
                    <a:pt x="444" y="396"/>
                  </a:cubicBezTo>
                  <a:cubicBezTo>
                    <a:pt x="561" y="435"/>
                    <a:pt x="679" y="478"/>
                    <a:pt x="776" y="555"/>
                  </a:cubicBezTo>
                  <a:cubicBezTo>
                    <a:pt x="833" y="600"/>
                    <a:pt x="879" y="659"/>
                    <a:pt x="909" y="725"/>
                  </a:cubicBezTo>
                  <a:cubicBezTo>
                    <a:pt x="910" y="724"/>
                    <a:pt x="910" y="724"/>
                    <a:pt x="912" y="724"/>
                  </a:cubicBezTo>
                  <a:cubicBezTo>
                    <a:pt x="916" y="722"/>
                    <a:pt x="921" y="722"/>
                    <a:pt x="927" y="722"/>
                  </a:cubicBezTo>
                  <a:cubicBezTo>
                    <a:pt x="931" y="722"/>
                    <a:pt x="935" y="722"/>
                    <a:pt x="939" y="722"/>
                  </a:cubicBezTo>
                  <a:cubicBezTo>
                    <a:pt x="851" y="394"/>
                    <a:pt x="589" y="115"/>
                    <a:pt x="263" y="19"/>
                  </a:cubicBezTo>
                  <a:cubicBezTo>
                    <a:pt x="227" y="8"/>
                    <a:pt x="190" y="0"/>
                    <a:pt x="153"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6903712" y="2040602"/>
              <a:ext cx="110311" cy="166548"/>
            </a:xfrm>
            <a:custGeom>
              <a:avLst/>
              <a:gdLst/>
              <a:ahLst/>
              <a:cxnLst/>
              <a:rect l="l" t="t" r="r" b="b"/>
              <a:pathLst>
                <a:path w="816" h="1232" extrusionOk="0">
                  <a:moveTo>
                    <a:pt x="234" y="873"/>
                  </a:moveTo>
                  <a:lnTo>
                    <a:pt x="234" y="873"/>
                  </a:lnTo>
                  <a:cubicBezTo>
                    <a:pt x="234" y="874"/>
                    <a:pt x="234" y="874"/>
                    <a:pt x="234" y="874"/>
                  </a:cubicBezTo>
                  <a:lnTo>
                    <a:pt x="234" y="874"/>
                  </a:lnTo>
                  <a:cubicBezTo>
                    <a:pt x="234" y="874"/>
                    <a:pt x="234" y="874"/>
                    <a:pt x="234" y="873"/>
                  </a:cubicBezTo>
                  <a:close/>
                  <a:moveTo>
                    <a:pt x="631" y="1"/>
                  </a:moveTo>
                  <a:cubicBezTo>
                    <a:pt x="607" y="1"/>
                    <a:pt x="582" y="10"/>
                    <a:pt x="566" y="29"/>
                  </a:cubicBezTo>
                  <a:cubicBezTo>
                    <a:pt x="467" y="151"/>
                    <a:pt x="373" y="278"/>
                    <a:pt x="286" y="410"/>
                  </a:cubicBezTo>
                  <a:cubicBezTo>
                    <a:pt x="245" y="471"/>
                    <a:pt x="205" y="535"/>
                    <a:pt x="166" y="600"/>
                  </a:cubicBezTo>
                  <a:cubicBezTo>
                    <a:pt x="127" y="666"/>
                    <a:pt x="80" y="735"/>
                    <a:pt x="55" y="809"/>
                  </a:cubicBezTo>
                  <a:cubicBezTo>
                    <a:pt x="0" y="972"/>
                    <a:pt x="158" y="1085"/>
                    <a:pt x="285" y="1146"/>
                  </a:cubicBezTo>
                  <a:cubicBezTo>
                    <a:pt x="399" y="1201"/>
                    <a:pt x="524" y="1231"/>
                    <a:pt x="651" y="1231"/>
                  </a:cubicBezTo>
                  <a:cubicBezTo>
                    <a:pt x="674" y="1231"/>
                    <a:pt x="696" y="1230"/>
                    <a:pt x="719" y="1228"/>
                  </a:cubicBezTo>
                  <a:cubicBezTo>
                    <a:pt x="771" y="1224"/>
                    <a:pt x="815" y="1187"/>
                    <a:pt x="815" y="1132"/>
                  </a:cubicBezTo>
                  <a:cubicBezTo>
                    <a:pt x="815" y="1085"/>
                    <a:pt x="774" y="1035"/>
                    <a:pt x="724" y="1035"/>
                  </a:cubicBezTo>
                  <a:cubicBezTo>
                    <a:pt x="722" y="1035"/>
                    <a:pt x="720" y="1035"/>
                    <a:pt x="718" y="1035"/>
                  </a:cubicBezTo>
                  <a:cubicBezTo>
                    <a:pt x="697" y="1037"/>
                    <a:pt x="675" y="1038"/>
                    <a:pt x="653" y="1038"/>
                  </a:cubicBezTo>
                  <a:cubicBezTo>
                    <a:pt x="566" y="1038"/>
                    <a:pt x="479" y="1022"/>
                    <a:pt x="398" y="987"/>
                  </a:cubicBezTo>
                  <a:cubicBezTo>
                    <a:pt x="350" y="965"/>
                    <a:pt x="299" y="937"/>
                    <a:pt x="259" y="903"/>
                  </a:cubicBezTo>
                  <a:cubicBezTo>
                    <a:pt x="253" y="897"/>
                    <a:pt x="240" y="886"/>
                    <a:pt x="235" y="877"/>
                  </a:cubicBezTo>
                  <a:lnTo>
                    <a:pt x="235" y="877"/>
                  </a:lnTo>
                  <a:cubicBezTo>
                    <a:pt x="236" y="877"/>
                    <a:pt x="236" y="877"/>
                    <a:pt x="236" y="877"/>
                  </a:cubicBezTo>
                  <a:cubicBezTo>
                    <a:pt x="237" y="877"/>
                    <a:pt x="238" y="872"/>
                    <a:pt x="238" y="869"/>
                  </a:cubicBezTo>
                  <a:cubicBezTo>
                    <a:pt x="244" y="841"/>
                    <a:pt x="269" y="810"/>
                    <a:pt x="282" y="786"/>
                  </a:cubicBezTo>
                  <a:cubicBezTo>
                    <a:pt x="405" y="568"/>
                    <a:pt x="546" y="360"/>
                    <a:pt x="703" y="166"/>
                  </a:cubicBezTo>
                  <a:cubicBezTo>
                    <a:pt x="737" y="125"/>
                    <a:pt x="743" y="69"/>
                    <a:pt x="703" y="29"/>
                  </a:cubicBezTo>
                  <a:cubicBezTo>
                    <a:pt x="686" y="11"/>
                    <a:pt x="658" y="1"/>
                    <a:pt x="631"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6378385" y="2924571"/>
              <a:ext cx="202102" cy="1464054"/>
            </a:xfrm>
            <a:custGeom>
              <a:avLst/>
              <a:gdLst/>
              <a:ahLst/>
              <a:cxnLst/>
              <a:rect l="l" t="t" r="r" b="b"/>
              <a:pathLst>
                <a:path w="1495" h="10830" extrusionOk="0">
                  <a:moveTo>
                    <a:pt x="967" y="0"/>
                  </a:moveTo>
                  <a:cubicBezTo>
                    <a:pt x="931" y="0"/>
                    <a:pt x="895" y="19"/>
                    <a:pt x="880" y="63"/>
                  </a:cubicBezTo>
                  <a:cubicBezTo>
                    <a:pt x="1" y="2766"/>
                    <a:pt x="796" y="5598"/>
                    <a:pt x="1031" y="8334"/>
                  </a:cubicBezTo>
                  <a:cubicBezTo>
                    <a:pt x="1099" y="9135"/>
                    <a:pt x="1120" y="9942"/>
                    <a:pt x="1042" y="10744"/>
                  </a:cubicBezTo>
                  <a:cubicBezTo>
                    <a:pt x="1036" y="10801"/>
                    <a:pt x="1078" y="10830"/>
                    <a:pt x="1123" y="10830"/>
                  </a:cubicBezTo>
                  <a:cubicBezTo>
                    <a:pt x="1168" y="10830"/>
                    <a:pt x="1216" y="10801"/>
                    <a:pt x="1221" y="10744"/>
                  </a:cubicBezTo>
                  <a:cubicBezTo>
                    <a:pt x="1495" y="7930"/>
                    <a:pt x="548" y="5175"/>
                    <a:pt x="668" y="2363"/>
                  </a:cubicBezTo>
                  <a:cubicBezTo>
                    <a:pt x="700" y="1598"/>
                    <a:pt x="817" y="839"/>
                    <a:pt x="1054" y="110"/>
                  </a:cubicBezTo>
                  <a:cubicBezTo>
                    <a:pt x="1075" y="44"/>
                    <a:pt x="1021" y="0"/>
                    <a:pt x="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7719415" y="3183178"/>
              <a:ext cx="261177" cy="777854"/>
            </a:xfrm>
            <a:custGeom>
              <a:avLst/>
              <a:gdLst/>
              <a:ahLst/>
              <a:cxnLst/>
              <a:rect l="l" t="t" r="r" b="b"/>
              <a:pathLst>
                <a:path w="1932" h="5754" extrusionOk="0">
                  <a:moveTo>
                    <a:pt x="93" y="0"/>
                  </a:moveTo>
                  <a:cubicBezTo>
                    <a:pt x="48" y="0"/>
                    <a:pt x="0" y="38"/>
                    <a:pt x="12" y="96"/>
                  </a:cubicBezTo>
                  <a:cubicBezTo>
                    <a:pt x="323" y="1600"/>
                    <a:pt x="750" y="3079"/>
                    <a:pt x="1292" y="4515"/>
                  </a:cubicBezTo>
                  <a:cubicBezTo>
                    <a:pt x="1444" y="4918"/>
                    <a:pt x="1605" y="5318"/>
                    <a:pt x="1774" y="5714"/>
                  </a:cubicBezTo>
                  <a:cubicBezTo>
                    <a:pt x="1786" y="5742"/>
                    <a:pt x="1808" y="5754"/>
                    <a:pt x="1830" y="5754"/>
                  </a:cubicBezTo>
                  <a:cubicBezTo>
                    <a:pt x="1879" y="5754"/>
                    <a:pt x="1932" y="5699"/>
                    <a:pt x="1906" y="5637"/>
                  </a:cubicBezTo>
                  <a:cubicBezTo>
                    <a:pt x="1307" y="4237"/>
                    <a:pt x="820" y="2789"/>
                    <a:pt x="447" y="1313"/>
                  </a:cubicBezTo>
                  <a:cubicBezTo>
                    <a:pt x="341" y="896"/>
                    <a:pt x="245" y="476"/>
                    <a:pt x="159" y="55"/>
                  </a:cubicBezTo>
                  <a:cubicBezTo>
                    <a:pt x="151" y="17"/>
                    <a:pt x="123" y="0"/>
                    <a:pt x="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8328892" y="4363796"/>
              <a:ext cx="422994" cy="410692"/>
            </a:xfrm>
            <a:custGeom>
              <a:avLst/>
              <a:gdLst/>
              <a:ahLst/>
              <a:cxnLst/>
              <a:rect l="l" t="t" r="r" b="b"/>
              <a:pathLst>
                <a:path w="3129" h="3038" extrusionOk="0">
                  <a:moveTo>
                    <a:pt x="2043" y="0"/>
                  </a:moveTo>
                  <a:cubicBezTo>
                    <a:pt x="1986" y="0"/>
                    <a:pt x="1934" y="14"/>
                    <a:pt x="1889" y="39"/>
                  </a:cubicBezTo>
                  <a:cubicBezTo>
                    <a:pt x="1750" y="115"/>
                    <a:pt x="1715" y="279"/>
                    <a:pt x="1808" y="553"/>
                  </a:cubicBezTo>
                  <a:cubicBezTo>
                    <a:pt x="1659" y="410"/>
                    <a:pt x="1516" y="345"/>
                    <a:pt x="1400" y="345"/>
                  </a:cubicBezTo>
                  <a:cubicBezTo>
                    <a:pt x="1353" y="345"/>
                    <a:pt x="1310" y="356"/>
                    <a:pt x="1273" y="376"/>
                  </a:cubicBezTo>
                  <a:cubicBezTo>
                    <a:pt x="1140" y="449"/>
                    <a:pt x="1118" y="631"/>
                    <a:pt x="1218" y="924"/>
                  </a:cubicBezTo>
                  <a:cubicBezTo>
                    <a:pt x="1102" y="829"/>
                    <a:pt x="990" y="788"/>
                    <a:pt x="892" y="788"/>
                  </a:cubicBezTo>
                  <a:cubicBezTo>
                    <a:pt x="836" y="788"/>
                    <a:pt x="784" y="802"/>
                    <a:pt x="739" y="827"/>
                  </a:cubicBezTo>
                  <a:cubicBezTo>
                    <a:pt x="629" y="886"/>
                    <a:pt x="585" y="1001"/>
                    <a:pt x="616" y="1180"/>
                  </a:cubicBezTo>
                  <a:cubicBezTo>
                    <a:pt x="519" y="1116"/>
                    <a:pt x="427" y="1087"/>
                    <a:pt x="345" y="1087"/>
                  </a:cubicBezTo>
                  <a:cubicBezTo>
                    <a:pt x="290" y="1087"/>
                    <a:pt x="240" y="1100"/>
                    <a:pt x="196" y="1124"/>
                  </a:cubicBezTo>
                  <a:cubicBezTo>
                    <a:pt x="0" y="1232"/>
                    <a:pt x="8" y="1509"/>
                    <a:pt x="295" y="2034"/>
                  </a:cubicBezTo>
                  <a:cubicBezTo>
                    <a:pt x="559" y="2515"/>
                    <a:pt x="969" y="3037"/>
                    <a:pt x="1186" y="3037"/>
                  </a:cubicBezTo>
                  <a:cubicBezTo>
                    <a:pt x="1206" y="3037"/>
                    <a:pt x="1224" y="3033"/>
                    <a:pt x="1240" y="3024"/>
                  </a:cubicBezTo>
                  <a:cubicBezTo>
                    <a:pt x="1349" y="2965"/>
                    <a:pt x="1353" y="2708"/>
                    <a:pt x="1287" y="2403"/>
                  </a:cubicBezTo>
                  <a:lnTo>
                    <a:pt x="1287" y="2403"/>
                  </a:lnTo>
                  <a:cubicBezTo>
                    <a:pt x="1454" y="2602"/>
                    <a:pt x="1617" y="2740"/>
                    <a:pt x="1728" y="2740"/>
                  </a:cubicBezTo>
                  <a:cubicBezTo>
                    <a:pt x="1748" y="2740"/>
                    <a:pt x="1766" y="2735"/>
                    <a:pt x="1782" y="2727"/>
                  </a:cubicBezTo>
                  <a:cubicBezTo>
                    <a:pt x="1905" y="2659"/>
                    <a:pt x="1894" y="2335"/>
                    <a:pt x="1797" y="1975"/>
                  </a:cubicBezTo>
                  <a:lnTo>
                    <a:pt x="1797" y="1975"/>
                  </a:lnTo>
                  <a:cubicBezTo>
                    <a:pt x="2026" y="2290"/>
                    <a:pt x="2257" y="2528"/>
                    <a:pt x="2399" y="2528"/>
                  </a:cubicBezTo>
                  <a:cubicBezTo>
                    <a:pt x="2417" y="2528"/>
                    <a:pt x="2434" y="2525"/>
                    <a:pt x="2449" y="2516"/>
                  </a:cubicBezTo>
                  <a:cubicBezTo>
                    <a:pt x="2590" y="2439"/>
                    <a:pt x="2541" y="2004"/>
                    <a:pt x="2383" y="1547"/>
                  </a:cubicBezTo>
                  <a:lnTo>
                    <a:pt x="2383" y="1547"/>
                  </a:lnTo>
                  <a:cubicBezTo>
                    <a:pt x="2569" y="1781"/>
                    <a:pt x="2754" y="1952"/>
                    <a:pt x="2878" y="1952"/>
                  </a:cubicBezTo>
                  <a:cubicBezTo>
                    <a:pt x="2897" y="1952"/>
                    <a:pt x="2915" y="1947"/>
                    <a:pt x="2932" y="1938"/>
                  </a:cubicBezTo>
                  <a:cubicBezTo>
                    <a:pt x="3129" y="1831"/>
                    <a:pt x="2987" y="1082"/>
                    <a:pt x="2699" y="558"/>
                  </a:cubicBezTo>
                  <a:cubicBezTo>
                    <a:pt x="2477" y="154"/>
                    <a:pt x="2233" y="0"/>
                    <a:pt x="2043"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5537402" y="2527130"/>
              <a:ext cx="330663" cy="380816"/>
            </a:xfrm>
            <a:custGeom>
              <a:avLst/>
              <a:gdLst/>
              <a:ahLst/>
              <a:cxnLst/>
              <a:rect l="l" t="t" r="r" b="b"/>
              <a:pathLst>
                <a:path w="2446" h="2817" extrusionOk="0">
                  <a:moveTo>
                    <a:pt x="1469" y="0"/>
                  </a:moveTo>
                  <a:cubicBezTo>
                    <a:pt x="1464" y="0"/>
                    <a:pt x="1459" y="0"/>
                    <a:pt x="1454" y="0"/>
                  </a:cubicBezTo>
                  <a:cubicBezTo>
                    <a:pt x="856" y="2"/>
                    <a:pt x="132" y="132"/>
                    <a:pt x="133" y="356"/>
                  </a:cubicBezTo>
                  <a:cubicBezTo>
                    <a:pt x="133" y="480"/>
                    <a:pt x="356" y="607"/>
                    <a:pt x="656" y="694"/>
                  </a:cubicBezTo>
                  <a:cubicBezTo>
                    <a:pt x="356" y="756"/>
                    <a:pt x="135" y="851"/>
                    <a:pt x="135" y="975"/>
                  </a:cubicBezTo>
                  <a:cubicBezTo>
                    <a:pt x="136" y="1116"/>
                    <a:pt x="425" y="1260"/>
                    <a:pt x="789" y="1348"/>
                  </a:cubicBezTo>
                  <a:cubicBezTo>
                    <a:pt x="353" y="1403"/>
                    <a:pt x="1" y="1511"/>
                    <a:pt x="1" y="1660"/>
                  </a:cubicBezTo>
                  <a:cubicBezTo>
                    <a:pt x="2" y="1821"/>
                    <a:pt x="407" y="1986"/>
                    <a:pt x="885" y="2066"/>
                  </a:cubicBezTo>
                  <a:cubicBezTo>
                    <a:pt x="543" y="2125"/>
                    <a:pt x="278" y="2226"/>
                    <a:pt x="278" y="2361"/>
                  </a:cubicBezTo>
                  <a:cubicBezTo>
                    <a:pt x="279" y="2584"/>
                    <a:pt x="997" y="2816"/>
                    <a:pt x="1593" y="2816"/>
                  </a:cubicBezTo>
                  <a:cubicBezTo>
                    <a:pt x="1596" y="2816"/>
                    <a:pt x="1599" y="2816"/>
                    <a:pt x="1602" y="2816"/>
                  </a:cubicBezTo>
                  <a:cubicBezTo>
                    <a:pt x="2200" y="2814"/>
                    <a:pt x="2446" y="2577"/>
                    <a:pt x="2446" y="2354"/>
                  </a:cubicBezTo>
                  <a:cubicBezTo>
                    <a:pt x="2445" y="2194"/>
                    <a:pt x="2318" y="2086"/>
                    <a:pt x="2032" y="2037"/>
                  </a:cubicBezTo>
                  <a:cubicBezTo>
                    <a:pt x="2310" y="1948"/>
                    <a:pt x="2444" y="1797"/>
                    <a:pt x="2443" y="1652"/>
                  </a:cubicBezTo>
                  <a:cubicBezTo>
                    <a:pt x="2442" y="1499"/>
                    <a:pt x="2294" y="1393"/>
                    <a:pt x="1988" y="1341"/>
                  </a:cubicBezTo>
                  <a:cubicBezTo>
                    <a:pt x="2206" y="1252"/>
                    <a:pt x="2304" y="1106"/>
                    <a:pt x="2302" y="966"/>
                  </a:cubicBezTo>
                  <a:cubicBezTo>
                    <a:pt x="2302" y="841"/>
                    <a:pt x="2222" y="748"/>
                    <a:pt x="2050" y="690"/>
                  </a:cubicBezTo>
                  <a:cubicBezTo>
                    <a:pt x="2222" y="599"/>
                    <a:pt x="2301" y="472"/>
                    <a:pt x="2300" y="347"/>
                  </a:cubicBezTo>
                  <a:cubicBezTo>
                    <a:pt x="2299" y="126"/>
                    <a:pt x="2056" y="0"/>
                    <a:pt x="1469"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6687687" y="1331562"/>
              <a:ext cx="1172054" cy="924801"/>
            </a:xfrm>
            <a:custGeom>
              <a:avLst/>
              <a:gdLst/>
              <a:ahLst/>
              <a:cxnLst/>
              <a:rect l="l" t="t" r="r" b="b"/>
              <a:pathLst>
                <a:path w="8670" h="6841" extrusionOk="0">
                  <a:moveTo>
                    <a:pt x="3968" y="1"/>
                  </a:moveTo>
                  <a:cubicBezTo>
                    <a:pt x="3703" y="1"/>
                    <a:pt x="3439" y="20"/>
                    <a:pt x="3190" y="106"/>
                  </a:cubicBezTo>
                  <a:cubicBezTo>
                    <a:pt x="2839" y="226"/>
                    <a:pt x="2519" y="506"/>
                    <a:pt x="2459" y="871"/>
                  </a:cubicBezTo>
                  <a:cubicBezTo>
                    <a:pt x="2355" y="848"/>
                    <a:pt x="2248" y="837"/>
                    <a:pt x="2142" y="837"/>
                  </a:cubicBezTo>
                  <a:cubicBezTo>
                    <a:pt x="1777" y="837"/>
                    <a:pt x="1412" y="968"/>
                    <a:pt x="1136" y="1209"/>
                  </a:cubicBezTo>
                  <a:cubicBezTo>
                    <a:pt x="880" y="1431"/>
                    <a:pt x="700" y="1813"/>
                    <a:pt x="872" y="2106"/>
                  </a:cubicBezTo>
                  <a:cubicBezTo>
                    <a:pt x="524" y="2205"/>
                    <a:pt x="233" y="2482"/>
                    <a:pt x="117" y="2824"/>
                  </a:cubicBezTo>
                  <a:cubicBezTo>
                    <a:pt x="0" y="3165"/>
                    <a:pt x="61" y="3563"/>
                    <a:pt x="274" y="3854"/>
                  </a:cubicBezTo>
                  <a:cubicBezTo>
                    <a:pt x="105" y="4183"/>
                    <a:pt x="359" y="4645"/>
                    <a:pt x="728" y="4679"/>
                  </a:cubicBezTo>
                  <a:cubicBezTo>
                    <a:pt x="764" y="4370"/>
                    <a:pt x="800" y="4061"/>
                    <a:pt x="837" y="3752"/>
                  </a:cubicBezTo>
                  <a:cubicBezTo>
                    <a:pt x="864" y="3759"/>
                    <a:pt x="892" y="3762"/>
                    <a:pt x="921" y="3762"/>
                  </a:cubicBezTo>
                  <a:cubicBezTo>
                    <a:pt x="1016" y="3762"/>
                    <a:pt x="1116" y="3726"/>
                    <a:pt x="1188" y="3664"/>
                  </a:cubicBezTo>
                  <a:cubicBezTo>
                    <a:pt x="1323" y="3550"/>
                    <a:pt x="1392" y="3379"/>
                    <a:pt x="1457" y="3215"/>
                  </a:cubicBezTo>
                  <a:cubicBezTo>
                    <a:pt x="1619" y="3406"/>
                    <a:pt x="1868" y="3518"/>
                    <a:pt x="2119" y="3518"/>
                  </a:cubicBezTo>
                  <a:cubicBezTo>
                    <a:pt x="2150" y="3518"/>
                    <a:pt x="2181" y="3516"/>
                    <a:pt x="2213" y="3513"/>
                  </a:cubicBezTo>
                  <a:cubicBezTo>
                    <a:pt x="2492" y="3480"/>
                    <a:pt x="2752" y="3301"/>
                    <a:pt x="2881" y="3051"/>
                  </a:cubicBezTo>
                  <a:cubicBezTo>
                    <a:pt x="2921" y="3336"/>
                    <a:pt x="3183" y="3574"/>
                    <a:pt x="3471" y="3585"/>
                  </a:cubicBezTo>
                  <a:cubicBezTo>
                    <a:pt x="3478" y="3585"/>
                    <a:pt x="3486" y="3585"/>
                    <a:pt x="3493" y="3585"/>
                  </a:cubicBezTo>
                  <a:cubicBezTo>
                    <a:pt x="3772" y="3585"/>
                    <a:pt x="4040" y="3373"/>
                    <a:pt x="4101" y="3100"/>
                  </a:cubicBezTo>
                  <a:lnTo>
                    <a:pt x="4101" y="3100"/>
                  </a:lnTo>
                  <a:cubicBezTo>
                    <a:pt x="4057" y="3370"/>
                    <a:pt x="4084" y="3675"/>
                    <a:pt x="4272" y="3876"/>
                  </a:cubicBezTo>
                  <a:cubicBezTo>
                    <a:pt x="4365" y="3976"/>
                    <a:pt x="4507" y="4030"/>
                    <a:pt x="4643" y="4030"/>
                  </a:cubicBezTo>
                  <a:cubicBezTo>
                    <a:pt x="4756" y="4030"/>
                    <a:pt x="4864" y="3993"/>
                    <a:pt x="4938" y="3914"/>
                  </a:cubicBezTo>
                  <a:lnTo>
                    <a:pt x="4938" y="3914"/>
                  </a:lnTo>
                  <a:cubicBezTo>
                    <a:pt x="4796" y="4110"/>
                    <a:pt x="4674" y="4332"/>
                    <a:pt x="4684" y="4571"/>
                  </a:cubicBezTo>
                  <a:cubicBezTo>
                    <a:pt x="4694" y="4809"/>
                    <a:pt x="4891" y="5049"/>
                    <a:pt x="5119" y="5049"/>
                  </a:cubicBezTo>
                  <a:cubicBezTo>
                    <a:pt x="5143" y="5049"/>
                    <a:pt x="5168" y="5046"/>
                    <a:pt x="5193" y="5040"/>
                  </a:cubicBezTo>
                  <a:lnTo>
                    <a:pt x="5193" y="5040"/>
                  </a:lnTo>
                  <a:cubicBezTo>
                    <a:pt x="5013" y="5120"/>
                    <a:pt x="4837" y="5228"/>
                    <a:pt x="4726" y="5391"/>
                  </a:cubicBezTo>
                  <a:cubicBezTo>
                    <a:pt x="4614" y="5554"/>
                    <a:pt x="4578" y="5780"/>
                    <a:pt x="4678" y="5949"/>
                  </a:cubicBezTo>
                  <a:cubicBezTo>
                    <a:pt x="4744" y="6059"/>
                    <a:pt x="4874" y="6127"/>
                    <a:pt x="4999" y="6127"/>
                  </a:cubicBezTo>
                  <a:cubicBezTo>
                    <a:pt x="5041" y="6127"/>
                    <a:pt x="5082" y="6120"/>
                    <a:pt x="5119" y="6103"/>
                  </a:cubicBezTo>
                  <a:lnTo>
                    <a:pt x="5119" y="6103"/>
                  </a:lnTo>
                  <a:cubicBezTo>
                    <a:pt x="4912" y="6250"/>
                    <a:pt x="4883" y="6613"/>
                    <a:pt x="5094" y="6771"/>
                  </a:cubicBezTo>
                  <a:cubicBezTo>
                    <a:pt x="5157" y="6819"/>
                    <a:pt x="5233" y="6840"/>
                    <a:pt x="5310" y="6840"/>
                  </a:cubicBezTo>
                  <a:cubicBezTo>
                    <a:pt x="5514" y="6840"/>
                    <a:pt x="5727" y="6691"/>
                    <a:pt x="5747" y="6483"/>
                  </a:cubicBezTo>
                  <a:cubicBezTo>
                    <a:pt x="5804" y="6706"/>
                    <a:pt x="6049" y="6834"/>
                    <a:pt x="6281" y="6834"/>
                  </a:cubicBezTo>
                  <a:cubicBezTo>
                    <a:pt x="6297" y="6834"/>
                    <a:pt x="6313" y="6833"/>
                    <a:pt x="6329" y="6832"/>
                  </a:cubicBezTo>
                  <a:cubicBezTo>
                    <a:pt x="6575" y="6814"/>
                    <a:pt x="6796" y="6683"/>
                    <a:pt x="7006" y="6556"/>
                  </a:cubicBezTo>
                  <a:cubicBezTo>
                    <a:pt x="7114" y="6490"/>
                    <a:pt x="7226" y="6421"/>
                    <a:pt x="7292" y="6314"/>
                  </a:cubicBezTo>
                  <a:cubicBezTo>
                    <a:pt x="7357" y="6205"/>
                    <a:pt x="7356" y="6046"/>
                    <a:pt x="7256" y="5970"/>
                  </a:cubicBezTo>
                  <a:cubicBezTo>
                    <a:pt x="7834" y="5821"/>
                    <a:pt x="8319" y="5357"/>
                    <a:pt x="8495" y="4787"/>
                  </a:cubicBezTo>
                  <a:cubicBezTo>
                    <a:pt x="8670" y="4217"/>
                    <a:pt x="8527" y="3560"/>
                    <a:pt x="8133" y="3114"/>
                  </a:cubicBezTo>
                  <a:cubicBezTo>
                    <a:pt x="8299" y="2915"/>
                    <a:pt x="8352" y="2639"/>
                    <a:pt x="8318" y="2383"/>
                  </a:cubicBezTo>
                  <a:cubicBezTo>
                    <a:pt x="8286" y="2126"/>
                    <a:pt x="8176" y="1885"/>
                    <a:pt x="8049" y="1660"/>
                  </a:cubicBezTo>
                  <a:cubicBezTo>
                    <a:pt x="7941" y="1472"/>
                    <a:pt x="7815" y="1286"/>
                    <a:pt x="7634" y="1168"/>
                  </a:cubicBezTo>
                  <a:cubicBezTo>
                    <a:pt x="7529" y="1099"/>
                    <a:pt x="7400" y="1058"/>
                    <a:pt x="7276" y="1058"/>
                  </a:cubicBezTo>
                  <a:cubicBezTo>
                    <a:pt x="7186" y="1058"/>
                    <a:pt x="7097" y="1080"/>
                    <a:pt x="7020" y="1128"/>
                  </a:cubicBezTo>
                  <a:cubicBezTo>
                    <a:pt x="7034" y="680"/>
                    <a:pt x="6736" y="239"/>
                    <a:pt x="6313" y="87"/>
                  </a:cubicBezTo>
                  <a:cubicBezTo>
                    <a:pt x="6202" y="47"/>
                    <a:pt x="6084" y="28"/>
                    <a:pt x="5967" y="28"/>
                  </a:cubicBezTo>
                  <a:cubicBezTo>
                    <a:pt x="5638" y="28"/>
                    <a:pt x="5308" y="177"/>
                    <a:pt x="5105" y="438"/>
                  </a:cubicBezTo>
                  <a:cubicBezTo>
                    <a:pt x="5081" y="272"/>
                    <a:pt x="4940" y="142"/>
                    <a:pt x="4785" y="80"/>
                  </a:cubicBezTo>
                  <a:cubicBezTo>
                    <a:pt x="4630" y="18"/>
                    <a:pt x="4459" y="12"/>
                    <a:pt x="4290" y="7"/>
                  </a:cubicBezTo>
                  <a:cubicBezTo>
                    <a:pt x="4184" y="4"/>
                    <a:pt x="4076" y="1"/>
                    <a:pt x="3968"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96;p36">
            <a:extLst>
              <a:ext uri="{FF2B5EF4-FFF2-40B4-BE49-F238E27FC236}">
                <a16:creationId xmlns:a16="http://schemas.microsoft.com/office/drawing/2014/main" id="{86AC3AC1-E367-CD14-21BD-72EF56D8A5C9}"/>
              </a:ext>
            </a:extLst>
          </p:cNvPr>
          <p:cNvSpPr txBox="1">
            <a:spLocks/>
          </p:cNvSpPr>
          <p:nvPr/>
        </p:nvSpPr>
        <p:spPr>
          <a:xfrm>
            <a:off x="339957" y="2150850"/>
            <a:ext cx="4890180" cy="841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600"/>
              <a:buFont typeface="Barlow Black"/>
              <a:buNone/>
              <a:defRPr sz="4900" b="0" i="0" u="none" strike="noStrike" cap="none">
                <a:solidFill>
                  <a:schemeClr val="dk1"/>
                </a:solidFill>
                <a:latin typeface="Barlow Black"/>
                <a:ea typeface="Barlow Black"/>
                <a:cs typeface="Barlow Black"/>
                <a:sym typeface="Barlow Black"/>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pPr algn="r"/>
            <a:r>
              <a:rPr lang="en-US" dirty="0">
                <a:solidFill>
                  <a:schemeClr val="accent1"/>
                </a:solidFill>
              </a:rPr>
              <a:t>Implementation</a:t>
            </a:r>
          </a:p>
        </p:txBody>
      </p:sp>
      <p:sp>
        <p:nvSpPr>
          <p:cNvPr id="4" name="Subtitle 3">
            <a:extLst>
              <a:ext uri="{FF2B5EF4-FFF2-40B4-BE49-F238E27FC236}">
                <a16:creationId xmlns:a16="http://schemas.microsoft.com/office/drawing/2014/main" id="{53636765-1590-8681-078E-20E5B847DF3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09B82890-3448-1EA9-D835-0433E17A53ED}"/>
              </a:ext>
            </a:extLst>
          </p:cNvPr>
          <p:cNvPicPr>
            <a:picLocks noChangeAspect="1"/>
          </p:cNvPicPr>
          <p:nvPr/>
        </p:nvPicPr>
        <p:blipFill>
          <a:blip r:embed="rId3"/>
          <a:stretch>
            <a:fillRect/>
          </a:stretch>
        </p:blipFill>
        <p:spPr>
          <a:xfrm>
            <a:off x="8046212" y="19112"/>
            <a:ext cx="573074" cy="707197"/>
          </a:xfrm>
          <a:prstGeom prst="rect">
            <a:avLst/>
          </a:prstGeom>
        </p:spPr>
      </p:pic>
      <p:pic>
        <p:nvPicPr>
          <p:cNvPr id="6" name="Picture 5">
            <a:extLst>
              <a:ext uri="{FF2B5EF4-FFF2-40B4-BE49-F238E27FC236}">
                <a16:creationId xmlns:a16="http://schemas.microsoft.com/office/drawing/2014/main" id="{6B5DFB05-F3B1-A4FA-2BB1-2120293F8DC0}"/>
              </a:ext>
            </a:extLst>
          </p:cNvPr>
          <p:cNvPicPr>
            <a:picLocks noChangeAspect="1"/>
          </p:cNvPicPr>
          <p:nvPr/>
        </p:nvPicPr>
        <p:blipFill>
          <a:blip r:embed="rId4"/>
          <a:stretch>
            <a:fillRect/>
          </a:stretch>
        </p:blipFill>
        <p:spPr>
          <a:xfrm>
            <a:off x="8631112" y="19112"/>
            <a:ext cx="475529" cy="749873"/>
          </a:xfrm>
          <a:prstGeom prst="rect">
            <a:avLst/>
          </a:prstGeom>
        </p:spPr>
      </p:pic>
    </p:spTree>
    <p:extLst>
      <p:ext uri="{BB962C8B-B14F-4D97-AF65-F5344CB8AC3E}">
        <p14:creationId xmlns:p14="http://schemas.microsoft.com/office/powerpoint/2010/main" val="747983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39"/>
          <p:cNvSpPr txBox="1">
            <a:spLocks noGrp="1"/>
          </p:cNvSpPr>
          <p:nvPr>
            <p:ph type="title"/>
          </p:nvPr>
        </p:nvSpPr>
        <p:spPr>
          <a:xfrm>
            <a:off x="2101160" y="366651"/>
            <a:ext cx="457722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P</a:t>
            </a:r>
            <a:r>
              <a:rPr lang="en" dirty="0">
                <a:solidFill>
                  <a:schemeClr val="accent1"/>
                </a:solidFill>
              </a:rPr>
              <a:t>rogramming Languages</a:t>
            </a:r>
            <a:r>
              <a:rPr lang="en" dirty="0"/>
              <a:t> </a:t>
            </a:r>
            <a:endParaRPr dirty="0">
              <a:latin typeface="Barlow"/>
              <a:ea typeface="Barlow"/>
              <a:cs typeface="Barlow"/>
              <a:sym typeface="Barlow"/>
            </a:endParaRPr>
          </a:p>
        </p:txBody>
      </p:sp>
      <p:sp>
        <p:nvSpPr>
          <p:cNvPr id="602" name="Google Shape;602;p39"/>
          <p:cNvSpPr txBox="1"/>
          <p:nvPr/>
        </p:nvSpPr>
        <p:spPr>
          <a:xfrm>
            <a:off x="4106636" y="2579759"/>
            <a:ext cx="2571749" cy="719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rgbClr val="636363"/>
                </a:solidFill>
                <a:latin typeface="Barlow"/>
                <a:ea typeface="Barlow"/>
                <a:cs typeface="Barlow"/>
                <a:sym typeface="Barlow"/>
              </a:rPr>
              <a:t> stands for Hypertext Preprocessor and denotes a server-side scripting language. It's mainly used due to its faster rate of loading over slow internet speed than other programming languages.</a:t>
            </a:r>
            <a:endParaRPr dirty="0">
              <a:solidFill>
                <a:srgbClr val="636363"/>
              </a:solidFill>
              <a:latin typeface="Barlow"/>
              <a:ea typeface="Barlow"/>
              <a:cs typeface="Barlow"/>
              <a:sym typeface="Barlow"/>
            </a:endParaRPr>
          </a:p>
        </p:txBody>
      </p:sp>
      <p:sp>
        <p:nvSpPr>
          <p:cNvPr id="603" name="Google Shape;603;p39"/>
          <p:cNvSpPr txBox="1"/>
          <p:nvPr/>
        </p:nvSpPr>
        <p:spPr>
          <a:xfrm>
            <a:off x="6500934" y="2580070"/>
            <a:ext cx="2395759" cy="719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rgbClr val="636363"/>
                </a:solidFill>
                <a:latin typeface="Barlow"/>
                <a:ea typeface="Barlow"/>
                <a:cs typeface="Barlow"/>
                <a:sym typeface="Barlow"/>
              </a:rPr>
              <a:t>The open-source Arduino C platform uses the C and C++ languages. It is installable on any operating system and can be utilized in sensor-dependent or Internet of Things-focused projects.</a:t>
            </a:r>
            <a:endParaRPr dirty="0">
              <a:solidFill>
                <a:srgbClr val="636363"/>
              </a:solidFill>
              <a:latin typeface="Barlow"/>
              <a:ea typeface="Barlow"/>
              <a:cs typeface="Barlow"/>
              <a:sym typeface="Barlow"/>
            </a:endParaRPr>
          </a:p>
        </p:txBody>
      </p:sp>
      <p:sp>
        <p:nvSpPr>
          <p:cNvPr id="604" name="Google Shape;604;p39"/>
          <p:cNvSpPr txBox="1"/>
          <p:nvPr/>
        </p:nvSpPr>
        <p:spPr>
          <a:xfrm>
            <a:off x="1885761" y="1273829"/>
            <a:ext cx="2311200" cy="489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endParaRPr sz="2000" dirty="0">
              <a:solidFill>
                <a:srgbClr val="3C5062"/>
              </a:solidFill>
              <a:latin typeface="Barlow"/>
              <a:ea typeface="Barlow"/>
              <a:cs typeface="Barlow"/>
              <a:sym typeface="Barlow"/>
            </a:endParaRPr>
          </a:p>
          <a:p>
            <a:pPr marL="0" lvl="0" indent="0" algn="ctr" rtl="0">
              <a:lnSpc>
                <a:spcPct val="115000"/>
              </a:lnSpc>
              <a:spcBef>
                <a:spcPts val="0"/>
              </a:spcBef>
              <a:spcAft>
                <a:spcPts val="0"/>
              </a:spcAft>
              <a:buNone/>
            </a:pPr>
            <a:r>
              <a:rPr lang="en" sz="2000" dirty="0">
                <a:solidFill>
                  <a:srgbClr val="3C5062"/>
                </a:solidFill>
                <a:latin typeface="Barlow"/>
                <a:ea typeface="Barlow"/>
                <a:cs typeface="Barlow"/>
                <a:sym typeface="Barlow"/>
              </a:rPr>
              <a:t>XML</a:t>
            </a:r>
            <a:endParaRPr sz="2000" dirty="0">
              <a:solidFill>
                <a:srgbClr val="3C5062"/>
              </a:solidFill>
              <a:latin typeface="Barlow"/>
              <a:ea typeface="Barlow"/>
              <a:cs typeface="Barlow"/>
              <a:sym typeface="Barlow"/>
            </a:endParaRPr>
          </a:p>
        </p:txBody>
      </p:sp>
      <p:sp>
        <p:nvSpPr>
          <p:cNvPr id="605" name="Google Shape;605;p39"/>
          <p:cNvSpPr txBox="1"/>
          <p:nvPr/>
        </p:nvSpPr>
        <p:spPr>
          <a:xfrm>
            <a:off x="-102592" y="1272497"/>
            <a:ext cx="2311200" cy="489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dirty="0">
                <a:solidFill>
                  <a:srgbClr val="3C5062"/>
                </a:solidFill>
                <a:latin typeface="Barlow"/>
                <a:ea typeface="Barlow"/>
                <a:cs typeface="Barlow"/>
                <a:sym typeface="Barlow"/>
              </a:rPr>
              <a:t>Java</a:t>
            </a:r>
            <a:endParaRPr sz="2000" dirty="0">
              <a:solidFill>
                <a:srgbClr val="3C5062"/>
              </a:solidFill>
              <a:latin typeface="Barlow"/>
              <a:ea typeface="Barlow"/>
              <a:cs typeface="Barlow"/>
              <a:sym typeface="Barlow"/>
            </a:endParaRPr>
          </a:p>
        </p:txBody>
      </p:sp>
      <p:sp>
        <p:nvSpPr>
          <p:cNvPr id="606" name="Google Shape;606;p39"/>
          <p:cNvSpPr txBox="1"/>
          <p:nvPr/>
        </p:nvSpPr>
        <p:spPr>
          <a:xfrm>
            <a:off x="6582251" y="1310813"/>
            <a:ext cx="2311200" cy="489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US" sz="2000" dirty="0">
                <a:solidFill>
                  <a:srgbClr val="3C5062"/>
                </a:solidFill>
                <a:latin typeface="Barlow"/>
                <a:ea typeface="Barlow"/>
                <a:cs typeface="Barlow"/>
                <a:sym typeface="Barlow"/>
              </a:rPr>
              <a:t>Arduino C </a:t>
            </a:r>
          </a:p>
        </p:txBody>
      </p:sp>
      <p:sp>
        <p:nvSpPr>
          <p:cNvPr id="607" name="Google Shape;607;p39"/>
          <p:cNvSpPr txBox="1">
            <a:spLocks noGrp="1"/>
          </p:cNvSpPr>
          <p:nvPr>
            <p:ph type="subTitle" idx="4294967295"/>
          </p:nvPr>
        </p:nvSpPr>
        <p:spPr>
          <a:xfrm>
            <a:off x="247307" y="2580070"/>
            <a:ext cx="1794774" cy="71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Java is a computer language that may be used for almost any activity that requires programming.</a:t>
            </a:r>
            <a:endParaRPr lang="es-ES" dirty="0"/>
          </a:p>
        </p:txBody>
      </p:sp>
      <p:cxnSp>
        <p:nvCxnSpPr>
          <p:cNvPr id="611" name="Google Shape;611;p39"/>
          <p:cNvCxnSpPr>
            <a:cxnSpLocks/>
          </p:cNvCxnSpPr>
          <p:nvPr/>
        </p:nvCxnSpPr>
        <p:spPr>
          <a:xfrm>
            <a:off x="1213966" y="2053061"/>
            <a:ext cx="3814213" cy="42920"/>
          </a:xfrm>
          <a:prstGeom prst="straightConnector1">
            <a:avLst/>
          </a:prstGeom>
          <a:noFill/>
          <a:ln w="28575" cap="flat" cmpd="sng">
            <a:solidFill>
              <a:schemeClr val="accent3"/>
            </a:solidFill>
            <a:prstDash val="dot"/>
            <a:round/>
            <a:headEnd type="none" w="med" len="med"/>
            <a:tailEnd type="none" w="med" len="med"/>
          </a:ln>
        </p:spPr>
      </p:cxnSp>
      <p:sp>
        <p:nvSpPr>
          <p:cNvPr id="608" name="Google Shape;608;p39"/>
          <p:cNvSpPr/>
          <p:nvPr/>
        </p:nvSpPr>
        <p:spPr>
          <a:xfrm>
            <a:off x="2630768" y="1642743"/>
            <a:ext cx="787500" cy="78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9"/>
          <p:cNvSpPr/>
          <p:nvPr/>
        </p:nvSpPr>
        <p:spPr>
          <a:xfrm>
            <a:off x="7360944" y="1702231"/>
            <a:ext cx="787500" cy="78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9"/>
          <p:cNvSpPr/>
          <p:nvPr/>
        </p:nvSpPr>
        <p:spPr>
          <a:xfrm>
            <a:off x="4995856" y="1681633"/>
            <a:ext cx="787500" cy="78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2" name="Google Shape;612;p39"/>
          <p:cNvCxnSpPr>
            <a:stCxn id="610" idx="6"/>
            <a:endCxn id="609" idx="2"/>
          </p:cNvCxnSpPr>
          <p:nvPr/>
        </p:nvCxnSpPr>
        <p:spPr>
          <a:xfrm>
            <a:off x="5783356" y="2075383"/>
            <a:ext cx="1577588" cy="20598"/>
          </a:xfrm>
          <a:prstGeom prst="straightConnector1">
            <a:avLst/>
          </a:prstGeom>
          <a:noFill/>
          <a:ln w="28575" cap="flat" cmpd="sng">
            <a:solidFill>
              <a:schemeClr val="accent3"/>
            </a:solidFill>
            <a:prstDash val="dot"/>
            <a:round/>
            <a:headEnd type="none" w="med" len="med"/>
            <a:tailEnd type="none" w="med" len="med"/>
          </a:ln>
        </p:spPr>
      </p:cxnSp>
      <p:grpSp>
        <p:nvGrpSpPr>
          <p:cNvPr id="621" name="Google Shape;621;p39"/>
          <p:cNvGrpSpPr/>
          <p:nvPr/>
        </p:nvGrpSpPr>
        <p:grpSpPr>
          <a:xfrm>
            <a:off x="1582414" y="1914833"/>
            <a:ext cx="375577" cy="314669"/>
            <a:chOff x="735852" y="3064139"/>
            <a:chExt cx="375577" cy="314669"/>
          </a:xfrm>
        </p:grpSpPr>
        <p:sp>
          <p:nvSpPr>
            <p:cNvPr id="622" name="Google Shape;622;p39"/>
            <p:cNvSpPr/>
            <p:nvPr/>
          </p:nvSpPr>
          <p:spPr>
            <a:xfrm>
              <a:off x="880237" y="3178491"/>
              <a:ext cx="86000" cy="66796"/>
            </a:xfrm>
            <a:custGeom>
              <a:avLst/>
              <a:gdLst/>
              <a:ahLst/>
              <a:cxnLst/>
              <a:rect l="l" t="t" r="r" b="b"/>
              <a:pathLst>
                <a:path w="2454" h="1906" extrusionOk="0">
                  <a:moveTo>
                    <a:pt x="604" y="0"/>
                  </a:moveTo>
                  <a:cubicBezTo>
                    <a:pt x="465" y="0"/>
                    <a:pt x="322" y="48"/>
                    <a:pt x="214" y="143"/>
                  </a:cubicBezTo>
                  <a:lnTo>
                    <a:pt x="214" y="167"/>
                  </a:lnTo>
                  <a:cubicBezTo>
                    <a:pt x="0" y="358"/>
                    <a:pt x="0" y="691"/>
                    <a:pt x="214" y="905"/>
                  </a:cubicBezTo>
                  <a:lnTo>
                    <a:pt x="1238" y="1906"/>
                  </a:lnTo>
                  <a:lnTo>
                    <a:pt x="2239" y="905"/>
                  </a:lnTo>
                  <a:cubicBezTo>
                    <a:pt x="2453" y="691"/>
                    <a:pt x="2453" y="358"/>
                    <a:pt x="2239" y="167"/>
                  </a:cubicBezTo>
                  <a:lnTo>
                    <a:pt x="2239" y="143"/>
                  </a:lnTo>
                  <a:cubicBezTo>
                    <a:pt x="2143" y="48"/>
                    <a:pt x="2006" y="0"/>
                    <a:pt x="1867" y="0"/>
                  </a:cubicBezTo>
                  <a:cubicBezTo>
                    <a:pt x="1727" y="0"/>
                    <a:pt x="1584" y="48"/>
                    <a:pt x="1477" y="143"/>
                  </a:cubicBezTo>
                  <a:lnTo>
                    <a:pt x="1238" y="405"/>
                  </a:lnTo>
                  <a:lnTo>
                    <a:pt x="977" y="143"/>
                  </a:lnTo>
                  <a:cubicBezTo>
                    <a:pt x="881" y="48"/>
                    <a:pt x="744" y="0"/>
                    <a:pt x="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9"/>
            <p:cNvSpPr/>
            <p:nvPr/>
          </p:nvSpPr>
          <p:spPr>
            <a:xfrm>
              <a:off x="735852" y="3064139"/>
              <a:ext cx="375577" cy="314669"/>
            </a:xfrm>
            <a:custGeom>
              <a:avLst/>
              <a:gdLst/>
              <a:ahLst/>
              <a:cxnLst/>
              <a:rect l="l" t="t" r="r" b="b"/>
              <a:pathLst>
                <a:path w="10717" h="8979" extrusionOk="0">
                  <a:moveTo>
                    <a:pt x="5963" y="2636"/>
                  </a:moveTo>
                  <a:cubicBezTo>
                    <a:pt x="6272" y="2636"/>
                    <a:pt x="6587" y="2753"/>
                    <a:pt x="6811" y="2978"/>
                  </a:cubicBezTo>
                  <a:cubicBezTo>
                    <a:pt x="7264" y="3430"/>
                    <a:pt x="7264" y="4168"/>
                    <a:pt x="6811" y="4621"/>
                  </a:cubicBezTo>
                  <a:lnTo>
                    <a:pt x="5358" y="6074"/>
                  </a:lnTo>
                  <a:lnTo>
                    <a:pt x="3882" y="4621"/>
                  </a:lnTo>
                  <a:cubicBezTo>
                    <a:pt x="3430" y="4168"/>
                    <a:pt x="3430" y="3430"/>
                    <a:pt x="3882" y="2978"/>
                  </a:cubicBezTo>
                  <a:lnTo>
                    <a:pt x="3906" y="2978"/>
                  </a:lnTo>
                  <a:cubicBezTo>
                    <a:pt x="4116" y="2753"/>
                    <a:pt x="4425" y="2636"/>
                    <a:pt x="4737" y="2636"/>
                  </a:cubicBezTo>
                  <a:cubicBezTo>
                    <a:pt x="4954" y="2636"/>
                    <a:pt x="5172" y="2693"/>
                    <a:pt x="5358" y="2811"/>
                  </a:cubicBezTo>
                  <a:cubicBezTo>
                    <a:pt x="5535" y="2693"/>
                    <a:pt x="5747" y="2636"/>
                    <a:pt x="5963" y="2636"/>
                  </a:cubicBezTo>
                  <a:close/>
                  <a:moveTo>
                    <a:pt x="1739" y="1"/>
                  </a:moveTo>
                  <a:lnTo>
                    <a:pt x="1739" y="2406"/>
                  </a:lnTo>
                  <a:lnTo>
                    <a:pt x="1215" y="2406"/>
                  </a:lnTo>
                  <a:cubicBezTo>
                    <a:pt x="524" y="2406"/>
                    <a:pt x="0" y="2954"/>
                    <a:pt x="0" y="3621"/>
                  </a:cubicBezTo>
                  <a:cubicBezTo>
                    <a:pt x="0" y="4288"/>
                    <a:pt x="548" y="4835"/>
                    <a:pt x="1215" y="4835"/>
                  </a:cubicBezTo>
                  <a:lnTo>
                    <a:pt x="1739" y="4835"/>
                  </a:lnTo>
                  <a:lnTo>
                    <a:pt x="1739" y="7240"/>
                  </a:lnTo>
                  <a:lnTo>
                    <a:pt x="4144" y="7240"/>
                  </a:lnTo>
                  <a:lnTo>
                    <a:pt x="4144" y="7764"/>
                  </a:lnTo>
                  <a:cubicBezTo>
                    <a:pt x="4144" y="8431"/>
                    <a:pt x="4668" y="8979"/>
                    <a:pt x="5358" y="8979"/>
                  </a:cubicBezTo>
                  <a:cubicBezTo>
                    <a:pt x="6025" y="8979"/>
                    <a:pt x="6573" y="8431"/>
                    <a:pt x="6573" y="7764"/>
                  </a:cubicBezTo>
                  <a:lnTo>
                    <a:pt x="6573" y="7240"/>
                  </a:lnTo>
                  <a:lnTo>
                    <a:pt x="8978" y="7240"/>
                  </a:lnTo>
                  <a:lnTo>
                    <a:pt x="8978" y="4835"/>
                  </a:lnTo>
                  <a:lnTo>
                    <a:pt x="9502" y="4835"/>
                  </a:lnTo>
                  <a:cubicBezTo>
                    <a:pt x="10169" y="4835"/>
                    <a:pt x="10717" y="4288"/>
                    <a:pt x="10717" y="3621"/>
                  </a:cubicBezTo>
                  <a:cubicBezTo>
                    <a:pt x="10717" y="2954"/>
                    <a:pt x="10169" y="2406"/>
                    <a:pt x="9502" y="2406"/>
                  </a:cubicBezTo>
                  <a:lnTo>
                    <a:pt x="8978" y="2406"/>
                  </a:lnTo>
                  <a:lnTo>
                    <a:pt x="8978" y="1"/>
                  </a:lnTo>
                  <a:lnTo>
                    <a:pt x="6573" y="1"/>
                  </a:lnTo>
                  <a:lnTo>
                    <a:pt x="6573" y="239"/>
                  </a:lnTo>
                  <a:cubicBezTo>
                    <a:pt x="6573" y="930"/>
                    <a:pt x="6025" y="1454"/>
                    <a:pt x="5358" y="1454"/>
                  </a:cubicBezTo>
                  <a:cubicBezTo>
                    <a:pt x="4692" y="1454"/>
                    <a:pt x="4144" y="930"/>
                    <a:pt x="4144" y="239"/>
                  </a:cubicBezTo>
                  <a:lnTo>
                    <a:pt x="41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08;p39">
            <a:extLst>
              <a:ext uri="{FF2B5EF4-FFF2-40B4-BE49-F238E27FC236}">
                <a16:creationId xmlns:a16="http://schemas.microsoft.com/office/drawing/2014/main" id="{C507346B-6ABE-0579-8E6A-E5322AC9C61C}"/>
              </a:ext>
            </a:extLst>
          </p:cNvPr>
          <p:cNvSpPr/>
          <p:nvPr/>
        </p:nvSpPr>
        <p:spPr>
          <a:xfrm>
            <a:off x="670177" y="1681633"/>
            <a:ext cx="787500" cy="78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Picture 9">
            <a:extLst>
              <a:ext uri="{FF2B5EF4-FFF2-40B4-BE49-F238E27FC236}">
                <a16:creationId xmlns:a16="http://schemas.microsoft.com/office/drawing/2014/main" id="{C384F0EE-68D4-0EAE-A1DB-1D2EB340CC27}"/>
              </a:ext>
            </a:extLst>
          </p:cNvPr>
          <p:cNvPicPr>
            <a:picLocks noChangeAspect="1"/>
          </p:cNvPicPr>
          <p:nvPr/>
        </p:nvPicPr>
        <p:blipFill>
          <a:blip r:embed="rId3">
            <a:biLevel thresh="25000"/>
          </a:blip>
          <a:stretch>
            <a:fillRect/>
          </a:stretch>
        </p:blipFill>
        <p:spPr>
          <a:xfrm>
            <a:off x="783519" y="1702231"/>
            <a:ext cx="572700" cy="572700"/>
          </a:xfrm>
          <a:prstGeom prst="rect">
            <a:avLst/>
          </a:prstGeom>
        </p:spPr>
      </p:pic>
      <p:pic>
        <p:nvPicPr>
          <p:cNvPr id="1026" name="Picture 2">
            <a:extLst>
              <a:ext uri="{FF2B5EF4-FFF2-40B4-BE49-F238E27FC236}">
                <a16:creationId xmlns:a16="http://schemas.microsoft.com/office/drawing/2014/main" id="{F14A633B-1A46-9BD0-75B2-629E8E2C6E0D}"/>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2769771" y="1750143"/>
            <a:ext cx="572700" cy="5727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91A663FD-C10A-74CC-A7FD-515A48C87B74}"/>
              </a:ext>
            </a:extLst>
          </p:cNvPr>
          <p:cNvPicPr>
            <a:picLocks noChangeAspect="1"/>
          </p:cNvPicPr>
          <p:nvPr/>
        </p:nvPicPr>
        <p:blipFill>
          <a:blip r:embed="rId5">
            <a:lum bright="70000" contrast="-70000"/>
          </a:blip>
          <a:stretch>
            <a:fillRect/>
          </a:stretch>
        </p:blipFill>
        <p:spPr>
          <a:xfrm>
            <a:off x="5167182" y="1766711"/>
            <a:ext cx="572700" cy="572700"/>
          </a:xfrm>
          <a:prstGeom prst="rect">
            <a:avLst/>
          </a:prstGeom>
        </p:spPr>
      </p:pic>
      <p:pic>
        <p:nvPicPr>
          <p:cNvPr id="1028" name="Picture 4">
            <a:extLst>
              <a:ext uri="{FF2B5EF4-FFF2-40B4-BE49-F238E27FC236}">
                <a16:creationId xmlns:a16="http://schemas.microsoft.com/office/drawing/2014/main" id="{A1029EA8-52D1-2743-8CA2-F8CD99E9FC2B}"/>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7428095" y="1766711"/>
            <a:ext cx="653198" cy="653198"/>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604;p39">
            <a:extLst>
              <a:ext uri="{FF2B5EF4-FFF2-40B4-BE49-F238E27FC236}">
                <a16:creationId xmlns:a16="http://schemas.microsoft.com/office/drawing/2014/main" id="{20064863-ED61-B35A-0C6A-1AEB3CA3F523}"/>
              </a:ext>
            </a:extLst>
          </p:cNvPr>
          <p:cNvSpPr txBox="1"/>
          <p:nvPr/>
        </p:nvSpPr>
        <p:spPr>
          <a:xfrm>
            <a:off x="4260950" y="1281632"/>
            <a:ext cx="2311200" cy="489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endParaRPr sz="2000" dirty="0">
              <a:solidFill>
                <a:srgbClr val="3C5062"/>
              </a:solidFill>
              <a:latin typeface="Barlow"/>
              <a:ea typeface="Barlow"/>
              <a:cs typeface="Barlow"/>
              <a:sym typeface="Barlow"/>
            </a:endParaRPr>
          </a:p>
          <a:p>
            <a:pPr marL="0" lvl="0" indent="0" algn="ctr" rtl="0">
              <a:lnSpc>
                <a:spcPct val="115000"/>
              </a:lnSpc>
              <a:spcBef>
                <a:spcPts val="0"/>
              </a:spcBef>
              <a:spcAft>
                <a:spcPts val="0"/>
              </a:spcAft>
              <a:buNone/>
            </a:pPr>
            <a:r>
              <a:rPr lang="en" sz="2000" dirty="0">
                <a:solidFill>
                  <a:srgbClr val="3C5062"/>
                </a:solidFill>
                <a:latin typeface="Barlow"/>
                <a:ea typeface="Barlow"/>
                <a:cs typeface="Barlow"/>
                <a:sym typeface="Barlow"/>
              </a:rPr>
              <a:t>PHP</a:t>
            </a:r>
            <a:endParaRPr sz="2000" dirty="0">
              <a:solidFill>
                <a:srgbClr val="3C5062"/>
              </a:solidFill>
              <a:latin typeface="Barlow"/>
              <a:ea typeface="Barlow"/>
              <a:cs typeface="Barlow"/>
              <a:sym typeface="Barlow"/>
            </a:endParaRPr>
          </a:p>
        </p:txBody>
      </p:sp>
      <p:sp>
        <p:nvSpPr>
          <p:cNvPr id="4" name="Google Shape;602;p39">
            <a:extLst>
              <a:ext uri="{FF2B5EF4-FFF2-40B4-BE49-F238E27FC236}">
                <a16:creationId xmlns:a16="http://schemas.microsoft.com/office/drawing/2014/main" id="{E4A8BB36-BCE5-ADF6-A797-96D8F326019B}"/>
              </a:ext>
            </a:extLst>
          </p:cNvPr>
          <p:cNvSpPr txBox="1"/>
          <p:nvPr/>
        </p:nvSpPr>
        <p:spPr>
          <a:xfrm>
            <a:off x="1957991" y="2563637"/>
            <a:ext cx="2080883" cy="719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rgbClr val="636363"/>
                </a:solidFill>
                <a:latin typeface="Barlow"/>
                <a:ea typeface="Barlow"/>
                <a:cs typeface="Barlow"/>
                <a:sym typeface="Barlow"/>
              </a:rPr>
              <a:t>XML, or "extensible Markup Language," is a markup language similar to HTML. The design process may be divided using XML to develop your platform</a:t>
            </a:r>
            <a:endParaRPr lang="es-ES" dirty="0">
              <a:solidFill>
                <a:srgbClr val="636363"/>
              </a:solidFill>
              <a:latin typeface="Barlow"/>
              <a:ea typeface="Barlow"/>
              <a:cs typeface="Barlow"/>
              <a:sym typeface="Barlow"/>
            </a:endParaRPr>
          </a:p>
        </p:txBody>
      </p:sp>
      <p:pic>
        <p:nvPicPr>
          <p:cNvPr id="5" name="Picture 4">
            <a:extLst>
              <a:ext uri="{FF2B5EF4-FFF2-40B4-BE49-F238E27FC236}">
                <a16:creationId xmlns:a16="http://schemas.microsoft.com/office/drawing/2014/main" id="{F686770C-466B-E7F0-6C4A-EE1661145420}"/>
              </a:ext>
            </a:extLst>
          </p:cNvPr>
          <p:cNvPicPr>
            <a:picLocks noChangeAspect="1"/>
          </p:cNvPicPr>
          <p:nvPr/>
        </p:nvPicPr>
        <p:blipFill>
          <a:blip r:embed="rId7"/>
          <a:stretch>
            <a:fillRect/>
          </a:stretch>
        </p:blipFill>
        <p:spPr>
          <a:xfrm>
            <a:off x="8082612" y="-32950"/>
            <a:ext cx="573074" cy="707197"/>
          </a:xfrm>
          <a:prstGeom prst="rect">
            <a:avLst/>
          </a:prstGeom>
        </p:spPr>
      </p:pic>
      <p:pic>
        <p:nvPicPr>
          <p:cNvPr id="6" name="Picture 5">
            <a:extLst>
              <a:ext uri="{FF2B5EF4-FFF2-40B4-BE49-F238E27FC236}">
                <a16:creationId xmlns:a16="http://schemas.microsoft.com/office/drawing/2014/main" id="{4967A07C-A013-BEC6-D8FB-58FDD70139C8}"/>
              </a:ext>
            </a:extLst>
          </p:cNvPr>
          <p:cNvPicPr>
            <a:picLocks noChangeAspect="1"/>
          </p:cNvPicPr>
          <p:nvPr/>
        </p:nvPicPr>
        <p:blipFill>
          <a:blip r:embed="rId8"/>
          <a:stretch>
            <a:fillRect/>
          </a:stretch>
        </p:blipFill>
        <p:spPr>
          <a:xfrm>
            <a:off x="8655686" y="-45980"/>
            <a:ext cx="475529" cy="749873"/>
          </a:xfrm>
          <a:prstGeom prst="rect">
            <a:avLst/>
          </a:prstGeom>
        </p:spPr>
      </p:pic>
    </p:spTree>
    <p:extLst>
      <p:ext uri="{BB962C8B-B14F-4D97-AF65-F5344CB8AC3E}">
        <p14:creationId xmlns:p14="http://schemas.microsoft.com/office/powerpoint/2010/main" val="18361562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0D84-9878-7022-2AE9-BB5F39F23C04}"/>
              </a:ext>
            </a:extLst>
          </p:cNvPr>
          <p:cNvSpPr>
            <a:spLocks noGrp="1"/>
          </p:cNvSpPr>
          <p:nvPr>
            <p:ph type="title"/>
          </p:nvPr>
        </p:nvSpPr>
        <p:spPr/>
        <p:txBody>
          <a:bodyPr/>
          <a:lstStyle/>
          <a:p>
            <a:r>
              <a:rPr lang="en-US" dirty="0"/>
              <a:t>Software Tools</a:t>
            </a:r>
          </a:p>
        </p:txBody>
      </p:sp>
      <p:pic>
        <p:nvPicPr>
          <p:cNvPr id="3" name="Picture 2">
            <a:extLst>
              <a:ext uri="{FF2B5EF4-FFF2-40B4-BE49-F238E27FC236}">
                <a16:creationId xmlns:a16="http://schemas.microsoft.com/office/drawing/2014/main" id="{912A8CF8-FEC3-4F52-233A-1416130DB3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3117" y="2708009"/>
            <a:ext cx="2571247" cy="1586865"/>
          </a:xfrm>
          <a:prstGeom prst="rect">
            <a:avLst/>
          </a:prstGeom>
        </p:spPr>
      </p:pic>
      <p:pic>
        <p:nvPicPr>
          <p:cNvPr id="4" name="صورة 101">
            <a:extLst>
              <a:ext uri="{FF2B5EF4-FFF2-40B4-BE49-F238E27FC236}">
                <a16:creationId xmlns:a16="http://schemas.microsoft.com/office/drawing/2014/main" id="{658307F7-9A58-159D-3BDD-E2621ED0AA1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41921" y="1342451"/>
            <a:ext cx="1998440" cy="1229299"/>
          </a:xfrm>
          <a:prstGeom prst="rect">
            <a:avLst/>
          </a:prstGeom>
          <a:noFill/>
          <a:ln>
            <a:noFill/>
          </a:ln>
        </p:spPr>
      </p:pic>
      <p:pic>
        <p:nvPicPr>
          <p:cNvPr id="5" name="صورة 112">
            <a:extLst>
              <a:ext uri="{FF2B5EF4-FFF2-40B4-BE49-F238E27FC236}">
                <a16:creationId xmlns:a16="http://schemas.microsoft.com/office/drawing/2014/main" id="{48345F64-A120-E5D4-410E-187A596DD50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15404" y="1268820"/>
            <a:ext cx="1886675" cy="1302930"/>
          </a:xfrm>
          <a:prstGeom prst="rect">
            <a:avLst/>
          </a:prstGeom>
          <a:noFill/>
          <a:ln>
            <a:noFill/>
          </a:ln>
        </p:spPr>
      </p:pic>
      <p:pic>
        <p:nvPicPr>
          <p:cNvPr id="6" name="Picture 5" descr="Logo, company name&#10;&#10;Description automatically generated">
            <a:extLst>
              <a:ext uri="{FF2B5EF4-FFF2-40B4-BE49-F238E27FC236}">
                <a16:creationId xmlns:a16="http://schemas.microsoft.com/office/drawing/2014/main" id="{419FC36A-16A0-E390-D912-0EC984230A8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55445" y="2800235"/>
            <a:ext cx="3174365" cy="1586865"/>
          </a:xfrm>
          <a:prstGeom prst="rect">
            <a:avLst/>
          </a:prstGeom>
        </p:spPr>
      </p:pic>
      <p:pic>
        <p:nvPicPr>
          <p:cNvPr id="7" name="Picture 6">
            <a:extLst>
              <a:ext uri="{FF2B5EF4-FFF2-40B4-BE49-F238E27FC236}">
                <a16:creationId xmlns:a16="http://schemas.microsoft.com/office/drawing/2014/main" id="{CDCD5E1D-0BD7-23AA-10CA-9DB4CEECF7CF}"/>
              </a:ext>
            </a:extLst>
          </p:cNvPr>
          <p:cNvPicPr>
            <a:picLocks noChangeAspect="1"/>
          </p:cNvPicPr>
          <p:nvPr/>
        </p:nvPicPr>
        <p:blipFill>
          <a:blip r:embed="rId6"/>
          <a:stretch>
            <a:fillRect/>
          </a:stretch>
        </p:blipFill>
        <p:spPr>
          <a:xfrm>
            <a:off x="8032870" y="0"/>
            <a:ext cx="573074" cy="707197"/>
          </a:xfrm>
          <a:prstGeom prst="rect">
            <a:avLst/>
          </a:prstGeom>
        </p:spPr>
      </p:pic>
      <p:pic>
        <p:nvPicPr>
          <p:cNvPr id="8" name="Picture 7">
            <a:extLst>
              <a:ext uri="{FF2B5EF4-FFF2-40B4-BE49-F238E27FC236}">
                <a16:creationId xmlns:a16="http://schemas.microsoft.com/office/drawing/2014/main" id="{4832B550-FE61-3914-5313-CEAC9060F573}"/>
              </a:ext>
            </a:extLst>
          </p:cNvPr>
          <p:cNvPicPr>
            <a:picLocks noChangeAspect="1"/>
          </p:cNvPicPr>
          <p:nvPr/>
        </p:nvPicPr>
        <p:blipFill>
          <a:blip r:embed="rId7"/>
          <a:stretch>
            <a:fillRect/>
          </a:stretch>
        </p:blipFill>
        <p:spPr>
          <a:xfrm>
            <a:off x="8668471" y="-53374"/>
            <a:ext cx="475529" cy="749873"/>
          </a:xfrm>
          <a:prstGeom prst="rect">
            <a:avLst/>
          </a:prstGeom>
        </p:spPr>
      </p:pic>
    </p:spTree>
    <p:extLst>
      <p:ext uri="{BB962C8B-B14F-4D97-AF65-F5344CB8AC3E}">
        <p14:creationId xmlns:p14="http://schemas.microsoft.com/office/powerpoint/2010/main" val="184997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9F741-B4AC-93FA-7BE7-6F294CBA6AC5}"/>
              </a:ext>
            </a:extLst>
          </p:cNvPr>
          <p:cNvSpPr>
            <a:spLocks noGrp="1"/>
          </p:cNvSpPr>
          <p:nvPr>
            <p:ph type="title"/>
          </p:nvPr>
        </p:nvSpPr>
        <p:spPr/>
        <p:txBody>
          <a:bodyPr/>
          <a:lstStyle/>
          <a:p>
            <a:r>
              <a:rPr lang="en-US" dirty="0"/>
              <a:t>User Interface Implementation</a:t>
            </a:r>
          </a:p>
        </p:txBody>
      </p:sp>
      <p:pic>
        <p:nvPicPr>
          <p:cNvPr id="24" name="Picture 23" descr="A picture containing graphical user interface&#10;&#10;Description automatically generated">
            <a:extLst>
              <a:ext uri="{FF2B5EF4-FFF2-40B4-BE49-F238E27FC236}">
                <a16:creationId xmlns:a16="http://schemas.microsoft.com/office/drawing/2014/main" id="{24E85A7F-E1AA-CB3C-384D-B132FAFD698B}"/>
              </a:ext>
            </a:extLst>
          </p:cNvPr>
          <p:cNvPicPr>
            <a:picLocks noChangeAspect="1"/>
          </p:cNvPicPr>
          <p:nvPr/>
        </p:nvPicPr>
        <p:blipFill>
          <a:blip r:embed="rId2"/>
          <a:stretch>
            <a:fillRect/>
          </a:stretch>
        </p:blipFill>
        <p:spPr>
          <a:xfrm>
            <a:off x="4939618" y="1188127"/>
            <a:ext cx="1517333" cy="3371852"/>
          </a:xfrm>
          <a:prstGeom prst="rect">
            <a:avLst/>
          </a:prstGeom>
        </p:spPr>
      </p:pic>
      <p:pic>
        <p:nvPicPr>
          <p:cNvPr id="30" name="Picture 29" descr="Graphical user interface&#10;&#10;Description automatically generated with medium confidence">
            <a:extLst>
              <a:ext uri="{FF2B5EF4-FFF2-40B4-BE49-F238E27FC236}">
                <a16:creationId xmlns:a16="http://schemas.microsoft.com/office/drawing/2014/main" id="{12A92C56-1D4A-69C3-2648-9415016091F7}"/>
              </a:ext>
            </a:extLst>
          </p:cNvPr>
          <p:cNvPicPr>
            <a:picLocks noChangeAspect="1"/>
          </p:cNvPicPr>
          <p:nvPr/>
        </p:nvPicPr>
        <p:blipFill>
          <a:blip r:embed="rId3"/>
          <a:stretch>
            <a:fillRect/>
          </a:stretch>
        </p:blipFill>
        <p:spPr>
          <a:xfrm>
            <a:off x="2920757" y="1188128"/>
            <a:ext cx="1486973" cy="3304383"/>
          </a:xfrm>
          <a:prstGeom prst="rect">
            <a:avLst/>
          </a:prstGeom>
        </p:spPr>
      </p:pic>
      <p:pic>
        <p:nvPicPr>
          <p:cNvPr id="32" name="Picture 31" descr="Graphical user interface&#10;&#10;Description automatically generated">
            <a:extLst>
              <a:ext uri="{FF2B5EF4-FFF2-40B4-BE49-F238E27FC236}">
                <a16:creationId xmlns:a16="http://schemas.microsoft.com/office/drawing/2014/main" id="{3CDC7D93-0471-A16C-81AB-1CEEF0E74301}"/>
              </a:ext>
            </a:extLst>
          </p:cNvPr>
          <p:cNvPicPr>
            <a:picLocks noChangeAspect="1"/>
          </p:cNvPicPr>
          <p:nvPr/>
        </p:nvPicPr>
        <p:blipFill>
          <a:blip r:embed="rId4"/>
          <a:stretch>
            <a:fillRect/>
          </a:stretch>
        </p:blipFill>
        <p:spPr>
          <a:xfrm>
            <a:off x="889052" y="1188127"/>
            <a:ext cx="1486972" cy="3304383"/>
          </a:xfrm>
          <a:prstGeom prst="rect">
            <a:avLst/>
          </a:prstGeom>
        </p:spPr>
      </p:pic>
      <p:pic>
        <p:nvPicPr>
          <p:cNvPr id="37" name="Picture 36" descr="Graphical user interface, chart, funnel chart&#10;&#10;Description automatically generated">
            <a:extLst>
              <a:ext uri="{FF2B5EF4-FFF2-40B4-BE49-F238E27FC236}">
                <a16:creationId xmlns:a16="http://schemas.microsoft.com/office/drawing/2014/main" id="{E0F5C7F0-14AC-8AC4-DCD1-B1904A05ED3A}"/>
              </a:ext>
            </a:extLst>
          </p:cNvPr>
          <p:cNvPicPr>
            <a:picLocks noChangeAspect="1"/>
          </p:cNvPicPr>
          <p:nvPr/>
        </p:nvPicPr>
        <p:blipFill>
          <a:blip r:embed="rId5"/>
          <a:stretch>
            <a:fillRect/>
          </a:stretch>
        </p:blipFill>
        <p:spPr>
          <a:xfrm>
            <a:off x="6988840" y="1188128"/>
            <a:ext cx="1517333" cy="3371851"/>
          </a:xfrm>
          <a:prstGeom prst="rect">
            <a:avLst/>
          </a:prstGeom>
        </p:spPr>
      </p:pic>
      <p:pic>
        <p:nvPicPr>
          <p:cNvPr id="40" name="Picture 39">
            <a:extLst>
              <a:ext uri="{FF2B5EF4-FFF2-40B4-BE49-F238E27FC236}">
                <a16:creationId xmlns:a16="http://schemas.microsoft.com/office/drawing/2014/main" id="{9D88F9DA-2A98-3F42-BB85-99A33498E006}"/>
              </a:ext>
            </a:extLst>
          </p:cNvPr>
          <p:cNvPicPr>
            <a:picLocks noChangeAspect="1"/>
          </p:cNvPicPr>
          <p:nvPr/>
        </p:nvPicPr>
        <p:blipFill>
          <a:blip r:embed="rId6"/>
          <a:stretch>
            <a:fillRect/>
          </a:stretch>
        </p:blipFill>
        <p:spPr>
          <a:xfrm>
            <a:off x="8095397" y="-19711"/>
            <a:ext cx="573074" cy="707197"/>
          </a:xfrm>
          <a:prstGeom prst="rect">
            <a:avLst/>
          </a:prstGeom>
        </p:spPr>
      </p:pic>
      <p:pic>
        <p:nvPicPr>
          <p:cNvPr id="41" name="Picture 40">
            <a:extLst>
              <a:ext uri="{FF2B5EF4-FFF2-40B4-BE49-F238E27FC236}">
                <a16:creationId xmlns:a16="http://schemas.microsoft.com/office/drawing/2014/main" id="{4D0B2F1B-AA7B-4B56-AD61-EB1970B7E30E}"/>
              </a:ext>
            </a:extLst>
          </p:cNvPr>
          <p:cNvPicPr>
            <a:picLocks noChangeAspect="1"/>
          </p:cNvPicPr>
          <p:nvPr/>
        </p:nvPicPr>
        <p:blipFill>
          <a:blip r:embed="rId7"/>
          <a:stretch>
            <a:fillRect/>
          </a:stretch>
        </p:blipFill>
        <p:spPr>
          <a:xfrm>
            <a:off x="8668471" y="-10567"/>
            <a:ext cx="475529" cy="749873"/>
          </a:xfrm>
          <a:prstGeom prst="rect">
            <a:avLst/>
          </a:prstGeom>
        </p:spPr>
      </p:pic>
    </p:spTree>
    <p:extLst>
      <p:ext uri="{BB962C8B-B14F-4D97-AF65-F5344CB8AC3E}">
        <p14:creationId xmlns:p14="http://schemas.microsoft.com/office/powerpoint/2010/main" val="2778302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9F741-B4AC-93FA-7BE7-6F294CBA6AC5}"/>
              </a:ext>
            </a:extLst>
          </p:cNvPr>
          <p:cNvSpPr>
            <a:spLocks noGrp="1"/>
          </p:cNvSpPr>
          <p:nvPr>
            <p:ph type="title"/>
          </p:nvPr>
        </p:nvSpPr>
        <p:spPr/>
        <p:txBody>
          <a:bodyPr/>
          <a:lstStyle/>
          <a:p>
            <a:r>
              <a:rPr lang="en-US" dirty="0"/>
              <a:t>User Interface Implementation</a:t>
            </a:r>
          </a:p>
        </p:txBody>
      </p:sp>
      <p:pic>
        <p:nvPicPr>
          <p:cNvPr id="3" name="Picture 2" descr="Graphical user interface&#10;&#10;Description automatically generated">
            <a:extLst>
              <a:ext uri="{FF2B5EF4-FFF2-40B4-BE49-F238E27FC236}">
                <a16:creationId xmlns:a16="http://schemas.microsoft.com/office/drawing/2014/main" id="{9A5D4CFA-4E3D-B7C5-6A15-E9DDF757EE28}"/>
              </a:ext>
            </a:extLst>
          </p:cNvPr>
          <p:cNvPicPr>
            <a:picLocks noChangeAspect="1"/>
          </p:cNvPicPr>
          <p:nvPr/>
        </p:nvPicPr>
        <p:blipFill>
          <a:blip r:embed="rId2"/>
          <a:stretch>
            <a:fillRect/>
          </a:stretch>
        </p:blipFill>
        <p:spPr>
          <a:xfrm>
            <a:off x="476467" y="1126646"/>
            <a:ext cx="1517333" cy="3371851"/>
          </a:xfrm>
          <a:prstGeom prst="rect">
            <a:avLst/>
          </a:prstGeom>
        </p:spPr>
      </p:pic>
      <p:pic>
        <p:nvPicPr>
          <p:cNvPr id="4" name="Picture 3" descr="Graphical user interface, website&#10;&#10;Description automatically generated">
            <a:extLst>
              <a:ext uri="{FF2B5EF4-FFF2-40B4-BE49-F238E27FC236}">
                <a16:creationId xmlns:a16="http://schemas.microsoft.com/office/drawing/2014/main" id="{42B6A50E-3B14-1C97-0E12-341F9A2D7B59}"/>
              </a:ext>
            </a:extLst>
          </p:cNvPr>
          <p:cNvPicPr>
            <a:picLocks noChangeAspect="1"/>
          </p:cNvPicPr>
          <p:nvPr/>
        </p:nvPicPr>
        <p:blipFill>
          <a:blip r:embed="rId3"/>
          <a:stretch>
            <a:fillRect/>
          </a:stretch>
        </p:blipFill>
        <p:spPr>
          <a:xfrm>
            <a:off x="5666272" y="1232768"/>
            <a:ext cx="1436510" cy="3192243"/>
          </a:xfrm>
          <a:prstGeom prst="rect">
            <a:avLst/>
          </a:prstGeom>
        </p:spPr>
      </p:pic>
      <p:pic>
        <p:nvPicPr>
          <p:cNvPr id="5" name="Picture 4" descr="Graphical user interface, text, application&#10;&#10;Description automatically generated">
            <a:extLst>
              <a:ext uri="{FF2B5EF4-FFF2-40B4-BE49-F238E27FC236}">
                <a16:creationId xmlns:a16="http://schemas.microsoft.com/office/drawing/2014/main" id="{8DAD732F-B850-4A47-D0A7-DA5500D0CBEB}"/>
              </a:ext>
            </a:extLst>
          </p:cNvPr>
          <p:cNvPicPr>
            <a:picLocks noChangeAspect="1"/>
          </p:cNvPicPr>
          <p:nvPr/>
        </p:nvPicPr>
        <p:blipFill>
          <a:blip r:embed="rId4"/>
          <a:stretch>
            <a:fillRect/>
          </a:stretch>
        </p:blipFill>
        <p:spPr>
          <a:xfrm>
            <a:off x="2206481" y="1212379"/>
            <a:ext cx="1473246" cy="3273879"/>
          </a:xfrm>
          <a:prstGeom prst="rect">
            <a:avLst/>
          </a:prstGeom>
        </p:spPr>
      </p:pic>
      <p:pic>
        <p:nvPicPr>
          <p:cNvPr id="7" name="Picture 6" descr="Graphical user interface, website&#10;&#10;Description automatically generated">
            <a:extLst>
              <a:ext uri="{FF2B5EF4-FFF2-40B4-BE49-F238E27FC236}">
                <a16:creationId xmlns:a16="http://schemas.microsoft.com/office/drawing/2014/main" id="{51C8E4D7-427C-1033-56D6-46124066654F}"/>
              </a:ext>
            </a:extLst>
          </p:cNvPr>
          <p:cNvPicPr>
            <a:picLocks noChangeAspect="1"/>
          </p:cNvPicPr>
          <p:nvPr/>
        </p:nvPicPr>
        <p:blipFill>
          <a:blip r:embed="rId5"/>
          <a:stretch>
            <a:fillRect/>
          </a:stretch>
        </p:blipFill>
        <p:spPr>
          <a:xfrm>
            <a:off x="3892408" y="1257279"/>
            <a:ext cx="1436509" cy="3192243"/>
          </a:xfrm>
          <a:prstGeom prst="rect">
            <a:avLst/>
          </a:prstGeom>
        </p:spPr>
      </p:pic>
      <p:pic>
        <p:nvPicPr>
          <p:cNvPr id="8" name="Picture 7">
            <a:extLst>
              <a:ext uri="{FF2B5EF4-FFF2-40B4-BE49-F238E27FC236}">
                <a16:creationId xmlns:a16="http://schemas.microsoft.com/office/drawing/2014/main" id="{D667AEF1-18F2-C684-F009-1109629D758D}"/>
              </a:ext>
            </a:extLst>
          </p:cNvPr>
          <p:cNvPicPr>
            <a:picLocks noChangeAspect="1"/>
          </p:cNvPicPr>
          <p:nvPr/>
        </p:nvPicPr>
        <p:blipFill>
          <a:blip r:embed="rId6"/>
          <a:stretch>
            <a:fillRect/>
          </a:stretch>
        </p:blipFill>
        <p:spPr>
          <a:xfrm>
            <a:off x="8095397" y="-13613"/>
            <a:ext cx="573074" cy="707197"/>
          </a:xfrm>
          <a:prstGeom prst="rect">
            <a:avLst/>
          </a:prstGeom>
        </p:spPr>
      </p:pic>
      <p:pic>
        <p:nvPicPr>
          <p:cNvPr id="9" name="Picture 8">
            <a:extLst>
              <a:ext uri="{FF2B5EF4-FFF2-40B4-BE49-F238E27FC236}">
                <a16:creationId xmlns:a16="http://schemas.microsoft.com/office/drawing/2014/main" id="{621A7116-3E11-A238-70AA-896FE7EEC821}"/>
              </a:ext>
            </a:extLst>
          </p:cNvPr>
          <p:cNvPicPr>
            <a:picLocks noChangeAspect="1"/>
          </p:cNvPicPr>
          <p:nvPr/>
        </p:nvPicPr>
        <p:blipFill>
          <a:blip r:embed="rId7"/>
          <a:stretch>
            <a:fillRect/>
          </a:stretch>
        </p:blipFill>
        <p:spPr>
          <a:xfrm>
            <a:off x="8668471" y="-64453"/>
            <a:ext cx="475529" cy="749873"/>
          </a:xfrm>
          <a:prstGeom prst="rect">
            <a:avLst/>
          </a:prstGeom>
        </p:spPr>
      </p:pic>
    </p:spTree>
    <p:extLst>
      <p:ext uri="{BB962C8B-B14F-4D97-AF65-F5344CB8AC3E}">
        <p14:creationId xmlns:p14="http://schemas.microsoft.com/office/powerpoint/2010/main" val="96151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9F741-B4AC-93FA-7BE7-6F294CBA6AC5}"/>
              </a:ext>
            </a:extLst>
          </p:cNvPr>
          <p:cNvSpPr>
            <a:spLocks noGrp="1"/>
          </p:cNvSpPr>
          <p:nvPr>
            <p:ph type="title"/>
          </p:nvPr>
        </p:nvSpPr>
        <p:spPr/>
        <p:txBody>
          <a:bodyPr/>
          <a:lstStyle/>
          <a:p>
            <a:r>
              <a:rPr lang="en-US" dirty="0"/>
              <a:t>User Interface Implementation</a:t>
            </a:r>
          </a:p>
        </p:txBody>
      </p:sp>
    </p:spTree>
    <p:extLst>
      <p:ext uri="{BB962C8B-B14F-4D97-AF65-F5344CB8AC3E}">
        <p14:creationId xmlns:p14="http://schemas.microsoft.com/office/powerpoint/2010/main" val="1116099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35"/>
          <p:cNvSpPr txBox="1">
            <a:spLocks noGrp="1"/>
          </p:cNvSpPr>
          <p:nvPr>
            <p:ph type="title"/>
          </p:nvPr>
        </p:nvSpPr>
        <p:spPr>
          <a:xfrm>
            <a:off x="713225" y="41460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solidFill>
                <a:schemeClr val="accent1"/>
              </a:solidFill>
            </a:endParaRPr>
          </a:p>
        </p:txBody>
      </p:sp>
      <p:sp>
        <p:nvSpPr>
          <p:cNvPr id="339" name="Google Shape;339;p35"/>
          <p:cNvSpPr txBox="1">
            <a:spLocks noGrp="1"/>
          </p:cNvSpPr>
          <p:nvPr>
            <p:ph type="subTitle" idx="9"/>
          </p:nvPr>
        </p:nvSpPr>
        <p:spPr>
          <a:xfrm>
            <a:off x="787653" y="1874033"/>
            <a:ext cx="2052600" cy="4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latin typeface="Barlow"/>
              <a:ea typeface="Barlow"/>
              <a:cs typeface="Barlow"/>
              <a:sym typeface="Barlow"/>
            </a:endParaRPr>
          </a:p>
        </p:txBody>
      </p:sp>
      <p:sp>
        <p:nvSpPr>
          <p:cNvPr id="340" name="Google Shape;340;p35"/>
          <p:cNvSpPr txBox="1">
            <a:spLocks noGrp="1"/>
          </p:cNvSpPr>
          <p:nvPr>
            <p:ph type="subTitle" idx="13"/>
          </p:nvPr>
        </p:nvSpPr>
        <p:spPr>
          <a:xfrm>
            <a:off x="6376752" y="2158474"/>
            <a:ext cx="2048400" cy="41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Barlow"/>
                <a:ea typeface="Barlow"/>
                <a:cs typeface="Barlow"/>
                <a:sym typeface="Barlow"/>
              </a:rPr>
              <a:t>System Analysis and design</a:t>
            </a:r>
            <a:endParaRPr dirty="0">
              <a:latin typeface="Barlow"/>
              <a:ea typeface="Barlow"/>
              <a:cs typeface="Barlow"/>
              <a:sym typeface="Barlow"/>
            </a:endParaRPr>
          </a:p>
        </p:txBody>
      </p:sp>
      <p:sp>
        <p:nvSpPr>
          <p:cNvPr id="341" name="Google Shape;341;p35"/>
          <p:cNvSpPr txBox="1">
            <a:spLocks noGrp="1"/>
          </p:cNvSpPr>
          <p:nvPr>
            <p:ph type="subTitle" idx="14"/>
          </p:nvPr>
        </p:nvSpPr>
        <p:spPr>
          <a:xfrm>
            <a:off x="3627615" y="2041387"/>
            <a:ext cx="1888769" cy="50507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Literature Review</a:t>
            </a:r>
            <a:endParaRPr lang="en-US" dirty="0">
              <a:latin typeface="Barlow"/>
              <a:ea typeface="Barlow"/>
              <a:cs typeface="Barlow"/>
              <a:sym typeface="Barlow"/>
            </a:endParaRPr>
          </a:p>
        </p:txBody>
      </p:sp>
      <p:sp>
        <p:nvSpPr>
          <p:cNvPr id="342" name="Google Shape;342;p35"/>
          <p:cNvSpPr txBox="1">
            <a:spLocks noGrp="1"/>
          </p:cNvSpPr>
          <p:nvPr>
            <p:ph type="subTitle" idx="15"/>
          </p:nvPr>
        </p:nvSpPr>
        <p:spPr>
          <a:xfrm>
            <a:off x="2513847" y="3652701"/>
            <a:ext cx="2048400" cy="41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Barlow"/>
                <a:ea typeface="Barlow"/>
                <a:cs typeface="Barlow"/>
                <a:sym typeface="Barlow"/>
              </a:rPr>
              <a:t>Testing</a:t>
            </a:r>
            <a:endParaRPr dirty="0">
              <a:latin typeface="Barlow"/>
              <a:ea typeface="Barlow"/>
              <a:cs typeface="Barlow"/>
              <a:sym typeface="Barlow"/>
            </a:endParaRPr>
          </a:p>
        </p:txBody>
      </p:sp>
      <p:sp>
        <p:nvSpPr>
          <p:cNvPr id="343" name="Google Shape;343;p35"/>
          <p:cNvSpPr txBox="1">
            <a:spLocks noGrp="1"/>
          </p:cNvSpPr>
          <p:nvPr>
            <p:ph type="title" idx="2"/>
          </p:nvPr>
        </p:nvSpPr>
        <p:spPr>
          <a:xfrm>
            <a:off x="716609" y="1436732"/>
            <a:ext cx="2048400" cy="30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44" name="Google Shape;344;p35"/>
          <p:cNvSpPr txBox="1">
            <a:spLocks noGrp="1"/>
          </p:cNvSpPr>
          <p:nvPr>
            <p:ph type="title" idx="3"/>
          </p:nvPr>
        </p:nvSpPr>
        <p:spPr>
          <a:xfrm>
            <a:off x="713225" y="3120261"/>
            <a:ext cx="20484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46" name="Google Shape;346;p35"/>
          <p:cNvSpPr txBox="1">
            <a:spLocks noGrp="1"/>
          </p:cNvSpPr>
          <p:nvPr>
            <p:ph type="title" idx="5"/>
          </p:nvPr>
        </p:nvSpPr>
        <p:spPr>
          <a:xfrm>
            <a:off x="3552109" y="1434215"/>
            <a:ext cx="20484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48" name="Google Shape;348;p35"/>
          <p:cNvSpPr txBox="1">
            <a:spLocks noGrp="1"/>
          </p:cNvSpPr>
          <p:nvPr>
            <p:ph type="title" idx="7"/>
          </p:nvPr>
        </p:nvSpPr>
        <p:spPr>
          <a:xfrm>
            <a:off x="6376752" y="1434215"/>
            <a:ext cx="20484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51" name="Google Shape;351;p35"/>
          <p:cNvSpPr txBox="1">
            <a:spLocks noGrp="1"/>
          </p:cNvSpPr>
          <p:nvPr>
            <p:ph type="title" idx="16"/>
          </p:nvPr>
        </p:nvSpPr>
        <p:spPr>
          <a:xfrm>
            <a:off x="2521143" y="3102113"/>
            <a:ext cx="20484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53" name="Google Shape;353;p35"/>
          <p:cNvSpPr txBox="1">
            <a:spLocks noGrp="1"/>
          </p:cNvSpPr>
          <p:nvPr>
            <p:ph type="subTitle" idx="18"/>
          </p:nvPr>
        </p:nvSpPr>
        <p:spPr>
          <a:xfrm>
            <a:off x="713225" y="3606844"/>
            <a:ext cx="2048400" cy="41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Barlow"/>
                <a:ea typeface="Barlow"/>
                <a:cs typeface="Barlow"/>
                <a:sym typeface="Barlow"/>
              </a:rPr>
              <a:t>Implemtion </a:t>
            </a:r>
            <a:endParaRPr dirty="0">
              <a:latin typeface="Barlow"/>
              <a:ea typeface="Barlow"/>
              <a:cs typeface="Barlow"/>
              <a:sym typeface="Barlow"/>
            </a:endParaRPr>
          </a:p>
        </p:txBody>
      </p:sp>
      <p:sp>
        <p:nvSpPr>
          <p:cNvPr id="2" name="Google Shape;351;p35">
            <a:extLst>
              <a:ext uri="{FF2B5EF4-FFF2-40B4-BE49-F238E27FC236}">
                <a16:creationId xmlns:a16="http://schemas.microsoft.com/office/drawing/2014/main" id="{6D29AE55-B099-CBBE-48D6-91DD895D4291}"/>
              </a:ext>
            </a:extLst>
          </p:cNvPr>
          <p:cNvSpPr txBox="1">
            <a:spLocks/>
          </p:cNvSpPr>
          <p:nvPr/>
        </p:nvSpPr>
        <p:spPr>
          <a:xfrm>
            <a:off x="4574458" y="3102113"/>
            <a:ext cx="2048400" cy="31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lt1"/>
              </a:buClr>
              <a:buSzPts val="3000"/>
              <a:buFont typeface="Barlow Black"/>
              <a:buNone/>
              <a:defRPr sz="3100" b="0" i="0" u="none" strike="noStrike" cap="none">
                <a:solidFill>
                  <a:schemeClr val="lt1"/>
                </a:solidFill>
                <a:latin typeface="Barlow Black"/>
                <a:ea typeface="Barlow Black"/>
                <a:cs typeface="Barlow Black"/>
                <a:sym typeface="Barlow Black"/>
              </a:defRPr>
            </a:lvl1pPr>
            <a:lvl2pPr marR="0" lvl="1"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9pPr>
          </a:lstStyle>
          <a:p>
            <a:r>
              <a:rPr lang="en" dirty="0"/>
              <a:t>06</a:t>
            </a:r>
          </a:p>
        </p:txBody>
      </p:sp>
      <p:sp>
        <p:nvSpPr>
          <p:cNvPr id="3" name="Google Shape;353;p35">
            <a:extLst>
              <a:ext uri="{FF2B5EF4-FFF2-40B4-BE49-F238E27FC236}">
                <a16:creationId xmlns:a16="http://schemas.microsoft.com/office/drawing/2014/main" id="{BA7111DA-E19E-32BB-C5F2-2019F51D76FD}"/>
              </a:ext>
            </a:extLst>
          </p:cNvPr>
          <p:cNvSpPr txBox="1">
            <a:spLocks/>
          </p:cNvSpPr>
          <p:nvPr/>
        </p:nvSpPr>
        <p:spPr>
          <a:xfrm>
            <a:off x="4574458" y="3667383"/>
            <a:ext cx="2048400" cy="419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000" b="0" i="0" u="none" strike="noStrike" cap="none">
                <a:solidFill>
                  <a:schemeClr val="accent2"/>
                </a:solidFill>
                <a:latin typeface="Barlow Medium"/>
                <a:ea typeface="Barlow Medium"/>
                <a:cs typeface="Barlow Medium"/>
                <a:sym typeface="Barlow Medium"/>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latin typeface="Barlow"/>
                <a:ea typeface="Barlow"/>
                <a:cs typeface="Barlow"/>
                <a:sym typeface="Barlow"/>
              </a:rPr>
              <a:t> Future work</a:t>
            </a:r>
          </a:p>
        </p:txBody>
      </p:sp>
      <p:sp>
        <p:nvSpPr>
          <p:cNvPr id="4" name="Google Shape;351;p35">
            <a:extLst>
              <a:ext uri="{FF2B5EF4-FFF2-40B4-BE49-F238E27FC236}">
                <a16:creationId xmlns:a16="http://schemas.microsoft.com/office/drawing/2014/main" id="{46B5CBAE-F10B-C7E9-AA5C-D8C4C9D9C038}"/>
              </a:ext>
            </a:extLst>
          </p:cNvPr>
          <p:cNvSpPr txBox="1">
            <a:spLocks/>
          </p:cNvSpPr>
          <p:nvPr/>
        </p:nvSpPr>
        <p:spPr>
          <a:xfrm>
            <a:off x="6603131" y="3102113"/>
            <a:ext cx="2048400" cy="31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lt1"/>
              </a:buClr>
              <a:buSzPts val="3000"/>
              <a:buFont typeface="Barlow Black"/>
              <a:buNone/>
              <a:defRPr sz="3100" b="0" i="0" u="none" strike="noStrike" cap="none">
                <a:solidFill>
                  <a:schemeClr val="lt1"/>
                </a:solidFill>
                <a:latin typeface="Barlow Black"/>
                <a:ea typeface="Barlow Black"/>
                <a:cs typeface="Barlow Black"/>
                <a:sym typeface="Barlow Black"/>
              </a:defRPr>
            </a:lvl1pPr>
            <a:lvl2pPr marR="0" lvl="1"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9pPr>
          </a:lstStyle>
          <a:p>
            <a:r>
              <a:rPr lang="en" dirty="0"/>
              <a:t>07</a:t>
            </a:r>
          </a:p>
        </p:txBody>
      </p:sp>
      <p:sp>
        <p:nvSpPr>
          <p:cNvPr id="5" name="Google Shape;353;p35">
            <a:extLst>
              <a:ext uri="{FF2B5EF4-FFF2-40B4-BE49-F238E27FC236}">
                <a16:creationId xmlns:a16="http://schemas.microsoft.com/office/drawing/2014/main" id="{FF9DE344-5F45-34B3-4C43-61EC8689EF40}"/>
              </a:ext>
            </a:extLst>
          </p:cNvPr>
          <p:cNvSpPr txBox="1">
            <a:spLocks/>
          </p:cNvSpPr>
          <p:nvPr/>
        </p:nvSpPr>
        <p:spPr>
          <a:xfrm>
            <a:off x="6603131" y="3649235"/>
            <a:ext cx="2048400" cy="419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000" b="0" i="0" u="none" strike="noStrike" cap="none">
                <a:solidFill>
                  <a:schemeClr val="accent2"/>
                </a:solidFill>
                <a:latin typeface="Barlow Medium"/>
                <a:ea typeface="Barlow Medium"/>
                <a:cs typeface="Barlow Medium"/>
                <a:sym typeface="Barlow Medium"/>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Conclusion</a:t>
            </a:r>
            <a:endParaRPr lang="en-US" dirty="0">
              <a:latin typeface="Barlow"/>
              <a:ea typeface="Barlow"/>
              <a:cs typeface="Barlow"/>
              <a:sym typeface="Barlow"/>
            </a:endParaRPr>
          </a:p>
        </p:txBody>
      </p:sp>
      <p:pic>
        <p:nvPicPr>
          <p:cNvPr id="6" name="Picture 5">
            <a:extLst>
              <a:ext uri="{FF2B5EF4-FFF2-40B4-BE49-F238E27FC236}">
                <a16:creationId xmlns:a16="http://schemas.microsoft.com/office/drawing/2014/main" id="{F236EF01-6CC0-4D9A-5446-B3C57DF496EE}"/>
              </a:ext>
            </a:extLst>
          </p:cNvPr>
          <p:cNvPicPr>
            <a:picLocks noChangeAspect="1"/>
          </p:cNvPicPr>
          <p:nvPr/>
        </p:nvPicPr>
        <p:blipFill>
          <a:blip r:embed="rId3"/>
          <a:stretch>
            <a:fillRect/>
          </a:stretch>
        </p:blipFill>
        <p:spPr>
          <a:xfrm>
            <a:off x="8095397" y="0"/>
            <a:ext cx="573074" cy="707197"/>
          </a:xfrm>
          <a:prstGeom prst="rect">
            <a:avLst/>
          </a:prstGeom>
        </p:spPr>
      </p:pic>
      <p:pic>
        <p:nvPicPr>
          <p:cNvPr id="7" name="Picture 6">
            <a:extLst>
              <a:ext uri="{FF2B5EF4-FFF2-40B4-BE49-F238E27FC236}">
                <a16:creationId xmlns:a16="http://schemas.microsoft.com/office/drawing/2014/main" id="{A9A23327-2773-DA96-DAFE-FCC42F3BE344}"/>
              </a:ext>
            </a:extLst>
          </p:cNvPr>
          <p:cNvPicPr>
            <a:picLocks noChangeAspect="1"/>
          </p:cNvPicPr>
          <p:nvPr/>
        </p:nvPicPr>
        <p:blipFill>
          <a:blip r:embed="rId4"/>
          <a:stretch>
            <a:fillRect/>
          </a:stretch>
        </p:blipFill>
        <p:spPr>
          <a:xfrm>
            <a:off x="8668471" y="-24424"/>
            <a:ext cx="475529" cy="74987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grpSp>
        <p:nvGrpSpPr>
          <p:cNvPr id="502" name="Google Shape;502;p37"/>
          <p:cNvGrpSpPr/>
          <p:nvPr/>
        </p:nvGrpSpPr>
        <p:grpSpPr>
          <a:xfrm>
            <a:off x="379650" y="375225"/>
            <a:ext cx="5939000" cy="4425600"/>
            <a:chOff x="379650" y="375225"/>
            <a:chExt cx="5939000" cy="4425600"/>
          </a:xfrm>
        </p:grpSpPr>
        <p:grpSp>
          <p:nvGrpSpPr>
            <p:cNvPr id="503" name="Google Shape;503;p37"/>
            <p:cNvGrpSpPr/>
            <p:nvPr/>
          </p:nvGrpSpPr>
          <p:grpSpPr>
            <a:xfrm>
              <a:off x="379650" y="375225"/>
              <a:ext cx="5939000" cy="4425600"/>
              <a:chOff x="379650" y="375225"/>
              <a:chExt cx="5939000" cy="4425600"/>
            </a:xfrm>
          </p:grpSpPr>
          <p:sp>
            <p:nvSpPr>
              <p:cNvPr id="504" name="Google Shape;504;p37"/>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5703950" y="1093775"/>
                <a:ext cx="614700" cy="1175150"/>
              </a:xfrm>
              <a:custGeom>
                <a:avLst/>
                <a:gdLst/>
                <a:ahLst/>
                <a:cxnLst/>
                <a:rect l="l" t="t" r="r" b="b"/>
                <a:pathLst>
                  <a:path w="24588" h="47006" extrusionOk="0">
                    <a:moveTo>
                      <a:pt x="0" y="0"/>
                    </a:moveTo>
                    <a:lnTo>
                      <a:pt x="24588" y="33627"/>
                    </a:lnTo>
                    <a:lnTo>
                      <a:pt x="362" y="47006"/>
                    </a:lnTo>
                    <a:close/>
                  </a:path>
                </a:pathLst>
              </a:custGeom>
              <a:solidFill>
                <a:schemeClr val="dk2"/>
              </a:solidFill>
              <a:ln>
                <a:noFill/>
              </a:ln>
              <a:effectLst>
                <a:outerShdw blurRad="57150" dist="38100" dir="5400000" algn="bl" rotWithShape="0">
                  <a:schemeClr val="dk1">
                    <a:alpha val="50000"/>
                  </a:schemeClr>
                </a:outerShdw>
              </a:effectLst>
            </p:spPr>
          </p:sp>
        </p:grpSp>
        <p:sp>
          <p:nvSpPr>
            <p:cNvPr id="506" name="Google Shape;506;p37"/>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 name="Google Shape;508;p37"/>
          <p:cNvSpPr txBox="1">
            <a:spLocks noGrp="1"/>
          </p:cNvSpPr>
          <p:nvPr>
            <p:ph type="title" idx="2"/>
          </p:nvPr>
        </p:nvSpPr>
        <p:spPr>
          <a:xfrm>
            <a:off x="796236" y="1069917"/>
            <a:ext cx="1216200" cy="9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grpSp>
        <p:nvGrpSpPr>
          <p:cNvPr id="510" name="Google Shape;510;p37"/>
          <p:cNvGrpSpPr/>
          <p:nvPr/>
        </p:nvGrpSpPr>
        <p:grpSpPr>
          <a:xfrm>
            <a:off x="5536274" y="1265897"/>
            <a:ext cx="3679299" cy="3940773"/>
            <a:chOff x="5537402" y="1331562"/>
            <a:chExt cx="3214484" cy="3442926"/>
          </a:xfrm>
        </p:grpSpPr>
        <p:sp>
          <p:nvSpPr>
            <p:cNvPr id="511" name="Google Shape;511;p37"/>
            <p:cNvSpPr/>
            <p:nvPr/>
          </p:nvSpPr>
          <p:spPr>
            <a:xfrm>
              <a:off x="5715575" y="3016496"/>
              <a:ext cx="535603" cy="930478"/>
            </a:xfrm>
            <a:custGeom>
              <a:avLst/>
              <a:gdLst/>
              <a:ahLst/>
              <a:cxnLst/>
              <a:rect l="l" t="t" r="r" b="b"/>
              <a:pathLst>
                <a:path w="3962" h="6883" extrusionOk="0">
                  <a:moveTo>
                    <a:pt x="3961" y="0"/>
                  </a:moveTo>
                  <a:lnTo>
                    <a:pt x="1347" y="1850"/>
                  </a:lnTo>
                  <a:lnTo>
                    <a:pt x="0" y="2802"/>
                  </a:lnTo>
                  <a:lnTo>
                    <a:pt x="0" y="6882"/>
                  </a:lnTo>
                  <a:lnTo>
                    <a:pt x="1805" y="6143"/>
                  </a:lnTo>
                  <a:lnTo>
                    <a:pt x="3709" y="5363"/>
                  </a:lnTo>
                  <a:lnTo>
                    <a:pt x="39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5889833" y="2664479"/>
              <a:ext cx="977369" cy="1330983"/>
            </a:xfrm>
            <a:custGeom>
              <a:avLst/>
              <a:gdLst/>
              <a:ahLst/>
              <a:cxnLst/>
              <a:rect l="l" t="t" r="r" b="b"/>
              <a:pathLst>
                <a:path w="7230" h="9578" extrusionOk="0">
                  <a:moveTo>
                    <a:pt x="5853" y="1"/>
                  </a:moveTo>
                  <a:cubicBezTo>
                    <a:pt x="5089" y="267"/>
                    <a:pt x="2310" y="2293"/>
                    <a:pt x="1" y="3908"/>
                  </a:cubicBezTo>
                  <a:lnTo>
                    <a:pt x="605" y="9578"/>
                  </a:lnTo>
                  <a:lnTo>
                    <a:pt x="7230" y="6857"/>
                  </a:lnTo>
                  <a:lnTo>
                    <a:pt x="5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7755915" y="2705643"/>
              <a:ext cx="915067" cy="1938147"/>
            </a:xfrm>
            <a:custGeom>
              <a:avLst/>
              <a:gdLst/>
              <a:ahLst/>
              <a:cxnLst/>
              <a:rect l="l" t="t" r="r" b="b"/>
              <a:pathLst>
                <a:path w="6769" h="14337" extrusionOk="0">
                  <a:moveTo>
                    <a:pt x="0" y="0"/>
                  </a:moveTo>
                  <a:lnTo>
                    <a:pt x="1" y="2"/>
                  </a:lnTo>
                  <a:lnTo>
                    <a:pt x="170" y="4301"/>
                  </a:lnTo>
                  <a:lnTo>
                    <a:pt x="2040" y="8589"/>
                  </a:lnTo>
                  <a:lnTo>
                    <a:pt x="2132" y="8794"/>
                  </a:lnTo>
                  <a:lnTo>
                    <a:pt x="2222" y="9005"/>
                  </a:lnTo>
                  <a:lnTo>
                    <a:pt x="3351" y="11588"/>
                  </a:lnTo>
                  <a:lnTo>
                    <a:pt x="3594" y="12147"/>
                  </a:lnTo>
                  <a:lnTo>
                    <a:pt x="4554" y="14336"/>
                  </a:lnTo>
                  <a:lnTo>
                    <a:pt x="4630" y="14336"/>
                  </a:lnTo>
                  <a:cubicBezTo>
                    <a:pt x="5531" y="14336"/>
                    <a:pt x="6321" y="13866"/>
                    <a:pt x="6769" y="13158"/>
                  </a:cubicBezTo>
                  <a:cubicBezTo>
                    <a:pt x="6426" y="12028"/>
                    <a:pt x="6022" y="10788"/>
                    <a:pt x="5792" y="9983"/>
                  </a:cubicBezTo>
                  <a:cubicBezTo>
                    <a:pt x="5069" y="7453"/>
                    <a:pt x="4313" y="5225"/>
                    <a:pt x="3496" y="3519"/>
                  </a:cubicBezTo>
                  <a:cubicBezTo>
                    <a:pt x="3493" y="3517"/>
                    <a:pt x="3493" y="3516"/>
                    <a:pt x="3492" y="3515"/>
                  </a:cubicBezTo>
                  <a:cubicBezTo>
                    <a:pt x="2843" y="2164"/>
                    <a:pt x="2155" y="1140"/>
                    <a:pt x="1416" y="556"/>
                  </a:cubicBezTo>
                  <a:cubicBezTo>
                    <a:pt x="964" y="200"/>
                    <a:pt x="494" y="5"/>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7756050" y="2692343"/>
              <a:ext cx="811380" cy="1571255"/>
            </a:xfrm>
            <a:custGeom>
              <a:avLst/>
              <a:gdLst/>
              <a:ahLst/>
              <a:cxnLst/>
              <a:rect l="l" t="t" r="r" b="b"/>
              <a:pathLst>
                <a:path w="6002" h="11623" extrusionOk="0">
                  <a:moveTo>
                    <a:pt x="273" y="0"/>
                  </a:moveTo>
                  <a:cubicBezTo>
                    <a:pt x="97" y="0"/>
                    <a:pt x="0" y="36"/>
                    <a:pt x="0" y="36"/>
                  </a:cubicBezTo>
                  <a:lnTo>
                    <a:pt x="173" y="7000"/>
                  </a:lnTo>
                  <a:lnTo>
                    <a:pt x="2991" y="11552"/>
                  </a:lnTo>
                  <a:cubicBezTo>
                    <a:pt x="3099" y="11600"/>
                    <a:pt x="3215" y="11622"/>
                    <a:pt x="3336" y="11622"/>
                  </a:cubicBezTo>
                  <a:cubicBezTo>
                    <a:pt x="4448" y="11622"/>
                    <a:pt x="6001" y="9781"/>
                    <a:pt x="6001" y="9781"/>
                  </a:cubicBezTo>
                  <a:cubicBezTo>
                    <a:pt x="3655" y="790"/>
                    <a:pt x="1098"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6424758" y="2610399"/>
              <a:ext cx="1686838" cy="2105205"/>
            </a:xfrm>
            <a:custGeom>
              <a:avLst/>
              <a:gdLst/>
              <a:ahLst/>
              <a:cxnLst/>
              <a:rect l="l" t="t" r="r" b="b"/>
              <a:pathLst>
                <a:path w="12478" h="14784" extrusionOk="0">
                  <a:moveTo>
                    <a:pt x="6233" y="1"/>
                  </a:moveTo>
                  <a:cubicBezTo>
                    <a:pt x="6019" y="1"/>
                    <a:pt x="5802" y="6"/>
                    <a:pt x="5586" y="15"/>
                  </a:cubicBezTo>
                  <a:lnTo>
                    <a:pt x="5527" y="17"/>
                  </a:lnTo>
                  <a:lnTo>
                    <a:pt x="5142" y="36"/>
                  </a:lnTo>
                  <a:lnTo>
                    <a:pt x="4529" y="112"/>
                  </a:lnTo>
                  <a:lnTo>
                    <a:pt x="3900" y="192"/>
                  </a:lnTo>
                  <a:lnTo>
                    <a:pt x="3553" y="235"/>
                  </a:lnTo>
                  <a:lnTo>
                    <a:pt x="3510" y="241"/>
                  </a:lnTo>
                  <a:lnTo>
                    <a:pt x="3113" y="278"/>
                  </a:lnTo>
                  <a:lnTo>
                    <a:pt x="3083" y="281"/>
                  </a:lnTo>
                  <a:lnTo>
                    <a:pt x="2920" y="294"/>
                  </a:lnTo>
                  <a:lnTo>
                    <a:pt x="2571" y="326"/>
                  </a:lnTo>
                  <a:lnTo>
                    <a:pt x="2125" y="366"/>
                  </a:lnTo>
                  <a:cubicBezTo>
                    <a:pt x="1749" y="400"/>
                    <a:pt x="1421" y="631"/>
                    <a:pt x="1259" y="972"/>
                  </a:cubicBezTo>
                  <a:cubicBezTo>
                    <a:pt x="1096" y="1313"/>
                    <a:pt x="887" y="1792"/>
                    <a:pt x="693" y="2353"/>
                  </a:cubicBezTo>
                  <a:cubicBezTo>
                    <a:pt x="317" y="3443"/>
                    <a:pt x="0" y="4846"/>
                    <a:pt x="202" y="6151"/>
                  </a:cubicBezTo>
                  <a:cubicBezTo>
                    <a:pt x="353" y="7096"/>
                    <a:pt x="496" y="8148"/>
                    <a:pt x="622" y="9273"/>
                  </a:cubicBezTo>
                  <a:cubicBezTo>
                    <a:pt x="628" y="9306"/>
                    <a:pt x="630" y="9338"/>
                    <a:pt x="635" y="9370"/>
                  </a:cubicBezTo>
                  <a:cubicBezTo>
                    <a:pt x="685" y="9823"/>
                    <a:pt x="715" y="10281"/>
                    <a:pt x="729" y="10745"/>
                  </a:cubicBezTo>
                  <a:cubicBezTo>
                    <a:pt x="736" y="10974"/>
                    <a:pt x="738" y="11205"/>
                    <a:pt x="738" y="11439"/>
                  </a:cubicBezTo>
                  <a:cubicBezTo>
                    <a:pt x="736" y="12531"/>
                    <a:pt x="656" y="13649"/>
                    <a:pt x="565" y="14783"/>
                  </a:cubicBezTo>
                  <a:lnTo>
                    <a:pt x="11638" y="14783"/>
                  </a:lnTo>
                  <a:cubicBezTo>
                    <a:pt x="11483" y="12194"/>
                    <a:pt x="11422" y="9724"/>
                    <a:pt x="11611" y="8342"/>
                  </a:cubicBezTo>
                  <a:cubicBezTo>
                    <a:pt x="11711" y="7600"/>
                    <a:pt x="11834" y="6838"/>
                    <a:pt x="11986" y="6084"/>
                  </a:cubicBezTo>
                  <a:cubicBezTo>
                    <a:pt x="12031" y="5849"/>
                    <a:pt x="12082" y="5613"/>
                    <a:pt x="12135" y="5377"/>
                  </a:cubicBezTo>
                  <a:cubicBezTo>
                    <a:pt x="12236" y="4911"/>
                    <a:pt x="12352" y="4450"/>
                    <a:pt x="12478" y="3997"/>
                  </a:cubicBezTo>
                  <a:cubicBezTo>
                    <a:pt x="12448" y="3939"/>
                    <a:pt x="12417" y="3880"/>
                    <a:pt x="12392" y="3823"/>
                  </a:cubicBezTo>
                  <a:cubicBezTo>
                    <a:pt x="12191" y="3407"/>
                    <a:pt x="12020" y="2878"/>
                    <a:pt x="11882" y="2371"/>
                  </a:cubicBezTo>
                  <a:cubicBezTo>
                    <a:pt x="11592" y="1306"/>
                    <a:pt x="10704" y="509"/>
                    <a:pt x="9612" y="345"/>
                  </a:cubicBezTo>
                  <a:cubicBezTo>
                    <a:pt x="9118" y="270"/>
                    <a:pt x="8646" y="200"/>
                    <a:pt x="8373" y="160"/>
                  </a:cubicBezTo>
                  <a:cubicBezTo>
                    <a:pt x="8232" y="140"/>
                    <a:pt x="8145" y="127"/>
                    <a:pt x="8134" y="126"/>
                  </a:cubicBezTo>
                  <a:lnTo>
                    <a:pt x="8132" y="126"/>
                  </a:lnTo>
                  <a:cubicBezTo>
                    <a:pt x="8102" y="123"/>
                    <a:pt x="8068" y="118"/>
                    <a:pt x="8038" y="114"/>
                  </a:cubicBezTo>
                  <a:cubicBezTo>
                    <a:pt x="8037" y="112"/>
                    <a:pt x="8035" y="112"/>
                    <a:pt x="8032" y="112"/>
                  </a:cubicBezTo>
                  <a:cubicBezTo>
                    <a:pt x="7842" y="89"/>
                    <a:pt x="7653" y="70"/>
                    <a:pt x="7463" y="55"/>
                  </a:cubicBezTo>
                  <a:cubicBezTo>
                    <a:pt x="7247" y="34"/>
                    <a:pt x="7028" y="21"/>
                    <a:pt x="6809" y="14"/>
                  </a:cubicBezTo>
                  <a:cubicBezTo>
                    <a:pt x="6618" y="6"/>
                    <a:pt x="6425" y="1"/>
                    <a:pt x="6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6840581" y="2610403"/>
              <a:ext cx="716210" cy="446110"/>
            </a:xfrm>
            <a:custGeom>
              <a:avLst/>
              <a:gdLst/>
              <a:ahLst/>
              <a:cxnLst/>
              <a:rect l="l" t="t" r="r" b="b"/>
              <a:pathLst>
                <a:path w="5298" h="3300" extrusionOk="0">
                  <a:moveTo>
                    <a:pt x="3157" y="1"/>
                  </a:moveTo>
                  <a:cubicBezTo>
                    <a:pt x="2943" y="1"/>
                    <a:pt x="2726" y="5"/>
                    <a:pt x="2510" y="15"/>
                  </a:cubicBezTo>
                  <a:lnTo>
                    <a:pt x="2451" y="16"/>
                  </a:lnTo>
                  <a:lnTo>
                    <a:pt x="2066" y="36"/>
                  </a:lnTo>
                  <a:lnTo>
                    <a:pt x="1453" y="112"/>
                  </a:lnTo>
                  <a:lnTo>
                    <a:pt x="824" y="190"/>
                  </a:lnTo>
                  <a:lnTo>
                    <a:pt x="477" y="235"/>
                  </a:lnTo>
                  <a:lnTo>
                    <a:pt x="433" y="241"/>
                  </a:lnTo>
                  <a:lnTo>
                    <a:pt x="37" y="278"/>
                  </a:lnTo>
                  <a:lnTo>
                    <a:pt x="7" y="281"/>
                  </a:lnTo>
                  <a:cubicBezTo>
                    <a:pt x="0" y="1024"/>
                    <a:pt x="107" y="1772"/>
                    <a:pt x="538" y="2362"/>
                  </a:cubicBezTo>
                  <a:cubicBezTo>
                    <a:pt x="980" y="2964"/>
                    <a:pt x="1729" y="3299"/>
                    <a:pt x="2477" y="3299"/>
                  </a:cubicBezTo>
                  <a:cubicBezTo>
                    <a:pt x="2629" y="3299"/>
                    <a:pt x="2781" y="3285"/>
                    <a:pt x="2931" y="3257"/>
                  </a:cubicBezTo>
                  <a:cubicBezTo>
                    <a:pt x="3812" y="3086"/>
                    <a:pt x="4573" y="2448"/>
                    <a:pt x="4963" y="1641"/>
                  </a:cubicBezTo>
                  <a:cubicBezTo>
                    <a:pt x="5185" y="1180"/>
                    <a:pt x="5293" y="671"/>
                    <a:pt x="5297" y="160"/>
                  </a:cubicBezTo>
                  <a:cubicBezTo>
                    <a:pt x="5156" y="140"/>
                    <a:pt x="5068" y="127"/>
                    <a:pt x="5058" y="126"/>
                  </a:cubicBezTo>
                  <a:lnTo>
                    <a:pt x="5056" y="126"/>
                  </a:lnTo>
                  <a:cubicBezTo>
                    <a:pt x="5026" y="123"/>
                    <a:pt x="4992" y="118"/>
                    <a:pt x="4962" y="113"/>
                  </a:cubicBezTo>
                  <a:cubicBezTo>
                    <a:pt x="4960" y="112"/>
                    <a:pt x="4959" y="112"/>
                    <a:pt x="4956" y="112"/>
                  </a:cubicBezTo>
                  <a:cubicBezTo>
                    <a:pt x="4766" y="89"/>
                    <a:pt x="4577" y="70"/>
                    <a:pt x="4387" y="54"/>
                  </a:cubicBezTo>
                  <a:cubicBezTo>
                    <a:pt x="4171" y="34"/>
                    <a:pt x="3952" y="20"/>
                    <a:pt x="3733" y="13"/>
                  </a:cubicBezTo>
                  <a:cubicBezTo>
                    <a:pt x="3541" y="5"/>
                    <a:pt x="3348" y="1"/>
                    <a:pt x="3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6951702" y="2610538"/>
              <a:ext cx="481935" cy="337016"/>
            </a:xfrm>
            <a:custGeom>
              <a:avLst/>
              <a:gdLst/>
              <a:ahLst/>
              <a:cxnLst/>
              <a:rect l="l" t="t" r="r" b="b"/>
              <a:pathLst>
                <a:path w="3565" h="2493" extrusionOk="0">
                  <a:moveTo>
                    <a:pt x="2335" y="1"/>
                  </a:moveTo>
                  <a:cubicBezTo>
                    <a:pt x="2121" y="1"/>
                    <a:pt x="1904" y="4"/>
                    <a:pt x="1688" y="13"/>
                  </a:cubicBezTo>
                  <a:lnTo>
                    <a:pt x="1628" y="16"/>
                  </a:lnTo>
                  <a:lnTo>
                    <a:pt x="1244" y="34"/>
                  </a:lnTo>
                  <a:lnTo>
                    <a:pt x="630" y="112"/>
                  </a:lnTo>
                  <a:lnTo>
                    <a:pt x="1" y="191"/>
                  </a:lnTo>
                  <a:cubicBezTo>
                    <a:pt x="43" y="1471"/>
                    <a:pt x="823" y="2492"/>
                    <a:pt x="1781" y="2492"/>
                  </a:cubicBezTo>
                  <a:cubicBezTo>
                    <a:pt x="2766" y="2492"/>
                    <a:pt x="3564" y="1411"/>
                    <a:pt x="3564" y="78"/>
                  </a:cubicBezTo>
                  <a:lnTo>
                    <a:pt x="3564" y="54"/>
                  </a:lnTo>
                  <a:cubicBezTo>
                    <a:pt x="3348" y="33"/>
                    <a:pt x="3129" y="20"/>
                    <a:pt x="2911" y="12"/>
                  </a:cubicBezTo>
                  <a:cubicBezTo>
                    <a:pt x="2719" y="5"/>
                    <a:pt x="2527" y="1"/>
                    <a:pt x="2335" y="1"/>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7027811" y="2325300"/>
              <a:ext cx="318901" cy="527357"/>
            </a:xfrm>
            <a:custGeom>
              <a:avLst/>
              <a:gdLst/>
              <a:ahLst/>
              <a:cxnLst/>
              <a:rect l="l" t="t" r="r" b="b"/>
              <a:pathLst>
                <a:path w="2359" h="3901" extrusionOk="0">
                  <a:moveTo>
                    <a:pt x="2335" y="1"/>
                  </a:moveTo>
                  <a:lnTo>
                    <a:pt x="2300" y="20"/>
                  </a:lnTo>
                  <a:lnTo>
                    <a:pt x="1530" y="513"/>
                  </a:lnTo>
                  <a:lnTo>
                    <a:pt x="1017" y="840"/>
                  </a:lnTo>
                  <a:lnTo>
                    <a:pt x="260" y="1230"/>
                  </a:lnTo>
                  <a:cubicBezTo>
                    <a:pt x="177" y="1273"/>
                    <a:pt x="125" y="1356"/>
                    <a:pt x="117" y="1447"/>
                  </a:cubicBezTo>
                  <a:lnTo>
                    <a:pt x="61" y="2298"/>
                  </a:lnTo>
                  <a:lnTo>
                    <a:pt x="35" y="2637"/>
                  </a:lnTo>
                  <a:lnTo>
                    <a:pt x="34" y="2689"/>
                  </a:lnTo>
                  <a:lnTo>
                    <a:pt x="30" y="2716"/>
                  </a:lnTo>
                  <a:lnTo>
                    <a:pt x="30" y="2735"/>
                  </a:lnTo>
                  <a:cubicBezTo>
                    <a:pt x="1" y="3408"/>
                    <a:pt x="536" y="3900"/>
                    <a:pt x="1137" y="3900"/>
                  </a:cubicBezTo>
                  <a:cubicBezTo>
                    <a:pt x="1201" y="3900"/>
                    <a:pt x="1265" y="3895"/>
                    <a:pt x="1330" y="3883"/>
                  </a:cubicBezTo>
                  <a:cubicBezTo>
                    <a:pt x="1444" y="3864"/>
                    <a:pt x="1560" y="3821"/>
                    <a:pt x="1672" y="3765"/>
                  </a:cubicBezTo>
                  <a:cubicBezTo>
                    <a:pt x="2093" y="3543"/>
                    <a:pt x="2359" y="3098"/>
                    <a:pt x="2352" y="2625"/>
                  </a:cubicBezTo>
                  <a:lnTo>
                    <a:pt x="2349" y="2193"/>
                  </a:lnTo>
                  <a:lnTo>
                    <a:pt x="2339" y="1810"/>
                  </a:lnTo>
                  <a:lnTo>
                    <a:pt x="2321" y="210"/>
                  </a:lnTo>
                  <a:lnTo>
                    <a:pt x="2335"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7031732" y="2375318"/>
              <a:ext cx="244144" cy="319848"/>
            </a:xfrm>
            <a:custGeom>
              <a:avLst/>
              <a:gdLst/>
              <a:ahLst/>
              <a:cxnLst/>
              <a:rect l="l" t="t" r="r" b="b"/>
              <a:pathLst>
                <a:path w="1806" h="2366" extrusionOk="0">
                  <a:moveTo>
                    <a:pt x="1774" y="1"/>
                  </a:moveTo>
                  <a:lnTo>
                    <a:pt x="1501" y="143"/>
                  </a:lnTo>
                  <a:lnTo>
                    <a:pt x="988" y="470"/>
                  </a:lnTo>
                  <a:lnTo>
                    <a:pt x="231" y="860"/>
                  </a:lnTo>
                  <a:cubicBezTo>
                    <a:pt x="148" y="903"/>
                    <a:pt x="96" y="986"/>
                    <a:pt x="88" y="1077"/>
                  </a:cubicBezTo>
                  <a:lnTo>
                    <a:pt x="32" y="1928"/>
                  </a:lnTo>
                  <a:lnTo>
                    <a:pt x="7" y="2267"/>
                  </a:lnTo>
                  <a:lnTo>
                    <a:pt x="5" y="2319"/>
                  </a:lnTo>
                  <a:lnTo>
                    <a:pt x="1" y="2346"/>
                  </a:lnTo>
                  <a:lnTo>
                    <a:pt x="1" y="2365"/>
                  </a:lnTo>
                  <a:cubicBezTo>
                    <a:pt x="1069" y="2037"/>
                    <a:pt x="1806" y="1062"/>
                    <a:pt x="1774"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6759875" y="1463637"/>
              <a:ext cx="917501" cy="1061878"/>
            </a:xfrm>
            <a:custGeom>
              <a:avLst/>
              <a:gdLst/>
              <a:ahLst/>
              <a:cxnLst/>
              <a:rect l="l" t="t" r="r" b="b"/>
              <a:pathLst>
                <a:path w="6787" h="7855" extrusionOk="0">
                  <a:moveTo>
                    <a:pt x="3320" y="0"/>
                  </a:moveTo>
                  <a:cubicBezTo>
                    <a:pt x="2818" y="0"/>
                    <a:pt x="2252" y="137"/>
                    <a:pt x="1671" y="537"/>
                  </a:cubicBezTo>
                  <a:cubicBezTo>
                    <a:pt x="1363" y="748"/>
                    <a:pt x="1107" y="1025"/>
                    <a:pt x="897" y="1335"/>
                  </a:cubicBezTo>
                  <a:cubicBezTo>
                    <a:pt x="600" y="1773"/>
                    <a:pt x="208" y="2472"/>
                    <a:pt x="220" y="3095"/>
                  </a:cubicBezTo>
                  <a:cubicBezTo>
                    <a:pt x="220" y="3095"/>
                    <a:pt x="279" y="3600"/>
                    <a:pt x="129" y="4202"/>
                  </a:cubicBezTo>
                  <a:cubicBezTo>
                    <a:pt x="21" y="4641"/>
                    <a:pt x="0" y="5098"/>
                    <a:pt x="83" y="5544"/>
                  </a:cubicBezTo>
                  <a:cubicBezTo>
                    <a:pt x="157" y="5936"/>
                    <a:pt x="303" y="6398"/>
                    <a:pt x="587" y="6833"/>
                  </a:cubicBezTo>
                  <a:cubicBezTo>
                    <a:pt x="1002" y="7473"/>
                    <a:pt x="1708" y="7855"/>
                    <a:pt x="2440" y="7855"/>
                  </a:cubicBezTo>
                  <a:cubicBezTo>
                    <a:pt x="2668" y="7855"/>
                    <a:pt x="2898" y="7818"/>
                    <a:pt x="3122" y="7740"/>
                  </a:cubicBezTo>
                  <a:cubicBezTo>
                    <a:pt x="3597" y="7575"/>
                    <a:pt x="4160" y="7255"/>
                    <a:pt x="4794" y="6672"/>
                  </a:cubicBezTo>
                  <a:cubicBezTo>
                    <a:pt x="4794" y="6672"/>
                    <a:pt x="5471" y="6064"/>
                    <a:pt x="5746" y="5053"/>
                  </a:cubicBezTo>
                  <a:cubicBezTo>
                    <a:pt x="5746" y="5053"/>
                    <a:pt x="5747" y="5053"/>
                    <a:pt x="5750" y="5053"/>
                  </a:cubicBezTo>
                  <a:cubicBezTo>
                    <a:pt x="5825" y="5053"/>
                    <a:pt x="6787" y="5033"/>
                    <a:pt x="6721" y="4010"/>
                  </a:cubicBezTo>
                  <a:cubicBezTo>
                    <a:pt x="6721" y="4010"/>
                    <a:pt x="6673" y="3254"/>
                    <a:pt x="6165" y="3254"/>
                  </a:cubicBezTo>
                  <a:cubicBezTo>
                    <a:pt x="6070" y="3254"/>
                    <a:pt x="5959" y="3280"/>
                    <a:pt x="5830" y="3343"/>
                  </a:cubicBezTo>
                  <a:cubicBezTo>
                    <a:pt x="5830" y="3343"/>
                    <a:pt x="6405" y="1245"/>
                    <a:pt x="5188" y="632"/>
                  </a:cubicBezTo>
                  <a:cubicBezTo>
                    <a:pt x="5188" y="632"/>
                    <a:pt x="4401" y="0"/>
                    <a:pt x="3320"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6984282" y="2202823"/>
              <a:ext cx="190881" cy="114367"/>
            </a:xfrm>
            <a:custGeom>
              <a:avLst/>
              <a:gdLst/>
              <a:ahLst/>
              <a:cxnLst/>
              <a:rect l="l" t="t" r="r" b="b"/>
              <a:pathLst>
                <a:path w="1412" h="846" extrusionOk="0">
                  <a:moveTo>
                    <a:pt x="1300" y="1"/>
                  </a:moveTo>
                  <a:cubicBezTo>
                    <a:pt x="1270" y="1"/>
                    <a:pt x="1241" y="16"/>
                    <a:pt x="1226" y="52"/>
                  </a:cubicBezTo>
                  <a:cubicBezTo>
                    <a:pt x="1068" y="434"/>
                    <a:pt x="697" y="673"/>
                    <a:pt x="296" y="673"/>
                  </a:cubicBezTo>
                  <a:cubicBezTo>
                    <a:pt x="239" y="673"/>
                    <a:pt x="182" y="669"/>
                    <a:pt x="125" y="659"/>
                  </a:cubicBezTo>
                  <a:cubicBezTo>
                    <a:pt x="120" y="658"/>
                    <a:pt x="115" y="658"/>
                    <a:pt x="110" y="658"/>
                  </a:cubicBezTo>
                  <a:cubicBezTo>
                    <a:pt x="15" y="658"/>
                    <a:pt x="1" y="812"/>
                    <a:pt x="104" y="829"/>
                  </a:cubicBezTo>
                  <a:cubicBezTo>
                    <a:pt x="169" y="840"/>
                    <a:pt x="234" y="846"/>
                    <a:pt x="298" y="846"/>
                  </a:cubicBezTo>
                  <a:cubicBezTo>
                    <a:pt x="766" y="846"/>
                    <a:pt x="1202" y="560"/>
                    <a:pt x="1385" y="118"/>
                  </a:cubicBezTo>
                  <a:cubicBezTo>
                    <a:pt x="1412" y="52"/>
                    <a:pt x="1355" y="1"/>
                    <a:pt x="1300"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7132444" y="1997208"/>
              <a:ext cx="67187" cy="86924"/>
            </a:xfrm>
            <a:custGeom>
              <a:avLst/>
              <a:gdLst/>
              <a:ahLst/>
              <a:cxnLst/>
              <a:rect l="l" t="t" r="r" b="b"/>
              <a:pathLst>
                <a:path w="497" h="643" extrusionOk="0">
                  <a:moveTo>
                    <a:pt x="279" y="1"/>
                  </a:moveTo>
                  <a:cubicBezTo>
                    <a:pt x="165" y="1"/>
                    <a:pt x="55" y="125"/>
                    <a:pt x="29" y="292"/>
                  </a:cubicBezTo>
                  <a:cubicBezTo>
                    <a:pt x="1" y="468"/>
                    <a:pt x="77" y="625"/>
                    <a:pt x="198" y="641"/>
                  </a:cubicBezTo>
                  <a:cubicBezTo>
                    <a:pt x="205" y="642"/>
                    <a:pt x="212" y="643"/>
                    <a:pt x="219" y="643"/>
                  </a:cubicBezTo>
                  <a:cubicBezTo>
                    <a:pt x="333" y="643"/>
                    <a:pt x="442" y="518"/>
                    <a:pt x="469" y="352"/>
                  </a:cubicBezTo>
                  <a:cubicBezTo>
                    <a:pt x="497" y="176"/>
                    <a:pt x="421" y="19"/>
                    <a:pt x="300" y="2"/>
                  </a:cubicBezTo>
                  <a:cubicBezTo>
                    <a:pt x="293" y="1"/>
                    <a:pt x="286" y="1"/>
                    <a:pt x="279"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6863968" y="1969766"/>
              <a:ext cx="67187" cy="87059"/>
            </a:xfrm>
            <a:custGeom>
              <a:avLst/>
              <a:gdLst/>
              <a:ahLst/>
              <a:cxnLst/>
              <a:rect l="l" t="t" r="r" b="b"/>
              <a:pathLst>
                <a:path w="497" h="644" extrusionOk="0">
                  <a:moveTo>
                    <a:pt x="279" y="1"/>
                  </a:moveTo>
                  <a:cubicBezTo>
                    <a:pt x="164" y="1"/>
                    <a:pt x="55" y="126"/>
                    <a:pt x="29" y="292"/>
                  </a:cubicBezTo>
                  <a:cubicBezTo>
                    <a:pt x="1" y="468"/>
                    <a:pt x="77" y="624"/>
                    <a:pt x="198" y="642"/>
                  </a:cubicBezTo>
                  <a:cubicBezTo>
                    <a:pt x="205" y="643"/>
                    <a:pt x="212" y="643"/>
                    <a:pt x="219" y="643"/>
                  </a:cubicBezTo>
                  <a:cubicBezTo>
                    <a:pt x="333" y="643"/>
                    <a:pt x="442" y="519"/>
                    <a:pt x="469" y="353"/>
                  </a:cubicBezTo>
                  <a:cubicBezTo>
                    <a:pt x="497" y="176"/>
                    <a:pt x="421" y="20"/>
                    <a:pt x="300" y="2"/>
                  </a:cubicBezTo>
                  <a:cubicBezTo>
                    <a:pt x="293" y="1"/>
                    <a:pt x="286" y="1"/>
                    <a:pt x="279"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7144881" y="1876895"/>
              <a:ext cx="126939" cy="98009"/>
            </a:xfrm>
            <a:custGeom>
              <a:avLst/>
              <a:gdLst/>
              <a:ahLst/>
              <a:cxnLst/>
              <a:rect l="l" t="t" r="r" b="b"/>
              <a:pathLst>
                <a:path w="939" h="725" extrusionOk="0">
                  <a:moveTo>
                    <a:pt x="153" y="0"/>
                  </a:moveTo>
                  <a:cubicBezTo>
                    <a:pt x="137" y="0"/>
                    <a:pt x="120" y="2"/>
                    <a:pt x="104" y="6"/>
                  </a:cubicBezTo>
                  <a:cubicBezTo>
                    <a:pt x="52" y="19"/>
                    <a:pt x="4" y="63"/>
                    <a:pt x="3" y="117"/>
                  </a:cubicBezTo>
                  <a:cubicBezTo>
                    <a:pt x="1" y="176"/>
                    <a:pt x="51" y="224"/>
                    <a:pt x="102" y="255"/>
                  </a:cubicBezTo>
                  <a:cubicBezTo>
                    <a:pt x="206" y="321"/>
                    <a:pt x="326" y="357"/>
                    <a:pt x="444" y="396"/>
                  </a:cubicBezTo>
                  <a:cubicBezTo>
                    <a:pt x="561" y="435"/>
                    <a:pt x="679" y="478"/>
                    <a:pt x="776" y="555"/>
                  </a:cubicBezTo>
                  <a:cubicBezTo>
                    <a:pt x="833" y="600"/>
                    <a:pt x="879" y="659"/>
                    <a:pt x="909" y="725"/>
                  </a:cubicBezTo>
                  <a:cubicBezTo>
                    <a:pt x="910" y="724"/>
                    <a:pt x="910" y="724"/>
                    <a:pt x="912" y="724"/>
                  </a:cubicBezTo>
                  <a:cubicBezTo>
                    <a:pt x="916" y="722"/>
                    <a:pt x="921" y="722"/>
                    <a:pt x="927" y="722"/>
                  </a:cubicBezTo>
                  <a:cubicBezTo>
                    <a:pt x="931" y="722"/>
                    <a:pt x="935" y="722"/>
                    <a:pt x="939" y="722"/>
                  </a:cubicBezTo>
                  <a:cubicBezTo>
                    <a:pt x="851" y="394"/>
                    <a:pt x="589" y="115"/>
                    <a:pt x="263" y="19"/>
                  </a:cubicBezTo>
                  <a:cubicBezTo>
                    <a:pt x="227" y="8"/>
                    <a:pt x="190" y="0"/>
                    <a:pt x="153"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6903712" y="2040602"/>
              <a:ext cx="110311" cy="166548"/>
            </a:xfrm>
            <a:custGeom>
              <a:avLst/>
              <a:gdLst/>
              <a:ahLst/>
              <a:cxnLst/>
              <a:rect l="l" t="t" r="r" b="b"/>
              <a:pathLst>
                <a:path w="816" h="1232" extrusionOk="0">
                  <a:moveTo>
                    <a:pt x="234" y="873"/>
                  </a:moveTo>
                  <a:lnTo>
                    <a:pt x="234" y="873"/>
                  </a:lnTo>
                  <a:cubicBezTo>
                    <a:pt x="234" y="874"/>
                    <a:pt x="234" y="874"/>
                    <a:pt x="234" y="874"/>
                  </a:cubicBezTo>
                  <a:lnTo>
                    <a:pt x="234" y="874"/>
                  </a:lnTo>
                  <a:cubicBezTo>
                    <a:pt x="234" y="874"/>
                    <a:pt x="234" y="874"/>
                    <a:pt x="234" y="873"/>
                  </a:cubicBezTo>
                  <a:close/>
                  <a:moveTo>
                    <a:pt x="631" y="1"/>
                  </a:moveTo>
                  <a:cubicBezTo>
                    <a:pt x="607" y="1"/>
                    <a:pt x="582" y="10"/>
                    <a:pt x="566" y="29"/>
                  </a:cubicBezTo>
                  <a:cubicBezTo>
                    <a:pt x="467" y="151"/>
                    <a:pt x="373" y="278"/>
                    <a:pt x="286" y="410"/>
                  </a:cubicBezTo>
                  <a:cubicBezTo>
                    <a:pt x="245" y="471"/>
                    <a:pt x="205" y="535"/>
                    <a:pt x="166" y="600"/>
                  </a:cubicBezTo>
                  <a:cubicBezTo>
                    <a:pt x="127" y="666"/>
                    <a:pt x="80" y="735"/>
                    <a:pt x="55" y="809"/>
                  </a:cubicBezTo>
                  <a:cubicBezTo>
                    <a:pt x="0" y="972"/>
                    <a:pt x="158" y="1085"/>
                    <a:pt x="285" y="1146"/>
                  </a:cubicBezTo>
                  <a:cubicBezTo>
                    <a:pt x="399" y="1201"/>
                    <a:pt x="524" y="1231"/>
                    <a:pt x="651" y="1231"/>
                  </a:cubicBezTo>
                  <a:cubicBezTo>
                    <a:pt x="674" y="1231"/>
                    <a:pt x="696" y="1230"/>
                    <a:pt x="719" y="1228"/>
                  </a:cubicBezTo>
                  <a:cubicBezTo>
                    <a:pt x="771" y="1224"/>
                    <a:pt x="815" y="1187"/>
                    <a:pt x="815" y="1132"/>
                  </a:cubicBezTo>
                  <a:cubicBezTo>
                    <a:pt x="815" y="1085"/>
                    <a:pt x="774" y="1035"/>
                    <a:pt x="724" y="1035"/>
                  </a:cubicBezTo>
                  <a:cubicBezTo>
                    <a:pt x="722" y="1035"/>
                    <a:pt x="720" y="1035"/>
                    <a:pt x="718" y="1035"/>
                  </a:cubicBezTo>
                  <a:cubicBezTo>
                    <a:pt x="697" y="1037"/>
                    <a:pt x="675" y="1038"/>
                    <a:pt x="653" y="1038"/>
                  </a:cubicBezTo>
                  <a:cubicBezTo>
                    <a:pt x="566" y="1038"/>
                    <a:pt x="479" y="1022"/>
                    <a:pt x="398" y="987"/>
                  </a:cubicBezTo>
                  <a:cubicBezTo>
                    <a:pt x="350" y="965"/>
                    <a:pt x="299" y="937"/>
                    <a:pt x="259" y="903"/>
                  </a:cubicBezTo>
                  <a:cubicBezTo>
                    <a:pt x="253" y="897"/>
                    <a:pt x="240" y="886"/>
                    <a:pt x="235" y="877"/>
                  </a:cubicBezTo>
                  <a:lnTo>
                    <a:pt x="235" y="877"/>
                  </a:lnTo>
                  <a:cubicBezTo>
                    <a:pt x="236" y="877"/>
                    <a:pt x="236" y="877"/>
                    <a:pt x="236" y="877"/>
                  </a:cubicBezTo>
                  <a:cubicBezTo>
                    <a:pt x="237" y="877"/>
                    <a:pt x="238" y="872"/>
                    <a:pt x="238" y="869"/>
                  </a:cubicBezTo>
                  <a:cubicBezTo>
                    <a:pt x="244" y="841"/>
                    <a:pt x="269" y="810"/>
                    <a:pt x="282" y="786"/>
                  </a:cubicBezTo>
                  <a:cubicBezTo>
                    <a:pt x="405" y="568"/>
                    <a:pt x="546" y="360"/>
                    <a:pt x="703" y="166"/>
                  </a:cubicBezTo>
                  <a:cubicBezTo>
                    <a:pt x="737" y="125"/>
                    <a:pt x="743" y="69"/>
                    <a:pt x="703" y="29"/>
                  </a:cubicBezTo>
                  <a:cubicBezTo>
                    <a:pt x="686" y="11"/>
                    <a:pt x="658" y="1"/>
                    <a:pt x="631"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6378385" y="2924571"/>
              <a:ext cx="202102" cy="1464054"/>
            </a:xfrm>
            <a:custGeom>
              <a:avLst/>
              <a:gdLst/>
              <a:ahLst/>
              <a:cxnLst/>
              <a:rect l="l" t="t" r="r" b="b"/>
              <a:pathLst>
                <a:path w="1495" h="10830" extrusionOk="0">
                  <a:moveTo>
                    <a:pt x="967" y="0"/>
                  </a:moveTo>
                  <a:cubicBezTo>
                    <a:pt x="931" y="0"/>
                    <a:pt x="895" y="19"/>
                    <a:pt x="880" y="63"/>
                  </a:cubicBezTo>
                  <a:cubicBezTo>
                    <a:pt x="1" y="2766"/>
                    <a:pt x="796" y="5598"/>
                    <a:pt x="1031" y="8334"/>
                  </a:cubicBezTo>
                  <a:cubicBezTo>
                    <a:pt x="1099" y="9135"/>
                    <a:pt x="1120" y="9942"/>
                    <a:pt x="1042" y="10744"/>
                  </a:cubicBezTo>
                  <a:cubicBezTo>
                    <a:pt x="1036" y="10801"/>
                    <a:pt x="1078" y="10830"/>
                    <a:pt x="1123" y="10830"/>
                  </a:cubicBezTo>
                  <a:cubicBezTo>
                    <a:pt x="1168" y="10830"/>
                    <a:pt x="1216" y="10801"/>
                    <a:pt x="1221" y="10744"/>
                  </a:cubicBezTo>
                  <a:cubicBezTo>
                    <a:pt x="1495" y="7930"/>
                    <a:pt x="548" y="5175"/>
                    <a:pt x="668" y="2363"/>
                  </a:cubicBezTo>
                  <a:cubicBezTo>
                    <a:pt x="700" y="1598"/>
                    <a:pt x="817" y="839"/>
                    <a:pt x="1054" y="110"/>
                  </a:cubicBezTo>
                  <a:cubicBezTo>
                    <a:pt x="1075" y="44"/>
                    <a:pt x="1021" y="0"/>
                    <a:pt x="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7719415" y="3183178"/>
              <a:ext cx="261177" cy="777854"/>
            </a:xfrm>
            <a:custGeom>
              <a:avLst/>
              <a:gdLst/>
              <a:ahLst/>
              <a:cxnLst/>
              <a:rect l="l" t="t" r="r" b="b"/>
              <a:pathLst>
                <a:path w="1932" h="5754" extrusionOk="0">
                  <a:moveTo>
                    <a:pt x="93" y="0"/>
                  </a:moveTo>
                  <a:cubicBezTo>
                    <a:pt x="48" y="0"/>
                    <a:pt x="0" y="38"/>
                    <a:pt x="12" y="96"/>
                  </a:cubicBezTo>
                  <a:cubicBezTo>
                    <a:pt x="323" y="1600"/>
                    <a:pt x="750" y="3079"/>
                    <a:pt x="1292" y="4515"/>
                  </a:cubicBezTo>
                  <a:cubicBezTo>
                    <a:pt x="1444" y="4918"/>
                    <a:pt x="1605" y="5318"/>
                    <a:pt x="1774" y="5714"/>
                  </a:cubicBezTo>
                  <a:cubicBezTo>
                    <a:pt x="1786" y="5742"/>
                    <a:pt x="1808" y="5754"/>
                    <a:pt x="1830" y="5754"/>
                  </a:cubicBezTo>
                  <a:cubicBezTo>
                    <a:pt x="1879" y="5754"/>
                    <a:pt x="1932" y="5699"/>
                    <a:pt x="1906" y="5637"/>
                  </a:cubicBezTo>
                  <a:cubicBezTo>
                    <a:pt x="1307" y="4237"/>
                    <a:pt x="820" y="2789"/>
                    <a:pt x="447" y="1313"/>
                  </a:cubicBezTo>
                  <a:cubicBezTo>
                    <a:pt x="341" y="896"/>
                    <a:pt x="245" y="476"/>
                    <a:pt x="159" y="55"/>
                  </a:cubicBezTo>
                  <a:cubicBezTo>
                    <a:pt x="151" y="17"/>
                    <a:pt x="123" y="0"/>
                    <a:pt x="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8328892" y="4363796"/>
              <a:ext cx="422994" cy="410692"/>
            </a:xfrm>
            <a:custGeom>
              <a:avLst/>
              <a:gdLst/>
              <a:ahLst/>
              <a:cxnLst/>
              <a:rect l="l" t="t" r="r" b="b"/>
              <a:pathLst>
                <a:path w="3129" h="3038" extrusionOk="0">
                  <a:moveTo>
                    <a:pt x="2043" y="0"/>
                  </a:moveTo>
                  <a:cubicBezTo>
                    <a:pt x="1986" y="0"/>
                    <a:pt x="1934" y="14"/>
                    <a:pt x="1889" y="39"/>
                  </a:cubicBezTo>
                  <a:cubicBezTo>
                    <a:pt x="1750" y="115"/>
                    <a:pt x="1715" y="279"/>
                    <a:pt x="1808" y="553"/>
                  </a:cubicBezTo>
                  <a:cubicBezTo>
                    <a:pt x="1659" y="410"/>
                    <a:pt x="1516" y="345"/>
                    <a:pt x="1400" y="345"/>
                  </a:cubicBezTo>
                  <a:cubicBezTo>
                    <a:pt x="1353" y="345"/>
                    <a:pt x="1310" y="356"/>
                    <a:pt x="1273" y="376"/>
                  </a:cubicBezTo>
                  <a:cubicBezTo>
                    <a:pt x="1140" y="449"/>
                    <a:pt x="1118" y="631"/>
                    <a:pt x="1218" y="924"/>
                  </a:cubicBezTo>
                  <a:cubicBezTo>
                    <a:pt x="1102" y="829"/>
                    <a:pt x="990" y="788"/>
                    <a:pt x="892" y="788"/>
                  </a:cubicBezTo>
                  <a:cubicBezTo>
                    <a:pt x="836" y="788"/>
                    <a:pt x="784" y="802"/>
                    <a:pt x="739" y="827"/>
                  </a:cubicBezTo>
                  <a:cubicBezTo>
                    <a:pt x="629" y="886"/>
                    <a:pt x="585" y="1001"/>
                    <a:pt x="616" y="1180"/>
                  </a:cubicBezTo>
                  <a:cubicBezTo>
                    <a:pt x="519" y="1116"/>
                    <a:pt x="427" y="1087"/>
                    <a:pt x="345" y="1087"/>
                  </a:cubicBezTo>
                  <a:cubicBezTo>
                    <a:pt x="290" y="1087"/>
                    <a:pt x="240" y="1100"/>
                    <a:pt x="196" y="1124"/>
                  </a:cubicBezTo>
                  <a:cubicBezTo>
                    <a:pt x="0" y="1232"/>
                    <a:pt x="8" y="1509"/>
                    <a:pt x="295" y="2034"/>
                  </a:cubicBezTo>
                  <a:cubicBezTo>
                    <a:pt x="559" y="2515"/>
                    <a:pt x="969" y="3037"/>
                    <a:pt x="1186" y="3037"/>
                  </a:cubicBezTo>
                  <a:cubicBezTo>
                    <a:pt x="1206" y="3037"/>
                    <a:pt x="1224" y="3033"/>
                    <a:pt x="1240" y="3024"/>
                  </a:cubicBezTo>
                  <a:cubicBezTo>
                    <a:pt x="1349" y="2965"/>
                    <a:pt x="1353" y="2708"/>
                    <a:pt x="1287" y="2403"/>
                  </a:cubicBezTo>
                  <a:lnTo>
                    <a:pt x="1287" y="2403"/>
                  </a:lnTo>
                  <a:cubicBezTo>
                    <a:pt x="1454" y="2602"/>
                    <a:pt x="1617" y="2740"/>
                    <a:pt x="1728" y="2740"/>
                  </a:cubicBezTo>
                  <a:cubicBezTo>
                    <a:pt x="1748" y="2740"/>
                    <a:pt x="1766" y="2735"/>
                    <a:pt x="1782" y="2727"/>
                  </a:cubicBezTo>
                  <a:cubicBezTo>
                    <a:pt x="1905" y="2659"/>
                    <a:pt x="1894" y="2335"/>
                    <a:pt x="1797" y="1975"/>
                  </a:cubicBezTo>
                  <a:lnTo>
                    <a:pt x="1797" y="1975"/>
                  </a:lnTo>
                  <a:cubicBezTo>
                    <a:pt x="2026" y="2290"/>
                    <a:pt x="2257" y="2528"/>
                    <a:pt x="2399" y="2528"/>
                  </a:cubicBezTo>
                  <a:cubicBezTo>
                    <a:pt x="2417" y="2528"/>
                    <a:pt x="2434" y="2525"/>
                    <a:pt x="2449" y="2516"/>
                  </a:cubicBezTo>
                  <a:cubicBezTo>
                    <a:pt x="2590" y="2439"/>
                    <a:pt x="2541" y="2004"/>
                    <a:pt x="2383" y="1547"/>
                  </a:cubicBezTo>
                  <a:lnTo>
                    <a:pt x="2383" y="1547"/>
                  </a:lnTo>
                  <a:cubicBezTo>
                    <a:pt x="2569" y="1781"/>
                    <a:pt x="2754" y="1952"/>
                    <a:pt x="2878" y="1952"/>
                  </a:cubicBezTo>
                  <a:cubicBezTo>
                    <a:pt x="2897" y="1952"/>
                    <a:pt x="2915" y="1947"/>
                    <a:pt x="2932" y="1938"/>
                  </a:cubicBezTo>
                  <a:cubicBezTo>
                    <a:pt x="3129" y="1831"/>
                    <a:pt x="2987" y="1082"/>
                    <a:pt x="2699" y="558"/>
                  </a:cubicBezTo>
                  <a:cubicBezTo>
                    <a:pt x="2477" y="154"/>
                    <a:pt x="2233" y="0"/>
                    <a:pt x="2043"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5537402" y="2527130"/>
              <a:ext cx="330663" cy="380816"/>
            </a:xfrm>
            <a:custGeom>
              <a:avLst/>
              <a:gdLst/>
              <a:ahLst/>
              <a:cxnLst/>
              <a:rect l="l" t="t" r="r" b="b"/>
              <a:pathLst>
                <a:path w="2446" h="2817" extrusionOk="0">
                  <a:moveTo>
                    <a:pt x="1469" y="0"/>
                  </a:moveTo>
                  <a:cubicBezTo>
                    <a:pt x="1464" y="0"/>
                    <a:pt x="1459" y="0"/>
                    <a:pt x="1454" y="0"/>
                  </a:cubicBezTo>
                  <a:cubicBezTo>
                    <a:pt x="856" y="2"/>
                    <a:pt x="132" y="132"/>
                    <a:pt x="133" y="356"/>
                  </a:cubicBezTo>
                  <a:cubicBezTo>
                    <a:pt x="133" y="480"/>
                    <a:pt x="356" y="607"/>
                    <a:pt x="656" y="694"/>
                  </a:cubicBezTo>
                  <a:cubicBezTo>
                    <a:pt x="356" y="756"/>
                    <a:pt x="135" y="851"/>
                    <a:pt x="135" y="975"/>
                  </a:cubicBezTo>
                  <a:cubicBezTo>
                    <a:pt x="136" y="1116"/>
                    <a:pt x="425" y="1260"/>
                    <a:pt x="789" y="1348"/>
                  </a:cubicBezTo>
                  <a:cubicBezTo>
                    <a:pt x="353" y="1403"/>
                    <a:pt x="1" y="1511"/>
                    <a:pt x="1" y="1660"/>
                  </a:cubicBezTo>
                  <a:cubicBezTo>
                    <a:pt x="2" y="1821"/>
                    <a:pt x="407" y="1986"/>
                    <a:pt x="885" y="2066"/>
                  </a:cubicBezTo>
                  <a:cubicBezTo>
                    <a:pt x="543" y="2125"/>
                    <a:pt x="278" y="2226"/>
                    <a:pt x="278" y="2361"/>
                  </a:cubicBezTo>
                  <a:cubicBezTo>
                    <a:pt x="279" y="2584"/>
                    <a:pt x="997" y="2816"/>
                    <a:pt x="1593" y="2816"/>
                  </a:cubicBezTo>
                  <a:cubicBezTo>
                    <a:pt x="1596" y="2816"/>
                    <a:pt x="1599" y="2816"/>
                    <a:pt x="1602" y="2816"/>
                  </a:cubicBezTo>
                  <a:cubicBezTo>
                    <a:pt x="2200" y="2814"/>
                    <a:pt x="2446" y="2577"/>
                    <a:pt x="2446" y="2354"/>
                  </a:cubicBezTo>
                  <a:cubicBezTo>
                    <a:pt x="2445" y="2194"/>
                    <a:pt x="2318" y="2086"/>
                    <a:pt x="2032" y="2037"/>
                  </a:cubicBezTo>
                  <a:cubicBezTo>
                    <a:pt x="2310" y="1948"/>
                    <a:pt x="2444" y="1797"/>
                    <a:pt x="2443" y="1652"/>
                  </a:cubicBezTo>
                  <a:cubicBezTo>
                    <a:pt x="2442" y="1499"/>
                    <a:pt x="2294" y="1393"/>
                    <a:pt x="1988" y="1341"/>
                  </a:cubicBezTo>
                  <a:cubicBezTo>
                    <a:pt x="2206" y="1252"/>
                    <a:pt x="2304" y="1106"/>
                    <a:pt x="2302" y="966"/>
                  </a:cubicBezTo>
                  <a:cubicBezTo>
                    <a:pt x="2302" y="841"/>
                    <a:pt x="2222" y="748"/>
                    <a:pt x="2050" y="690"/>
                  </a:cubicBezTo>
                  <a:cubicBezTo>
                    <a:pt x="2222" y="599"/>
                    <a:pt x="2301" y="472"/>
                    <a:pt x="2300" y="347"/>
                  </a:cubicBezTo>
                  <a:cubicBezTo>
                    <a:pt x="2299" y="126"/>
                    <a:pt x="2056" y="0"/>
                    <a:pt x="1469"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6687687" y="1331562"/>
              <a:ext cx="1172054" cy="924801"/>
            </a:xfrm>
            <a:custGeom>
              <a:avLst/>
              <a:gdLst/>
              <a:ahLst/>
              <a:cxnLst/>
              <a:rect l="l" t="t" r="r" b="b"/>
              <a:pathLst>
                <a:path w="8670" h="6841" extrusionOk="0">
                  <a:moveTo>
                    <a:pt x="3968" y="1"/>
                  </a:moveTo>
                  <a:cubicBezTo>
                    <a:pt x="3703" y="1"/>
                    <a:pt x="3439" y="20"/>
                    <a:pt x="3190" y="106"/>
                  </a:cubicBezTo>
                  <a:cubicBezTo>
                    <a:pt x="2839" y="226"/>
                    <a:pt x="2519" y="506"/>
                    <a:pt x="2459" y="871"/>
                  </a:cubicBezTo>
                  <a:cubicBezTo>
                    <a:pt x="2355" y="848"/>
                    <a:pt x="2248" y="837"/>
                    <a:pt x="2142" y="837"/>
                  </a:cubicBezTo>
                  <a:cubicBezTo>
                    <a:pt x="1777" y="837"/>
                    <a:pt x="1412" y="968"/>
                    <a:pt x="1136" y="1209"/>
                  </a:cubicBezTo>
                  <a:cubicBezTo>
                    <a:pt x="880" y="1431"/>
                    <a:pt x="700" y="1813"/>
                    <a:pt x="872" y="2106"/>
                  </a:cubicBezTo>
                  <a:cubicBezTo>
                    <a:pt x="524" y="2205"/>
                    <a:pt x="233" y="2482"/>
                    <a:pt x="117" y="2824"/>
                  </a:cubicBezTo>
                  <a:cubicBezTo>
                    <a:pt x="0" y="3165"/>
                    <a:pt x="61" y="3563"/>
                    <a:pt x="274" y="3854"/>
                  </a:cubicBezTo>
                  <a:cubicBezTo>
                    <a:pt x="105" y="4183"/>
                    <a:pt x="359" y="4645"/>
                    <a:pt x="728" y="4679"/>
                  </a:cubicBezTo>
                  <a:cubicBezTo>
                    <a:pt x="764" y="4370"/>
                    <a:pt x="800" y="4061"/>
                    <a:pt x="837" y="3752"/>
                  </a:cubicBezTo>
                  <a:cubicBezTo>
                    <a:pt x="864" y="3759"/>
                    <a:pt x="892" y="3762"/>
                    <a:pt x="921" y="3762"/>
                  </a:cubicBezTo>
                  <a:cubicBezTo>
                    <a:pt x="1016" y="3762"/>
                    <a:pt x="1116" y="3726"/>
                    <a:pt x="1188" y="3664"/>
                  </a:cubicBezTo>
                  <a:cubicBezTo>
                    <a:pt x="1323" y="3550"/>
                    <a:pt x="1392" y="3379"/>
                    <a:pt x="1457" y="3215"/>
                  </a:cubicBezTo>
                  <a:cubicBezTo>
                    <a:pt x="1619" y="3406"/>
                    <a:pt x="1868" y="3518"/>
                    <a:pt x="2119" y="3518"/>
                  </a:cubicBezTo>
                  <a:cubicBezTo>
                    <a:pt x="2150" y="3518"/>
                    <a:pt x="2181" y="3516"/>
                    <a:pt x="2213" y="3513"/>
                  </a:cubicBezTo>
                  <a:cubicBezTo>
                    <a:pt x="2492" y="3480"/>
                    <a:pt x="2752" y="3301"/>
                    <a:pt x="2881" y="3051"/>
                  </a:cubicBezTo>
                  <a:cubicBezTo>
                    <a:pt x="2921" y="3336"/>
                    <a:pt x="3183" y="3574"/>
                    <a:pt x="3471" y="3585"/>
                  </a:cubicBezTo>
                  <a:cubicBezTo>
                    <a:pt x="3478" y="3585"/>
                    <a:pt x="3486" y="3585"/>
                    <a:pt x="3493" y="3585"/>
                  </a:cubicBezTo>
                  <a:cubicBezTo>
                    <a:pt x="3772" y="3585"/>
                    <a:pt x="4040" y="3373"/>
                    <a:pt x="4101" y="3100"/>
                  </a:cubicBezTo>
                  <a:lnTo>
                    <a:pt x="4101" y="3100"/>
                  </a:lnTo>
                  <a:cubicBezTo>
                    <a:pt x="4057" y="3370"/>
                    <a:pt x="4084" y="3675"/>
                    <a:pt x="4272" y="3876"/>
                  </a:cubicBezTo>
                  <a:cubicBezTo>
                    <a:pt x="4365" y="3976"/>
                    <a:pt x="4507" y="4030"/>
                    <a:pt x="4643" y="4030"/>
                  </a:cubicBezTo>
                  <a:cubicBezTo>
                    <a:pt x="4756" y="4030"/>
                    <a:pt x="4864" y="3993"/>
                    <a:pt x="4938" y="3914"/>
                  </a:cubicBezTo>
                  <a:lnTo>
                    <a:pt x="4938" y="3914"/>
                  </a:lnTo>
                  <a:cubicBezTo>
                    <a:pt x="4796" y="4110"/>
                    <a:pt x="4674" y="4332"/>
                    <a:pt x="4684" y="4571"/>
                  </a:cubicBezTo>
                  <a:cubicBezTo>
                    <a:pt x="4694" y="4809"/>
                    <a:pt x="4891" y="5049"/>
                    <a:pt x="5119" y="5049"/>
                  </a:cubicBezTo>
                  <a:cubicBezTo>
                    <a:pt x="5143" y="5049"/>
                    <a:pt x="5168" y="5046"/>
                    <a:pt x="5193" y="5040"/>
                  </a:cubicBezTo>
                  <a:lnTo>
                    <a:pt x="5193" y="5040"/>
                  </a:lnTo>
                  <a:cubicBezTo>
                    <a:pt x="5013" y="5120"/>
                    <a:pt x="4837" y="5228"/>
                    <a:pt x="4726" y="5391"/>
                  </a:cubicBezTo>
                  <a:cubicBezTo>
                    <a:pt x="4614" y="5554"/>
                    <a:pt x="4578" y="5780"/>
                    <a:pt x="4678" y="5949"/>
                  </a:cubicBezTo>
                  <a:cubicBezTo>
                    <a:pt x="4744" y="6059"/>
                    <a:pt x="4874" y="6127"/>
                    <a:pt x="4999" y="6127"/>
                  </a:cubicBezTo>
                  <a:cubicBezTo>
                    <a:pt x="5041" y="6127"/>
                    <a:pt x="5082" y="6120"/>
                    <a:pt x="5119" y="6103"/>
                  </a:cubicBezTo>
                  <a:lnTo>
                    <a:pt x="5119" y="6103"/>
                  </a:lnTo>
                  <a:cubicBezTo>
                    <a:pt x="4912" y="6250"/>
                    <a:pt x="4883" y="6613"/>
                    <a:pt x="5094" y="6771"/>
                  </a:cubicBezTo>
                  <a:cubicBezTo>
                    <a:pt x="5157" y="6819"/>
                    <a:pt x="5233" y="6840"/>
                    <a:pt x="5310" y="6840"/>
                  </a:cubicBezTo>
                  <a:cubicBezTo>
                    <a:pt x="5514" y="6840"/>
                    <a:pt x="5727" y="6691"/>
                    <a:pt x="5747" y="6483"/>
                  </a:cubicBezTo>
                  <a:cubicBezTo>
                    <a:pt x="5804" y="6706"/>
                    <a:pt x="6049" y="6834"/>
                    <a:pt x="6281" y="6834"/>
                  </a:cubicBezTo>
                  <a:cubicBezTo>
                    <a:pt x="6297" y="6834"/>
                    <a:pt x="6313" y="6833"/>
                    <a:pt x="6329" y="6832"/>
                  </a:cubicBezTo>
                  <a:cubicBezTo>
                    <a:pt x="6575" y="6814"/>
                    <a:pt x="6796" y="6683"/>
                    <a:pt x="7006" y="6556"/>
                  </a:cubicBezTo>
                  <a:cubicBezTo>
                    <a:pt x="7114" y="6490"/>
                    <a:pt x="7226" y="6421"/>
                    <a:pt x="7292" y="6314"/>
                  </a:cubicBezTo>
                  <a:cubicBezTo>
                    <a:pt x="7357" y="6205"/>
                    <a:pt x="7356" y="6046"/>
                    <a:pt x="7256" y="5970"/>
                  </a:cubicBezTo>
                  <a:cubicBezTo>
                    <a:pt x="7834" y="5821"/>
                    <a:pt x="8319" y="5357"/>
                    <a:pt x="8495" y="4787"/>
                  </a:cubicBezTo>
                  <a:cubicBezTo>
                    <a:pt x="8670" y="4217"/>
                    <a:pt x="8527" y="3560"/>
                    <a:pt x="8133" y="3114"/>
                  </a:cubicBezTo>
                  <a:cubicBezTo>
                    <a:pt x="8299" y="2915"/>
                    <a:pt x="8352" y="2639"/>
                    <a:pt x="8318" y="2383"/>
                  </a:cubicBezTo>
                  <a:cubicBezTo>
                    <a:pt x="8286" y="2126"/>
                    <a:pt x="8176" y="1885"/>
                    <a:pt x="8049" y="1660"/>
                  </a:cubicBezTo>
                  <a:cubicBezTo>
                    <a:pt x="7941" y="1472"/>
                    <a:pt x="7815" y="1286"/>
                    <a:pt x="7634" y="1168"/>
                  </a:cubicBezTo>
                  <a:cubicBezTo>
                    <a:pt x="7529" y="1099"/>
                    <a:pt x="7400" y="1058"/>
                    <a:pt x="7276" y="1058"/>
                  </a:cubicBezTo>
                  <a:cubicBezTo>
                    <a:pt x="7186" y="1058"/>
                    <a:pt x="7097" y="1080"/>
                    <a:pt x="7020" y="1128"/>
                  </a:cubicBezTo>
                  <a:cubicBezTo>
                    <a:pt x="7034" y="680"/>
                    <a:pt x="6736" y="239"/>
                    <a:pt x="6313" y="87"/>
                  </a:cubicBezTo>
                  <a:cubicBezTo>
                    <a:pt x="6202" y="47"/>
                    <a:pt x="6084" y="28"/>
                    <a:pt x="5967" y="28"/>
                  </a:cubicBezTo>
                  <a:cubicBezTo>
                    <a:pt x="5638" y="28"/>
                    <a:pt x="5308" y="177"/>
                    <a:pt x="5105" y="438"/>
                  </a:cubicBezTo>
                  <a:cubicBezTo>
                    <a:pt x="5081" y="272"/>
                    <a:pt x="4940" y="142"/>
                    <a:pt x="4785" y="80"/>
                  </a:cubicBezTo>
                  <a:cubicBezTo>
                    <a:pt x="4630" y="18"/>
                    <a:pt x="4459" y="12"/>
                    <a:pt x="4290" y="7"/>
                  </a:cubicBezTo>
                  <a:cubicBezTo>
                    <a:pt x="4184" y="4"/>
                    <a:pt x="4076" y="1"/>
                    <a:pt x="3968"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96;p36">
            <a:extLst>
              <a:ext uri="{FF2B5EF4-FFF2-40B4-BE49-F238E27FC236}">
                <a16:creationId xmlns:a16="http://schemas.microsoft.com/office/drawing/2014/main" id="{86AC3AC1-E367-CD14-21BD-72EF56D8A5C9}"/>
              </a:ext>
            </a:extLst>
          </p:cNvPr>
          <p:cNvSpPr txBox="1">
            <a:spLocks/>
          </p:cNvSpPr>
          <p:nvPr/>
        </p:nvSpPr>
        <p:spPr>
          <a:xfrm>
            <a:off x="-1126996" y="2791428"/>
            <a:ext cx="5623391" cy="841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600"/>
              <a:buFont typeface="Barlow Black"/>
              <a:buNone/>
              <a:defRPr sz="4900" b="0" i="0" u="none" strike="noStrike" cap="none">
                <a:solidFill>
                  <a:schemeClr val="dk1"/>
                </a:solidFill>
                <a:latin typeface="Barlow Black"/>
                <a:ea typeface="Barlow Black"/>
                <a:cs typeface="Barlow Black"/>
                <a:sym typeface="Barlow Black"/>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pPr algn="r"/>
            <a:r>
              <a:rPr lang="en-US" dirty="0">
                <a:solidFill>
                  <a:schemeClr val="accent1"/>
                </a:solidFill>
              </a:rPr>
              <a:t>Testing and Results</a:t>
            </a:r>
          </a:p>
        </p:txBody>
      </p:sp>
      <p:pic>
        <p:nvPicPr>
          <p:cNvPr id="6" name="Picture 5">
            <a:extLst>
              <a:ext uri="{FF2B5EF4-FFF2-40B4-BE49-F238E27FC236}">
                <a16:creationId xmlns:a16="http://schemas.microsoft.com/office/drawing/2014/main" id="{573B9660-CB25-113F-DECF-7CEF311813C6}"/>
              </a:ext>
            </a:extLst>
          </p:cNvPr>
          <p:cNvPicPr>
            <a:picLocks noChangeAspect="1"/>
          </p:cNvPicPr>
          <p:nvPr/>
        </p:nvPicPr>
        <p:blipFill>
          <a:blip r:embed="rId3"/>
          <a:stretch>
            <a:fillRect/>
          </a:stretch>
        </p:blipFill>
        <p:spPr>
          <a:xfrm>
            <a:off x="8075584" y="-16328"/>
            <a:ext cx="573074" cy="707197"/>
          </a:xfrm>
          <a:prstGeom prst="rect">
            <a:avLst/>
          </a:prstGeom>
        </p:spPr>
      </p:pic>
      <p:pic>
        <p:nvPicPr>
          <p:cNvPr id="7" name="Picture 6">
            <a:extLst>
              <a:ext uri="{FF2B5EF4-FFF2-40B4-BE49-F238E27FC236}">
                <a16:creationId xmlns:a16="http://schemas.microsoft.com/office/drawing/2014/main" id="{53A877A4-B374-1B51-4D9A-F43836B1C985}"/>
              </a:ext>
            </a:extLst>
          </p:cNvPr>
          <p:cNvPicPr>
            <a:picLocks noChangeAspect="1"/>
          </p:cNvPicPr>
          <p:nvPr/>
        </p:nvPicPr>
        <p:blipFill>
          <a:blip r:embed="rId4"/>
          <a:stretch>
            <a:fillRect/>
          </a:stretch>
        </p:blipFill>
        <p:spPr>
          <a:xfrm>
            <a:off x="8668471" y="-37667"/>
            <a:ext cx="475529" cy="749873"/>
          </a:xfrm>
          <a:prstGeom prst="rect">
            <a:avLst/>
          </a:prstGeom>
        </p:spPr>
      </p:pic>
    </p:spTree>
    <p:extLst>
      <p:ext uri="{BB962C8B-B14F-4D97-AF65-F5344CB8AC3E}">
        <p14:creationId xmlns:p14="http://schemas.microsoft.com/office/powerpoint/2010/main" val="25825396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grpSp>
        <p:nvGrpSpPr>
          <p:cNvPr id="390" name="Google Shape;390;p36"/>
          <p:cNvGrpSpPr/>
          <p:nvPr/>
        </p:nvGrpSpPr>
        <p:grpSpPr>
          <a:xfrm flipH="1">
            <a:off x="2766770" y="478376"/>
            <a:ext cx="5786175" cy="4425600"/>
            <a:chOff x="379650" y="375225"/>
            <a:chExt cx="5786175" cy="4425600"/>
          </a:xfrm>
        </p:grpSpPr>
        <p:grpSp>
          <p:nvGrpSpPr>
            <p:cNvPr id="391" name="Google Shape;391;p36"/>
            <p:cNvGrpSpPr/>
            <p:nvPr/>
          </p:nvGrpSpPr>
          <p:grpSpPr>
            <a:xfrm>
              <a:off x="379650" y="375225"/>
              <a:ext cx="5786175" cy="4425600"/>
              <a:chOff x="379650" y="375225"/>
              <a:chExt cx="5786175" cy="4425600"/>
            </a:xfrm>
          </p:grpSpPr>
          <p:sp>
            <p:nvSpPr>
              <p:cNvPr id="392" name="Google Shape;392;p36"/>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5703950" y="1055950"/>
                <a:ext cx="461875" cy="1212975"/>
              </a:xfrm>
              <a:custGeom>
                <a:avLst/>
                <a:gdLst/>
                <a:ahLst/>
                <a:cxnLst/>
                <a:rect l="l" t="t" r="r" b="b"/>
                <a:pathLst>
                  <a:path w="18475" h="48519" extrusionOk="0">
                    <a:moveTo>
                      <a:pt x="0" y="1513"/>
                    </a:moveTo>
                    <a:lnTo>
                      <a:pt x="18475" y="0"/>
                    </a:lnTo>
                    <a:lnTo>
                      <a:pt x="362" y="48519"/>
                    </a:lnTo>
                    <a:close/>
                  </a:path>
                </a:pathLst>
              </a:custGeom>
              <a:solidFill>
                <a:schemeClr val="dk2"/>
              </a:solidFill>
              <a:ln>
                <a:noFill/>
              </a:ln>
              <a:effectLst>
                <a:outerShdw blurRad="57150" dist="38100" dir="5400000" algn="bl" rotWithShape="0">
                  <a:schemeClr val="dk1">
                    <a:alpha val="50000"/>
                  </a:schemeClr>
                </a:outerShdw>
              </a:effectLst>
            </p:spPr>
          </p:sp>
        </p:grpSp>
        <p:sp>
          <p:nvSpPr>
            <p:cNvPr id="394" name="Google Shape;394;p36"/>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6"/>
          <p:cNvSpPr txBox="1">
            <a:spLocks noGrp="1"/>
          </p:cNvSpPr>
          <p:nvPr>
            <p:ph type="subTitle" idx="1"/>
          </p:nvPr>
        </p:nvSpPr>
        <p:spPr>
          <a:xfrm>
            <a:off x="3843810" y="2098199"/>
            <a:ext cx="4492500" cy="161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project test process will be divided into two sections: </a:t>
            </a:r>
          </a:p>
          <a:p>
            <a:pPr marL="285750" indent="-285750" algn="l">
              <a:buFont typeface="Arial" panose="020B0604020202020204" pitchFamily="34" charset="0"/>
              <a:buChar char="•"/>
            </a:pPr>
            <a:r>
              <a:rPr lang="en-US" sz="1800" b="1" dirty="0">
                <a:effectLst/>
                <a:latin typeface="Times New Roman" panose="02020603050405020304" pitchFamily="18" charset="0"/>
              </a:rPr>
              <a:t>Unit Testing</a:t>
            </a:r>
          </a:p>
          <a:p>
            <a:pPr marL="285750" indent="-285750" algn="l">
              <a:buFont typeface="Arial" panose="020B0604020202020204" pitchFamily="34" charset="0"/>
              <a:buChar char="•"/>
            </a:pPr>
            <a:r>
              <a:rPr lang="en-US" sz="1800" b="1" dirty="0">
                <a:effectLst/>
                <a:latin typeface="Times New Roman" panose="02020603050405020304" pitchFamily="18" charset="0"/>
              </a:rPr>
              <a:t>Integration Testing</a:t>
            </a:r>
          </a:p>
          <a:p>
            <a:pPr marL="0" lvl="0" indent="0" algn="l" rtl="0">
              <a:spcBef>
                <a:spcPts val="0"/>
              </a:spcBef>
              <a:spcAft>
                <a:spcPts val="0"/>
              </a:spcAft>
            </a:pPr>
            <a:r>
              <a:rPr lang="en-US" dirty="0"/>
              <a:t> </a:t>
            </a:r>
          </a:p>
        </p:txBody>
      </p:sp>
      <p:sp>
        <p:nvSpPr>
          <p:cNvPr id="2" name="Google Shape;202;p33">
            <a:extLst>
              <a:ext uri="{FF2B5EF4-FFF2-40B4-BE49-F238E27FC236}">
                <a16:creationId xmlns:a16="http://schemas.microsoft.com/office/drawing/2014/main" id="{C8460B32-87E2-FC3E-4776-F6B6A9784B62}"/>
              </a:ext>
            </a:extLst>
          </p:cNvPr>
          <p:cNvSpPr/>
          <p:nvPr/>
        </p:nvSpPr>
        <p:spPr>
          <a:xfrm>
            <a:off x="1534306" y="2142431"/>
            <a:ext cx="843" cy="656"/>
          </a:xfrm>
          <a:custGeom>
            <a:avLst/>
            <a:gdLst/>
            <a:ahLst/>
            <a:cxnLst/>
            <a:rect l="l" t="t" r="r" b="b"/>
            <a:pathLst>
              <a:path w="18" h="14" extrusionOk="0">
                <a:moveTo>
                  <a:pt x="0" y="1"/>
                </a:moveTo>
                <a:cubicBezTo>
                  <a:pt x="0" y="1"/>
                  <a:pt x="4" y="4"/>
                  <a:pt x="17" y="13"/>
                </a:cubicBezTo>
                <a:cubicBezTo>
                  <a:pt x="12" y="9"/>
                  <a:pt x="0" y="1"/>
                  <a:pt x="0"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Rounded Corners 2">
            <a:extLst>
              <a:ext uri="{FF2B5EF4-FFF2-40B4-BE49-F238E27FC236}">
                <a16:creationId xmlns:a16="http://schemas.microsoft.com/office/drawing/2014/main" id="{CAA7FB8D-AA2C-5A63-E486-DA578C0FA4B6}"/>
              </a:ext>
            </a:extLst>
          </p:cNvPr>
          <p:cNvSpPr/>
          <p:nvPr/>
        </p:nvSpPr>
        <p:spPr>
          <a:xfrm>
            <a:off x="807690" y="1016731"/>
            <a:ext cx="1563461" cy="281183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Icon&#10;&#10;Description automatically generated with low confidence">
            <a:extLst>
              <a:ext uri="{FF2B5EF4-FFF2-40B4-BE49-F238E27FC236}">
                <a16:creationId xmlns:a16="http://schemas.microsoft.com/office/drawing/2014/main" id="{C7ACDE12-C257-1EE7-FD82-3426E8522EF0}"/>
              </a:ext>
            </a:extLst>
          </p:cNvPr>
          <p:cNvPicPr>
            <a:picLocks noChangeAspect="1"/>
          </p:cNvPicPr>
          <p:nvPr/>
        </p:nvPicPr>
        <p:blipFill rotWithShape="1">
          <a:blip r:embed="rId3"/>
          <a:srcRect l="16622" t="13148" r="15129" b="13015"/>
          <a:stretch/>
        </p:blipFill>
        <p:spPr>
          <a:xfrm>
            <a:off x="865954" y="1645499"/>
            <a:ext cx="1459735" cy="1603327"/>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47007B9C-5BCD-9617-77A3-EF9558F0DA8A}"/>
              </a:ext>
            </a:extLst>
          </p:cNvPr>
          <p:cNvPicPr>
            <a:picLocks noChangeAspect="1"/>
          </p:cNvPicPr>
          <p:nvPr/>
        </p:nvPicPr>
        <p:blipFill>
          <a:blip r:embed="rId4"/>
          <a:stretch>
            <a:fillRect/>
          </a:stretch>
        </p:blipFill>
        <p:spPr>
          <a:xfrm>
            <a:off x="148424" y="1016731"/>
            <a:ext cx="2881992" cy="2811838"/>
          </a:xfrm>
          <a:prstGeom prst="rect">
            <a:avLst/>
          </a:prstGeom>
        </p:spPr>
      </p:pic>
      <p:sp>
        <p:nvSpPr>
          <p:cNvPr id="6" name="Google Shape;507;p37">
            <a:extLst>
              <a:ext uri="{FF2B5EF4-FFF2-40B4-BE49-F238E27FC236}">
                <a16:creationId xmlns:a16="http://schemas.microsoft.com/office/drawing/2014/main" id="{FB551B4F-192F-394E-6315-D20357000C53}"/>
              </a:ext>
            </a:extLst>
          </p:cNvPr>
          <p:cNvSpPr txBox="1">
            <a:spLocks/>
          </p:cNvSpPr>
          <p:nvPr/>
        </p:nvSpPr>
        <p:spPr>
          <a:xfrm>
            <a:off x="3738564" y="1014421"/>
            <a:ext cx="5963785" cy="905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15000"/>
              </a:lnSpc>
              <a:spcBef>
                <a:spcPts val="0"/>
              </a:spcBef>
              <a:spcAft>
                <a:spcPts val="0"/>
              </a:spcAft>
              <a:buClr>
                <a:schemeClr val="dk1"/>
              </a:buClr>
              <a:buSzPts val="3600"/>
              <a:buFont typeface="Barlow Black"/>
              <a:buNone/>
              <a:defRPr sz="4500" b="0" i="0" u="none" strike="noStrike" cap="none">
                <a:solidFill>
                  <a:schemeClr val="dk1"/>
                </a:solidFill>
                <a:latin typeface="Barlow Black"/>
                <a:ea typeface="Barlow Black"/>
                <a:cs typeface="Barlow Black"/>
                <a:sym typeface="Barlow Black"/>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pPr algn="l"/>
            <a:r>
              <a:rPr lang="en-US" sz="4800" b="1" dirty="0">
                <a:solidFill>
                  <a:schemeClr val="accent1"/>
                </a:solidFill>
                <a:latin typeface="Barlow"/>
                <a:ea typeface="Barlow"/>
                <a:cs typeface="Barlow"/>
                <a:sym typeface="Barlow"/>
              </a:rPr>
              <a:t>Testing</a:t>
            </a:r>
          </a:p>
        </p:txBody>
      </p:sp>
      <p:pic>
        <p:nvPicPr>
          <p:cNvPr id="7" name="Picture 6">
            <a:extLst>
              <a:ext uri="{FF2B5EF4-FFF2-40B4-BE49-F238E27FC236}">
                <a16:creationId xmlns:a16="http://schemas.microsoft.com/office/drawing/2014/main" id="{4E295435-C628-0B37-D48B-025ADD5E0DCC}"/>
              </a:ext>
            </a:extLst>
          </p:cNvPr>
          <p:cNvPicPr>
            <a:picLocks noChangeAspect="1"/>
          </p:cNvPicPr>
          <p:nvPr/>
        </p:nvPicPr>
        <p:blipFill>
          <a:blip r:embed="rId5"/>
          <a:stretch>
            <a:fillRect/>
          </a:stretch>
        </p:blipFill>
        <p:spPr>
          <a:xfrm>
            <a:off x="8049773" y="0"/>
            <a:ext cx="573074" cy="707197"/>
          </a:xfrm>
          <a:prstGeom prst="rect">
            <a:avLst/>
          </a:prstGeom>
        </p:spPr>
      </p:pic>
      <p:pic>
        <p:nvPicPr>
          <p:cNvPr id="8" name="Picture 7">
            <a:extLst>
              <a:ext uri="{FF2B5EF4-FFF2-40B4-BE49-F238E27FC236}">
                <a16:creationId xmlns:a16="http://schemas.microsoft.com/office/drawing/2014/main" id="{39E21D94-7F34-307C-8845-F64C26C0EC3F}"/>
              </a:ext>
            </a:extLst>
          </p:cNvPr>
          <p:cNvPicPr>
            <a:picLocks noChangeAspect="1"/>
          </p:cNvPicPr>
          <p:nvPr/>
        </p:nvPicPr>
        <p:blipFill>
          <a:blip r:embed="rId6"/>
          <a:stretch>
            <a:fillRect/>
          </a:stretch>
        </p:blipFill>
        <p:spPr>
          <a:xfrm>
            <a:off x="8652117" y="-42676"/>
            <a:ext cx="475529" cy="749873"/>
          </a:xfrm>
          <a:prstGeom prst="rect">
            <a:avLst/>
          </a:prstGeom>
        </p:spPr>
      </p:pic>
    </p:spTree>
    <p:extLst>
      <p:ext uri="{BB962C8B-B14F-4D97-AF65-F5344CB8AC3E}">
        <p14:creationId xmlns:p14="http://schemas.microsoft.com/office/powerpoint/2010/main" val="40916520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41F2D75-70EA-88B3-B571-8544C5627C23}"/>
              </a:ext>
            </a:extLst>
          </p:cNvPr>
          <p:cNvPicPr>
            <a:picLocks noChangeAspect="1"/>
          </p:cNvPicPr>
          <p:nvPr/>
        </p:nvPicPr>
        <p:blipFill>
          <a:blip r:embed="rId2"/>
          <a:stretch>
            <a:fillRect/>
          </a:stretch>
        </p:blipFill>
        <p:spPr>
          <a:xfrm>
            <a:off x="1162554" y="531643"/>
            <a:ext cx="6704116" cy="3916927"/>
          </a:xfrm>
          <a:prstGeom prst="rect">
            <a:avLst/>
          </a:prstGeom>
        </p:spPr>
      </p:pic>
      <p:pic>
        <p:nvPicPr>
          <p:cNvPr id="2" name="Picture 1">
            <a:extLst>
              <a:ext uri="{FF2B5EF4-FFF2-40B4-BE49-F238E27FC236}">
                <a16:creationId xmlns:a16="http://schemas.microsoft.com/office/drawing/2014/main" id="{1545C77E-57EF-5D22-AB1F-492B98D9B7A0}"/>
              </a:ext>
            </a:extLst>
          </p:cNvPr>
          <p:cNvPicPr>
            <a:picLocks noChangeAspect="1"/>
          </p:cNvPicPr>
          <p:nvPr/>
        </p:nvPicPr>
        <p:blipFill>
          <a:blip r:embed="rId3"/>
          <a:stretch>
            <a:fillRect/>
          </a:stretch>
        </p:blipFill>
        <p:spPr>
          <a:xfrm>
            <a:off x="8005939" y="0"/>
            <a:ext cx="573074" cy="707197"/>
          </a:xfrm>
          <a:prstGeom prst="rect">
            <a:avLst/>
          </a:prstGeom>
        </p:spPr>
      </p:pic>
      <p:pic>
        <p:nvPicPr>
          <p:cNvPr id="3" name="Picture 2">
            <a:extLst>
              <a:ext uri="{FF2B5EF4-FFF2-40B4-BE49-F238E27FC236}">
                <a16:creationId xmlns:a16="http://schemas.microsoft.com/office/drawing/2014/main" id="{608BAA73-B0FA-67B8-2C79-7BE232107DCD}"/>
              </a:ext>
            </a:extLst>
          </p:cNvPr>
          <p:cNvPicPr>
            <a:picLocks noChangeAspect="1"/>
          </p:cNvPicPr>
          <p:nvPr/>
        </p:nvPicPr>
        <p:blipFill>
          <a:blip r:embed="rId4"/>
          <a:stretch>
            <a:fillRect/>
          </a:stretch>
        </p:blipFill>
        <p:spPr>
          <a:xfrm>
            <a:off x="8660307" y="-42676"/>
            <a:ext cx="475529" cy="749873"/>
          </a:xfrm>
          <a:prstGeom prst="rect">
            <a:avLst/>
          </a:prstGeom>
        </p:spPr>
      </p:pic>
    </p:spTree>
    <p:extLst>
      <p:ext uri="{BB962C8B-B14F-4D97-AF65-F5344CB8AC3E}">
        <p14:creationId xmlns:p14="http://schemas.microsoft.com/office/powerpoint/2010/main" val="4170988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grpSp>
        <p:nvGrpSpPr>
          <p:cNvPr id="390" name="Google Shape;390;p36"/>
          <p:cNvGrpSpPr/>
          <p:nvPr/>
        </p:nvGrpSpPr>
        <p:grpSpPr>
          <a:xfrm flipH="1">
            <a:off x="2823920" y="486540"/>
            <a:ext cx="5786175" cy="4425600"/>
            <a:chOff x="379650" y="375225"/>
            <a:chExt cx="5786175" cy="4425600"/>
          </a:xfrm>
        </p:grpSpPr>
        <p:grpSp>
          <p:nvGrpSpPr>
            <p:cNvPr id="391" name="Google Shape;391;p36"/>
            <p:cNvGrpSpPr/>
            <p:nvPr/>
          </p:nvGrpSpPr>
          <p:grpSpPr>
            <a:xfrm>
              <a:off x="379650" y="375225"/>
              <a:ext cx="5786175" cy="4425600"/>
              <a:chOff x="379650" y="375225"/>
              <a:chExt cx="5786175" cy="4425600"/>
            </a:xfrm>
          </p:grpSpPr>
          <p:sp>
            <p:nvSpPr>
              <p:cNvPr id="392" name="Google Shape;392;p36"/>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5703950" y="1055950"/>
                <a:ext cx="461875" cy="1212975"/>
              </a:xfrm>
              <a:custGeom>
                <a:avLst/>
                <a:gdLst/>
                <a:ahLst/>
                <a:cxnLst/>
                <a:rect l="l" t="t" r="r" b="b"/>
                <a:pathLst>
                  <a:path w="18475" h="48519" extrusionOk="0">
                    <a:moveTo>
                      <a:pt x="0" y="1513"/>
                    </a:moveTo>
                    <a:lnTo>
                      <a:pt x="18475" y="0"/>
                    </a:lnTo>
                    <a:lnTo>
                      <a:pt x="362" y="48519"/>
                    </a:lnTo>
                    <a:close/>
                  </a:path>
                </a:pathLst>
              </a:custGeom>
              <a:solidFill>
                <a:schemeClr val="dk2"/>
              </a:solidFill>
              <a:ln>
                <a:noFill/>
              </a:ln>
              <a:effectLst>
                <a:outerShdw blurRad="57150" dist="38100" dir="5400000" algn="bl" rotWithShape="0">
                  <a:schemeClr val="dk1">
                    <a:alpha val="50000"/>
                  </a:schemeClr>
                </a:outerShdw>
              </a:effectLst>
            </p:spPr>
          </p:sp>
        </p:grpSp>
        <p:sp>
          <p:nvSpPr>
            <p:cNvPr id="394" name="Google Shape;394;p36"/>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6"/>
          <p:cNvSpPr txBox="1">
            <a:spLocks noGrp="1"/>
          </p:cNvSpPr>
          <p:nvPr>
            <p:ph type="subTitle" idx="1"/>
          </p:nvPr>
        </p:nvSpPr>
        <p:spPr>
          <a:xfrm>
            <a:off x="3346785" y="1996123"/>
            <a:ext cx="5100521" cy="1615800"/>
          </a:xfrm>
          <a:prstGeom prst="rect">
            <a:avLst/>
          </a:prstGeom>
        </p:spPr>
        <p:txBody>
          <a:bodyPr spcFirstLastPara="1" wrap="square" lIns="91425" tIns="91425" rIns="91425" bIns="91425" anchor="t" anchorCtr="0">
            <a:noAutofit/>
          </a:bodyPr>
          <a:lstStyle/>
          <a:p>
            <a:pPr marL="285750" lvl="0" indent="-285750" algn="l">
              <a:spcBef>
                <a:spcPts val="0"/>
              </a:spcBef>
              <a:spcAft>
                <a:spcPts val="0"/>
              </a:spcAft>
              <a:buFont typeface="Arial" panose="020B0604020202020204" pitchFamily="34" charset="0"/>
              <a:buChar char="•"/>
            </a:pPr>
            <a:r>
              <a:rPr lang="en-US" dirty="0"/>
              <a:t> The results of testing the Smart safe box system show that it has a high level of satisfaction, efficacy, layout, and use, and all the set goals have been reached as much as possible.</a:t>
            </a:r>
          </a:p>
          <a:p>
            <a:pPr marL="285750" lvl="0" indent="-285750" algn="l">
              <a:spcBef>
                <a:spcPts val="0"/>
              </a:spcBef>
              <a:spcAft>
                <a:spcPts val="0"/>
              </a:spcAft>
              <a:buFont typeface="Arial" panose="020B0604020202020204" pitchFamily="34" charset="0"/>
              <a:buChar char="•"/>
            </a:pPr>
            <a:r>
              <a:rPr lang="en-US" dirty="0"/>
              <a:t>the smart safe box system has succeeded in achieving its goal of establishing a mechanism to increase the safety of the safe box.  </a:t>
            </a:r>
          </a:p>
        </p:txBody>
      </p:sp>
      <p:sp>
        <p:nvSpPr>
          <p:cNvPr id="2" name="Google Shape;202;p33">
            <a:extLst>
              <a:ext uri="{FF2B5EF4-FFF2-40B4-BE49-F238E27FC236}">
                <a16:creationId xmlns:a16="http://schemas.microsoft.com/office/drawing/2014/main" id="{C8460B32-87E2-FC3E-4776-F6B6A9784B62}"/>
              </a:ext>
            </a:extLst>
          </p:cNvPr>
          <p:cNvSpPr/>
          <p:nvPr/>
        </p:nvSpPr>
        <p:spPr>
          <a:xfrm>
            <a:off x="1534306" y="2142431"/>
            <a:ext cx="843" cy="656"/>
          </a:xfrm>
          <a:custGeom>
            <a:avLst/>
            <a:gdLst/>
            <a:ahLst/>
            <a:cxnLst/>
            <a:rect l="l" t="t" r="r" b="b"/>
            <a:pathLst>
              <a:path w="18" h="14" extrusionOk="0">
                <a:moveTo>
                  <a:pt x="0" y="1"/>
                </a:moveTo>
                <a:cubicBezTo>
                  <a:pt x="0" y="1"/>
                  <a:pt x="4" y="4"/>
                  <a:pt x="17" y="13"/>
                </a:cubicBezTo>
                <a:cubicBezTo>
                  <a:pt x="12" y="9"/>
                  <a:pt x="0" y="1"/>
                  <a:pt x="0"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Rounded Corners 2">
            <a:extLst>
              <a:ext uri="{FF2B5EF4-FFF2-40B4-BE49-F238E27FC236}">
                <a16:creationId xmlns:a16="http://schemas.microsoft.com/office/drawing/2014/main" id="{CAA7FB8D-AA2C-5A63-E486-DA578C0FA4B6}"/>
              </a:ext>
            </a:extLst>
          </p:cNvPr>
          <p:cNvSpPr/>
          <p:nvPr/>
        </p:nvSpPr>
        <p:spPr>
          <a:xfrm>
            <a:off x="807690" y="1016731"/>
            <a:ext cx="1563461" cy="281183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Icon&#10;&#10;Description automatically generated with low confidence">
            <a:extLst>
              <a:ext uri="{FF2B5EF4-FFF2-40B4-BE49-F238E27FC236}">
                <a16:creationId xmlns:a16="http://schemas.microsoft.com/office/drawing/2014/main" id="{C7ACDE12-C257-1EE7-FD82-3426E8522EF0}"/>
              </a:ext>
            </a:extLst>
          </p:cNvPr>
          <p:cNvPicPr>
            <a:picLocks noChangeAspect="1"/>
          </p:cNvPicPr>
          <p:nvPr/>
        </p:nvPicPr>
        <p:blipFill rotWithShape="1">
          <a:blip r:embed="rId3"/>
          <a:srcRect l="16622" t="13148" r="15129" b="13015"/>
          <a:stretch/>
        </p:blipFill>
        <p:spPr>
          <a:xfrm>
            <a:off x="865954" y="1645499"/>
            <a:ext cx="1459735" cy="1603327"/>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47007B9C-5BCD-9617-77A3-EF9558F0DA8A}"/>
              </a:ext>
            </a:extLst>
          </p:cNvPr>
          <p:cNvPicPr>
            <a:picLocks noChangeAspect="1"/>
          </p:cNvPicPr>
          <p:nvPr/>
        </p:nvPicPr>
        <p:blipFill>
          <a:blip r:embed="rId4"/>
          <a:stretch>
            <a:fillRect/>
          </a:stretch>
        </p:blipFill>
        <p:spPr>
          <a:xfrm>
            <a:off x="148424" y="1016731"/>
            <a:ext cx="2881992" cy="2811838"/>
          </a:xfrm>
          <a:prstGeom prst="rect">
            <a:avLst/>
          </a:prstGeom>
        </p:spPr>
      </p:pic>
      <p:sp>
        <p:nvSpPr>
          <p:cNvPr id="6" name="Google Shape;507;p37">
            <a:extLst>
              <a:ext uri="{FF2B5EF4-FFF2-40B4-BE49-F238E27FC236}">
                <a16:creationId xmlns:a16="http://schemas.microsoft.com/office/drawing/2014/main" id="{FB551B4F-192F-394E-6315-D20357000C53}"/>
              </a:ext>
            </a:extLst>
          </p:cNvPr>
          <p:cNvSpPr txBox="1">
            <a:spLocks/>
          </p:cNvSpPr>
          <p:nvPr/>
        </p:nvSpPr>
        <p:spPr>
          <a:xfrm>
            <a:off x="3689682" y="1090723"/>
            <a:ext cx="5963785" cy="905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15000"/>
              </a:lnSpc>
              <a:spcBef>
                <a:spcPts val="0"/>
              </a:spcBef>
              <a:spcAft>
                <a:spcPts val="0"/>
              </a:spcAft>
              <a:buClr>
                <a:schemeClr val="dk1"/>
              </a:buClr>
              <a:buSzPts val="3600"/>
              <a:buFont typeface="Barlow Black"/>
              <a:buNone/>
              <a:defRPr sz="4500" b="0" i="0" u="none" strike="noStrike" cap="none">
                <a:solidFill>
                  <a:schemeClr val="dk1"/>
                </a:solidFill>
                <a:latin typeface="Barlow Black"/>
                <a:ea typeface="Barlow Black"/>
                <a:cs typeface="Barlow Black"/>
                <a:sym typeface="Barlow Black"/>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pPr algn="l"/>
            <a:r>
              <a:rPr lang="en-US" sz="4800" b="1" dirty="0">
                <a:solidFill>
                  <a:schemeClr val="accent1"/>
                </a:solidFill>
                <a:latin typeface="Barlow"/>
                <a:ea typeface="Barlow"/>
                <a:cs typeface="Barlow"/>
                <a:sym typeface="Barlow"/>
              </a:rPr>
              <a:t>Result</a:t>
            </a:r>
          </a:p>
        </p:txBody>
      </p:sp>
      <p:pic>
        <p:nvPicPr>
          <p:cNvPr id="7" name="Picture 6">
            <a:extLst>
              <a:ext uri="{FF2B5EF4-FFF2-40B4-BE49-F238E27FC236}">
                <a16:creationId xmlns:a16="http://schemas.microsoft.com/office/drawing/2014/main" id="{249D8A5A-B230-5CC2-E9E9-5DCDC0D58A05}"/>
              </a:ext>
            </a:extLst>
          </p:cNvPr>
          <p:cNvPicPr>
            <a:picLocks noChangeAspect="1"/>
          </p:cNvPicPr>
          <p:nvPr/>
        </p:nvPicPr>
        <p:blipFill>
          <a:blip r:embed="rId5"/>
          <a:stretch>
            <a:fillRect/>
          </a:stretch>
        </p:blipFill>
        <p:spPr>
          <a:xfrm>
            <a:off x="8668471" y="-81023"/>
            <a:ext cx="475529" cy="749873"/>
          </a:xfrm>
          <a:prstGeom prst="rect">
            <a:avLst/>
          </a:prstGeom>
        </p:spPr>
      </p:pic>
      <p:pic>
        <p:nvPicPr>
          <p:cNvPr id="9" name="Picture 8">
            <a:extLst>
              <a:ext uri="{FF2B5EF4-FFF2-40B4-BE49-F238E27FC236}">
                <a16:creationId xmlns:a16="http://schemas.microsoft.com/office/drawing/2014/main" id="{7A5298BF-51D0-02E3-4544-21C68AA62690}"/>
              </a:ext>
            </a:extLst>
          </p:cNvPr>
          <p:cNvPicPr>
            <a:picLocks noChangeAspect="1"/>
          </p:cNvPicPr>
          <p:nvPr/>
        </p:nvPicPr>
        <p:blipFill>
          <a:blip r:embed="rId6"/>
          <a:stretch>
            <a:fillRect/>
          </a:stretch>
        </p:blipFill>
        <p:spPr>
          <a:xfrm>
            <a:off x="8103561" y="-59686"/>
            <a:ext cx="573074" cy="707197"/>
          </a:xfrm>
          <a:prstGeom prst="rect">
            <a:avLst/>
          </a:prstGeom>
        </p:spPr>
      </p:pic>
    </p:spTree>
    <p:extLst>
      <p:ext uri="{BB962C8B-B14F-4D97-AF65-F5344CB8AC3E}">
        <p14:creationId xmlns:p14="http://schemas.microsoft.com/office/powerpoint/2010/main" val="6342889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grpSp>
        <p:nvGrpSpPr>
          <p:cNvPr id="390" name="Google Shape;390;p36"/>
          <p:cNvGrpSpPr/>
          <p:nvPr/>
        </p:nvGrpSpPr>
        <p:grpSpPr>
          <a:xfrm flipH="1">
            <a:off x="2823920" y="486540"/>
            <a:ext cx="5786175" cy="4425600"/>
            <a:chOff x="379650" y="375225"/>
            <a:chExt cx="5786175" cy="4425600"/>
          </a:xfrm>
        </p:grpSpPr>
        <p:grpSp>
          <p:nvGrpSpPr>
            <p:cNvPr id="391" name="Google Shape;391;p36"/>
            <p:cNvGrpSpPr/>
            <p:nvPr/>
          </p:nvGrpSpPr>
          <p:grpSpPr>
            <a:xfrm>
              <a:off x="379650" y="375225"/>
              <a:ext cx="5786175" cy="4425600"/>
              <a:chOff x="379650" y="375225"/>
              <a:chExt cx="5786175" cy="4425600"/>
            </a:xfrm>
          </p:grpSpPr>
          <p:sp>
            <p:nvSpPr>
              <p:cNvPr id="392" name="Google Shape;392;p36"/>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5703950" y="1055950"/>
                <a:ext cx="461875" cy="1212975"/>
              </a:xfrm>
              <a:custGeom>
                <a:avLst/>
                <a:gdLst/>
                <a:ahLst/>
                <a:cxnLst/>
                <a:rect l="l" t="t" r="r" b="b"/>
                <a:pathLst>
                  <a:path w="18475" h="48519" extrusionOk="0">
                    <a:moveTo>
                      <a:pt x="0" y="1513"/>
                    </a:moveTo>
                    <a:lnTo>
                      <a:pt x="18475" y="0"/>
                    </a:lnTo>
                    <a:lnTo>
                      <a:pt x="362" y="48519"/>
                    </a:lnTo>
                    <a:close/>
                  </a:path>
                </a:pathLst>
              </a:custGeom>
              <a:solidFill>
                <a:schemeClr val="dk2"/>
              </a:solidFill>
              <a:ln>
                <a:noFill/>
              </a:ln>
              <a:effectLst>
                <a:outerShdw blurRad="57150" dist="38100" dir="5400000" algn="bl" rotWithShape="0">
                  <a:schemeClr val="dk1">
                    <a:alpha val="50000"/>
                  </a:schemeClr>
                </a:outerShdw>
              </a:effectLst>
            </p:spPr>
          </p:sp>
        </p:grpSp>
        <p:sp>
          <p:nvSpPr>
            <p:cNvPr id="394" name="Google Shape;394;p36"/>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6"/>
          <p:cNvSpPr txBox="1">
            <a:spLocks noGrp="1"/>
          </p:cNvSpPr>
          <p:nvPr>
            <p:ph type="subTitle" idx="1"/>
          </p:nvPr>
        </p:nvSpPr>
        <p:spPr>
          <a:xfrm>
            <a:off x="3843810" y="2098199"/>
            <a:ext cx="4492500" cy="161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•Supporting all operating systems</a:t>
            </a:r>
          </a:p>
          <a:p>
            <a:pPr marL="0" lvl="0" indent="0" algn="l" rtl="0">
              <a:spcBef>
                <a:spcPts val="0"/>
              </a:spcBef>
              <a:spcAft>
                <a:spcPts val="0"/>
              </a:spcAft>
              <a:buNone/>
            </a:pPr>
            <a:r>
              <a:rPr lang="en-US" dirty="0"/>
              <a:t>•Improving the user interface to make it more suitable</a:t>
            </a:r>
          </a:p>
          <a:p>
            <a:pPr marL="0" lvl="0" indent="0" algn="l" rtl="0">
              <a:spcBef>
                <a:spcPts val="0"/>
              </a:spcBef>
              <a:spcAft>
                <a:spcPts val="0"/>
              </a:spcAft>
              <a:buNone/>
            </a:pPr>
            <a:r>
              <a:rPr lang="en-US" dirty="0"/>
              <a:t>•Support the Arabic language. </a:t>
            </a:r>
          </a:p>
          <a:p>
            <a:pPr marL="0" lvl="0" indent="0" algn="l" rtl="0">
              <a:spcBef>
                <a:spcPts val="0"/>
              </a:spcBef>
              <a:spcAft>
                <a:spcPts val="0"/>
              </a:spcAft>
              <a:buNone/>
            </a:pPr>
            <a:r>
              <a:rPr lang="en-US" dirty="0"/>
              <a:t>•Iris recognition technology will be added for more security.</a:t>
            </a:r>
          </a:p>
          <a:p>
            <a:pPr marL="0" lvl="0" indent="0" algn="l" rtl="0">
              <a:spcBef>
                <a:spcPts val="0"/>
              </a:spcBef>
              <a:spcAft>
                <a:spcPts val="0"/>
              </a:spcAft>
              <a:buNone/>
            </a:pPr>
            <a:r>
              <a:rPr lang="en-US" dirty="0"/>
              <a:t>•One box can serve multiple users.</a:t>
            </a:r>
          </a:p>
          <a:p>
            <a:pPr marL="0" lvl="0" indent="0" algn="l" rtl="0">
              <a:spcBef>
                <a:spcPts val="0"/>
              </a:spcBef>
              <a:spcAft>
                <a:spcPts val="0"/>
              </a:spcAft>
              <a:buNone/>
            </a:pPr>
            <a:r>
              <a:rPr lang="en-US" dirty="0"/>
              <a:t>•Add customer service for emergency cases.</a:t>
            </a:r>
          </a:p>
          <a:p>
            <a:pPr marL="0" lvl="0" indent="0" algn="l" rtl="0">
              <a:spcBef>
                <a:spcPts val="0"/>
              </a:spcBef>
              <a:spcAft>
                <a:spcPts val="0"/>
              </a:spcAft>
              <a:buNone/>
            </a:pPr>
            <a:r>
              <a:rPr lang="en-US" dirty="0"/>
              <a:t> </a:t>
            </a:r>
          </a:p>
        </p:txBody>
      </p:sp>
      <p:sp>
        <p:nvSpPr>
          <p:cNvPr id="2" name="Google Shape;202;p33">
            <a:extLst>
              <a:ext uri="{FF2B5EF4-FFF2-40B4-BE49-F238E27FC236}">
                <a16:creationId xmlns:a16="http://schemas.microsoft.com/office/drawing/2014/main" id="{C8460B32-87E2-FC3E-4776-F6B6A9784B62}"/>
              </a:ext>
            </a:extLst>
          </p:cNvPr>
          <p:cNvSpPr/>
          <p:nvPr/>
        </p:nvSpPr>
        <p:spPr>
          <a:xfrm>
            <a:off x="1534306" y="2142431"/>
            <a:ext cx="843" cy="656"/>
          </a:xfrm>
          <a:custGeom>
            <a:avLst/>
            <a:gdLst/>
            <a:ahLst/>
            <a:cxnLst/>
            <a:rect l="l" t="t" r="r" b="b"/>
            <a:pathLst>
              <a:path w="18" h="14" extrusionOk="0">
                <a:moveTo>
                  <a:pt x="0" y="1"/>
                </a:moveTo>
                <a:cubicBezTo>
                  <a:pt x="0" y="1"/>
                  <a:pt x="4" y="4"/>
                  <a:pt x="17" y="13"/>
                </a:cubicBezTo>
                <a:cubicBezTo>
                  <a:pt x="12" y="9"/>
                  <a:pt x="0" y="1"/>
                  <a:pt x="0"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Rounded Corners 2">
            <a:extLst>
              <a:ext uri="{FF2B5EF4-FFF2-40B4-BE49-F238E27FC236}">
                <a16:creationId xmlns:a16="http://schemas.microsoft.com/office/drawing/2014/main" id="{CAA7FB8D-AA2C-5A63-E486-DA578C0FA4B6}"/>
              </a:ext>
            </a:extLst>
          </p:cNvPr>
          <p:cNvSpPr/>
          <p:nvPr/>
        </p:nvSpPr>
        <p:spPr>
          <a:xfrm>
            <a:off x="807690" y="1016731"/>
            <a:ext cx="1563461" cy="281183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Icon&#10;&#10;Description automatically generated with low confidence">
            <a:extLst>
              <a:ext uri="{FF2B5EF4-FFF2-40B4-BE49-F238E27FC236}">
                <a16:creationId xmlns:a16="http://schemas.microsoft.com/office/drawing/2014/main" id="{C7ACDE12-C257-1EE7-FD82-3426E8522EF0}"/>
              </a:ext>
            </a:extLst>
          </p:cNvPr>
          <p:cNvPicPr>
            <a:picLocks noChangeAspect="1"/>
          </p:cNvPicPr>
          <p:nvPr/>
        </p:nvPicPr>
        <p:blipFill rotWithShape="1">
          <a:blip r:embed="rId3"/>
          <a:srcRect l="16622" t="13148" r="15129" b="13015"/>
          <a:stretch/>
        </p:blipFill>
        <p:spPr>
          <a:xfrm>
            <a:off x="865954" y="1645499"/>
            <a:ext cx="1459735" cy="1603327"/>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47007B9C-5BCD-9617-77A3-EF9558F0DA8A}"/>
              </a:ext>
            </a:extLst>
          </p:cNvPr>
          <p:cNvPicPr>
            <a:picLocks noChangeAspect="1"/>
          </p:cNvPicPr>
          <p:nvPr/>
        </p:nvPicPr>
        <p:blipFill>
          <a:blip r:embed="rId4"/>
          <a:stretch>
            <a:fillRect/>
          </a:stretch>
        </p:blipFill>
        <p:spPr>
          <a:xfrm>
            <a:off x="148424" y="1016731"/>
            <a:ext cx="2881992" cy="2811838"/>
          </a:xfrm>
          <a:prstGeom prst="rect">
            <a:avLst/>
          </a:prstGeom>
        </p:spPr>
      </p:pic>
      <p:sp>
        <p:nvSpPr>
          <p:cNvPr id="6" name="Google Shape;507;p37">
            <a:extLst>
              <a:ext uri="{FF2B5EF4-FFF2-40B4-BE49-F238E27FC236}">
                <a16:creationId xmlns:a16="http://schemas.microsoft.com/office/drawing/2014/main" id="{FB551B4F-192F-394E-6315-D20357000C53}"/>
              </a:ext>
            </a:extLst>
          </p:cNvPr>
          <p:cNvSpPr txBox="1">
            <a:spLocks/>
          </p:cNvSpPr>
          <p:nvPr/>
        </p:nvSpPr>
        <p:spPr>
          <a:xfrm>
            <a:off x="3849816" y="1225456"/>
            <a:ext cx="5963785" cy="905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15000"/>
              </a:lnSpc>
              <a:spcBef>
                <a:spcPts val="0"/>
              </a:spcBef>
              <a:spcAft>
                <a:spcPts val="0"/>
              </a:spcAft>
              <a:buClr>
                <a:schemeClr val="dk1"/>
              </a:buClr>
              <a:buSzPts val="3600"/>
              <a:buFont typeface="Barlow Black"/>
              <a:buNone/>
              <a:defRPr sz="4500" b="0" i="0" u="none" strike="noStrike" cap="none">
                <a:solidFill>
                  <a:schemeClr val="dk1"/>
                </a:solidFill>
                <a:latin typeface="Barlow Black"/>
                <a:ea typeface="Barlow Black"/>
                <a:cs typeface="Barlow Black"/>
                <a:sym typeface="Barlow Black"/>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pPr algn="l"/>
            <a:r>
              <a:rPr lang="en-US" sz="4800" b="1" dirty="0">
                <a:solidFill>
                  <a:schemeClr val="accent1"/>
                </a:solidFill>
                <a:latin typeface="Barlow"/>
                <a:ea typeface="Barlow"/>
                <a:cs typeface="Barlow"/>
                <a:sym typeface="Barlow"/>
              </a:rPr>
              <a:t>Future Work</a:t>
            </a:r>
          </a:p>
        </p:txBody>
      </p:sp>
      <p:pic>
        <p:nvPicPr>
          <p:cNvPr id="7" name="Picture 6">
            <a:extLst>
              <a:ext uri="{FF2B5EF4-FFF2-40B4-BE49-F238E27FC236}">
                <a16:creationId xmlns:a16="http://schemas.microsoft.com/office/drawing/2014/main" id="{73FC3913-EC30-E60D-9979-D4AD403143DA}"/>
              </a:ext>
            </a:extLst>
          </p:cNvPr>
          <p:cNvPicPr>
            <a:picLocks noChangeAspect="1"/>
          </p:cNvPicPr>
          <p:nvPr/>
        </p:nvPicPr>
        <p:blipFill>
          <a:blip r:embed="rId5"/>
          <a:stretch>
            <a:fillRect/>
          </a:stretch>
        </p:blipFill>
        <p:spPr>
          <a:xfrm>
            <a:off x="8100133" y="-31113"/>
            <a:ext cx="573074" cy="707197"/>
          </a:xfrm>
          <a:prstGeom prst="rect">
            <a:avLst/>
          </a:prstGeom>
        </p:spPr>
      </p:pic>
      <p:pic>
        <p:nvPicPr>
          <p:cNvPr id="8" name="Picture 7">
            <a:extLst>
              <a:ext uri="{FF2B5EF4-FFF2-40B4-BE49-F238E27FC236}">
                <a16:creationId xmlns:a16="http://schemas.microsoft.com/office/drawing/2014/main" id="{18601E10-4663-3703-775C-728C97BCE647}"/>
              </a:ext>
            </a:extLst>
          </p:cNvPr>
          <p:cNvPicPr>
            <a:picLocks noChangeAspect="1"/>
          </p:cNvPicPr>
          <p:nvPr/>
        </p:nvPicPr>
        <p:blipFill>
          <a:blip r:embed="rId6"/>
          <a:stretch>
            <a:fillRect/>
          </a:stretch>
        </p:blipFill>
        <p:spPr>
          <a:xfrm>
            <a:off x="8673207" y="-31113"/>
            <a:ext cx="475529" cy="749873"/>
          </a:xfrm>
          <a:prstGeom prst="rect">
            <a:avLst/>
          </a:prstGeom>
        </p:spPr>
      </p:pic>
    </p:spTree>
    <p:extLst>
      <p:ext uri="{BB962C8B-B14F-4D97-AF65-F5344CB8AC3E}">
        <p14:creationId xmlns:p14="http://schemas.microsoft.com/office/powerpoint/2010/main" val="26601835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grpSp>
        <p:nvGrpSpPr>
          <p:cNvPr id="390" name="Google Shape;390;p36"/>
          <p:cNvGrpSpPr/>
          <p:nvPr/>
        </p:nvGrpSpPr>
        <p:grpSpPr>
          <a:xfrm flipH="1">
            <a:off x="2371151" y="512003"/>
            <a:ext cx="6171655" cy="4450622"/>
            <a:chOff x="379650" y="375225"/>
            <a:chExt cx="5786175" cy="4425600"/>
          </a:xfrm>
        </p:grpSpPr>
        <p:grpSp>
          <p:nvGrpSpPr>
            <p:cNvPr id="391" name="Google Shape;391;p36"/>
            <p:cNvGrpSpPr/>
            <p:nvPr/>
          </p:nvGrpSpPr>
          <p:grpSpPr>
            <a:xfrm>
              <a:off x="379650" y="375225"/>
              <a:ext cx="5786175" cy="4425600"/>
              <a:chOff x="379650" y="375225"/>
              <a:chExt cx="5786175" cy="4425600"/>
            </a:xfrm>
          </p:grpSpPr>
          <p:sp>
            <p:nvSpPr>
              <p:cNvPr id="392" name="Google Shape;392;p36"/>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5703950" y="1055950"/>
                <a:ext cx="461875" cy="1212975"/>
              </a:xfrm>
              <a:custGeom>
                <a:avLst/>
                <a:gdLst/>
                <a:ahLst/>
                <a:cxnLst/>
                <a:rect l="l" t="t" r="r" b="b"/>
                <a:pathLst>
                  <a:path w="18475" h="48519" extrusionOk="0">
                    <a:moveTo>
                      <a:pt x="0" y="1513"/>
                    </a:moveTo>
                    <a:lnTo>
                      <a:pt x="18475" y="0"/>
                    </a:lnTo>
                    <a:lnTo>
                      <a:pt x="362" y="48519"/>
                    </a:lnTo>
                    <a:close/>
                  </a:path>
                </a:pathLst>
              </a:custGeom>
              <a:solidFill>
                <a:schemeClr val="dk2"/>
              </a:solidFill>
              <a:ln>
                <a:noFill/>
              </a:ln>
              <a:effectLst>
                <a:outerShdw blurRad="57150" dist="38100" dir="5400000" algn="bl" rotWithShape="0">
                  <a:schemeClr val="dk1">
                    <a:alpha val="50000"/>
                  </a:schemeClr>
                </a:outerShdw>
              </a:effectLst>
            </p:spPr>
          </p:sp>
        </p:grpSp>
        <p:sp>
          <p:nvSpPr>
            <p:cNvPr id="394" name="Google Shape;394;p36"/>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6"/>
          <p:cNvSpPr txBox="1">
            <a:spLocks noGrp="1"/>
          </p:cNvSpPr>
          <p:nvPr>
            <p:ph type="subTitle" idx="1"/>
          </p:nvPr>
        </p:nvSpPr>
        <p:spPr>
          <a:xfrm>
            <a:off x="2917896" y="1161283"/>
            <a:ext cx="5609052" cy="1268009"/>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Font typeface="Arial" panose="020B0604020202020204" pitchFamily="34" charset="0"/>
              <a:buChar char="•"/>
            </a:pPr>
            <a:r>
              <a:rPr lang="en-US" dirty="0"/>
              <a:t>  the </a:t>
            </a:r>
            <a:r>
              <a:rPr lang="en-US" dirty="0" err="1"/>
              <a:t>SafeBox</a:t>
            </a:r>
            <a:r>
              <a:rPr lang="en-US" dirty="0"/>
              <a:t> Project focused on enhancing the security.</a:t>
            </a:r>
          </a:p>
          <a:p>
            <a:pPr marL="285750" lvl="0" indent="-285750" algn="just" rtl="0">
              <a:spcBef>
                <a:spcPts val="0"/>
              </a:spcBef>
              <a:spcAft>
                <a:spcPts val="0"/>
              </a:spcAft>
              <a:buFont typeface="Arial" panose="020B0604020202020204" pitchFamily="34" charset="0"/>
              <a:buChar char="•"/>
            </a:pPr>
            <a:r>
              <a:rPr lang="en-US" dirty="0"/>
              <a:t>One of the most important application services Sending notifications to the user in the event of an attempt to unlock the lock Additionally, the application makes it easy to connect with the hardware via Wi-Fi.</a:t>
            </a:r>
          </a:p>
          <a:p>
            <a:pPr marL="285750" lvl="0" indent="-285750" algn="just" rtl="0">
              <a:spcBef>
                <a:spcPts val="0"/>
              </a:spcBef>
              <a:spcAft>
                <a:spcPts val="0"/>
              </a:spcAft>
              <a:buFont typeface="Arial" panose="020B0604020202020204" pitchFamily="34" charset="0"/>
              <a:buChar char="•"/>
            </a:pPr>
            <a:r>
              <a:rPr lang="en-US" dirty="0"/>
              <a:t>also, To test the effectiveness of the system A number of users have tried the system, and all of them agreed on the ease of use of the application and the ease of opening the lock with a fingerprint.</a:t>
            </a:r>
          </a:p>
          <a:p>
            <a:pPr marL="285750" lvl="0" indent="-285750" algn="just" rtl="0">
              <a:spcBef>
                <a:spcPts val="0"/>
              </a:spcBef>
              <a:spcAft>
                <a:spcPts val="0"/>
              </a:spcAft>
              <a:buFont typeface="Arial" panose="020B0604020202020204" pitchFamily="34" charset="0"/>
              <a:buChar char="•"/>
            </a:pPr>
            <a:r>
              <a:rPr lang="en-US" dirty="0"/>
              <a:t>Many challenges were faced, the most important of which was how to store a fingerprint in the database and how to connect the hardware unit with the application.</a:t>
            </a:r>
          </a:p>
          <a:p>
            <a:pPr marL="0" lvl="0" indent="0" algn="l" rtl="0">
              <a:spcBef>
                <a:spcPts val="0"/>
              </a:spcBef>
              <a:spcAft>
                <a:spcPts val="0"/>
              </a:spcAft>
              <a:buNone/>
            </a:pPr>
            <a:r>
              <a:rPr lang="en-US" dirty="0"/>
              <a:t> </a:t>
            </a:r>
          </a:p>
        </p:txBody>
      </p:sp>
      <p:sp>
        <p:nvSpPr>
          <p:cNvPr id="2" name="Google Shape;202;p33">
            <a:extLst>
              <a:ext uri="{FF2B5EF4-FFF2-40B4-BE49-F238E27FC236}">
                <a16:creationId xmlns:a16="http://schemas.microsoft.com/office/drawing/2014/main" id="{C8460B32-87E2-FC3E-4776-F6B6A9784B62}"/>
              </a:ext>
            </a:extLst>
          </p:cNvPr>
          <p:cNvSpPr/>
          <p:nvPr/>
        </p:nvSpPr>
        <p:spPr>
          <a:xfrm>
            <a:off x="1534306" y="2142431"/>
            <a:ext cx="843" cy="656"/>
          </a:xfrm>
          <a:custGeom>
            <a:avLst/>
            <a:gdLst/>
            <a:ahLst/>
            <a:cxnLst/>
            <a:rect l="l" t="t" r="r" b="b"/>
            <a:pathLst>
              <a:path w="18" h="14" extrusionOk="0">
                <a:moveTo>
                  <a:pt x="0" y="1"/>
                </a:moveTo>
                <a:cubicBezTo>
                  <a:pt x="0" y="1"/>
                  <a:pt x="4" y="4"/>
                  <a:pt x="17" y="13"/>
                </a:cubicBezTo>
                <a:cubicBezTo>
                  <a:pt x="12" y="9"/>
                  <a:pt x="0" y="1"/>
                  <a:pt x="0"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Rounded Corners 2">
            <a:extLst>
              <a:ext uri="{FF2B5EF4-FFF2-40B4-BE49-F238E27FC236}">
                <a16:creationId xmlns:a16="http://schemas.microsoft.com/office/drawing/2014/main" id="{CAA7FB8D-AA2C-5A63-E486-DA578C0FA4B6}"/>
              </a:ext>
            </a:extLst>
          </p:cNvPr>
          <p:cNvSpPr/>
          <p:nvPr/>
        </p:nvSpPr>
        <p:spPr>
          <a:xfrm>
            <a:off x="807690" y="1016731"/>
            <a:ext cx="1563461" cy="281183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Icon&#10;&#10;Description automatically generated with low confidence">
            <a:extLst>
              <a:ext uri="{FF2B5EF4-FFF2-40B4-BE49-F238E27FC236}">
                <a16:creationId xmlns:a16="http://schemas.microsoft.com/office/drawing/2014/main" id="{C7ACDE12-C257-1EE7-FD82-3426E8522EF0}"/>
              </a:ext>
            </a:extLst>
          </p:cNvPr>
          <p:cNvPicPr>
            <a:picLocks noChangeAspect="1"/>
          </p:cNvPicPr>
          <p:nvPr/>
        </p:nvPicPr>
        <p:blipFill rotWithShape="1">
          <a:blip r:embed="rId3"/>
          <a:srcRect l="16622" t="13148" r="15129" b="13015"/>
          <a:stretch/>
        </p:blipFill>
        <p:spPr>
          <a:xfrm>
            <a:off x="865954" y="1645499"/>
            <a:ext cx="1459735" cy="1603327"/>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47007B9C-5BCD-9617-77A3-EF9558F0DA8A}"/>
              </a:ext>
            </a:extLst>
          </p:cNvPr>
          <p:cNvPicPr>
            <a:picLocks noChangeAspect="1"/>
          </p:cNvPicPr>
          <p:nvPr/>
        </p:nvPicPr>
        <p:blipFill>
          <a:blip r:embed="rId4"/>
          <a:stretch>
            <a:fillRect/>
          </a:stretch>
        </p:blipFill>
        <p:spPr>
          <a:xfrm>
            <a:off x="148424" y="964703"/>
            <a:ext cx="2881992" cy="2929180"/>
          </a:xfrm>
          <a:prstGeom prst="rect">
            <a:avLst/>
          </a:prstGeom>
        </p:spPr>
      </p:pic>
      <p:sp>
        <p:nvSpPr>
          <p:cNvPr id="6" name="Google Shape;507;p37">
            <a:extLst>
              <a:ext uri="{FF2B5EF4-FFF2-40B4-BE49-F238E27FC236}">
                <a16:creationId xmlns:a16="http://schemas.microsoft.com/office/drawing/2014/main" id="{FB551B4F-192F-394E-6315-D20357000C53}"/>
              </a:ext>
            </a:extLst>
          </p:cNvPr>
          <p:cNvSpPr txBox="1">
            <a:spLocks/>
          </p:cNvSpPr>
          <p:nvPr/>
        </p:nvSpPr>
        <p:spPr>
          <a:xfrm>
            <a:off x="4114225" y="536496"/>
            <a:ext cx="5963785" cy="905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15000"/>
              </a:lnSpc>
              <a:spcBef>
                <a:spcPts val="0"/>
              </a:spcBef>
              <a:spcAft>
                <a:spcPts val="0"/>
              </a:spcAft>
              <a:buClr>
                <a:schemeClr val="dk1"/>
              </a:buClr>
              <a:buSzPts val="3600"/>
              <a:buFont typeface="Barlow Black"/>
              <a:buNone/>
              <a:defRPr sz="4500" b="0" i="0" u="none" strike="noStrike" cap="none">
                <a:solidFill>
                  <a:schemeClr val="dk1"/>
                </a:solidFill>
                <a:latin typeface="Barlow Black"/>
                <a:ea typeface="Barlow Black"/>
                <a:cs typeface="Barlow Black"/>
                <a:sym typeface="Barlow Black"/>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pPr algn="l"/>
            <a:r>
              <a:rPr lang="en-US" sz="4800" b="1" dirty="0">
                <a:solidFill>
                  <a:schemeClr val="accent1"/>
                </a:solidFill>
                <a:latin typeface="Barlow"/>
                <a:ea typeface="Barlow"/>
                <a:cs typeface="Barlow"/>
                <a:sym typeface="Barlow"/>
              </a:rPr>
              <a:t>Conclusion</a:t>
            </a:r>
          </a:p>
        </p:txBody>
      </p:sp>
      <p:pic>
        <p:nvPicPr>
          <p:cNvPr id="7" name="Picture 6">
            <a:extLst>
              <a:ext uri="{FF2B5EF4-FFF2-40B4-BE49-F238E27FC236}">
                <a16:creationId xmlns:a16="http://schemas.microsoft.com/office/drawing/2014/main" id="{082B7D31-0E59-2D80-56DA-02051F1636AC}"/>
              </a:ext>
            </a:extLst>
          </p:cNvPr>
          <p:cNvPicPr>
            <a:picLocks noChangeAspect="1"/>
          </p:cNvPicPr>
          <p:nvPr/>
        </p:nvPicPr>
        <p:blipFill>
          <a:blip r:embed="rId5"/>
          <a:stretch>
            <a:fillRect/>
          </a:stretch>
        </p:blipFill>
        <p:spPr>
          <a:xfrm>
            <a:off x="8671619" y="-88380"/>
            <a:ext cx="475529" cy="749873"/>
          </a:xfrm>
          <a:prstGeom prst="rect">
            <a:avLst/>
          </a:prstGeom>
        </p:spPr>
      </p:pic>
      <p:pic>
        <p:nvPicPr>
          <p:cNvPr id="11" name="Picture 10">
            <a:extLst>
              <a:ext uri="{FF2B5EF4-FFF2-40B4-BE49-F238E27FC236}">
                <a16:creationId xmlns:a16="http://schemas.microsoft.com/office/drawing/2014/main" id="{629A2BCE-8DEF-9E51-7A54-5BD37B9A5C52}"/>
              </a:ext>
            </a:extLst>
          </p:cNvPr>
          <p:cNvPicPr>
            <a:picLocks noChangeAspect="1"/>
          </p:cNvPicPr>
          <p:nvPr/>
        </p:nvPicPr>
        <p:blipFill>
          <a:blip r:embed="rId6"/>
          <a:stretch>
            <a:fillRect/>
          </a:stretch>
        </p:blipFill>
        <p:spPr>
          <a:xfrm>
            <a:off x="8098545" y="-21211"/>
            <a:ext cx="573074" cy="707197"/>
          </a:xfrm>
          <a:prstGeom prst="rect">
            <a:avLst/>
          </a:prstGeom>
        </p:spPr>
      </p:pic>
    </p:spTree>
    <p:extLst>
      <p:ext uri="{BB962C8B-B14F-4D97-AF65-F5344CB8AC3E}">
        <p14:creationId xmlns:p14="http://schemas.microsoft.com/office/powerpoint/2010/main" val="41392266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02;p33">
            <a:extLst>
              <a:ext uri="{FF2B5EF4-FFF2-40B4-BE49-F238E27FC236}">
                <a16:creationId xmlns:a16="http://schemas.microsoft.com/office/drawing/2014/main" id="{30059719-8336-B4B1-8A47-946BF73F03A4}"/>
              </a:ext>
            </a:extLst>
          </p:cNvPr>
          <p:cNvSpPr/>
          <p:nvPr/>
        </p:nvSpPr>
        <p:spPr>
          <a:xfrm>
            <a:off x="1534306" y="2142431"/>
            <a:ext cx="843" cy="656"/>
          </a:xfrm>
          <a:custGeom>
            <a:avLst/>
            <a:gdLst/>
            <a:ahLst/>
            <a:cxnLst/>
            <a:rect l="l" t="t" r="r" b="b"/>
            <a:pathLst>
              <a:path w="18" h="14" extrusionOk="0">
                <a:moveTo>
                  <a:pt x="0" y="1"/>
                </a:moveTo>
                <a:cubicBezTo>
                  <a:pt x="0" y="1"/>
                  <a:pt x="4" y="4"/>
                  <a:pt x="17" y="13"/>
                </a:cubicBezTo>
                <a:cubicBezTo>
                  <a:pt x="12" y="9"/>
                  <a:pt x="0" y="1"/>
                  <a:pt x="0"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Rectangle: Rounded Corners 4">
            <a:extLst>
              <a:ext uri="{FF2B5EF4-FFF2-40B4-BE49-F238E27FC236}">
                <a16:creationId xmlns:a16="http://schemas.microsoft.com/office/drawing/2014/main" id="{FC6C038F-CC7D-14F8-F4C5-779E1A288524}"/>
              </a:ext>
            </a:extLst>
          </p:cNvPr>
          <p:cNvSpPr/>
          <p:nvPr/>
        </p:nvSpPr>
        <p:spPr>
          <a:xfrm>
            <a:off x="805129" y="543202"/>
            <a:ext cx="1563461" cy="281183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oogle Shape;390;p36">
            <a:extLst>
              <a:ext uri="{FF2B5EF4-FFF2-40B4-BE49-F238E27FC236}">
                <a16:creationId xmlns:a16="http://schemas.microsoft.com/office/drawing/2014/main" id="{54FD92FD-18C4-5BC5-ECC7-0FB38A9607A0}"/>
              </a:ext>
            </a:extLst>
          </p:cNvPr>
          <p:cNvGrpSpPr/>
          <p:nvPr/>
        </p:nvGrpSpPr>
        <p:grpSpPr>
          <a:xfrm flipH="1">
            <a:off x="3050805" y="862746"/>
            <a:ext cx="5383697" cy="3788312"/>
            <a:chOff x="3153689" y="606585"/>
            <a:chExt cx="5355900" cy="4425600"/>
          </a:xfrm>
        </p:grpSpPr>
        <p:sp>
          <p:nvSpPr>
            <p:cNvPr id="14" name="Google Shape;392;p36">
              <a:extLst>
                <a:ext uri="{FF2B5EF4-FFF2-40B4-BE49-F238E27FC236}">
                  <a16:creationId xmlns:a16="http://schemas.microsoft.com/office/drawing/2014/main" id="{81EED6EB-885F-3DDC-FFAA-96F515199B26}"/>
                </a:ext>
              </a:extLst>
            </p:cNvPr>
            <p:cNvSpPr/>
            <p:nvPr/>
          </p:nvSpPr>
          <p:spPr>
            <a:xfrm>
              <a:off x="3153689" y="60658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94;p36">
              <a:extLst>
                <a:ext uri="{FF2B5EF4-FFF2-40B4-BE49-F238E27FC236}">
                  <a16:creationId xmlns:a16="http://schemas.microsoft.com/office/drawing/2014/main" id="{337161CD-A7B5-96A1-350C-55BF6EA35254}"/>
                </a:ext>
              </a:extLst>
            </p:cNvPr>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descr="Icon&#10;&#10;Description automatically generated with low confidence">
            <a:extLst>
              <a:ext uri="{FF2B5EF4-FFF2-40B4-BE49-F238E27FC236}">
                <a16:creationId xmlns:a16="http://schemas.microsoft.com/office/drawing/2014/main" id="{5D947A4F-435E-5251-AD75-53BBFC368012}"/>
              </a:ext>
            </a:extLst>
          </p:cNvPr>
          <p:cNvPicPr>
            <a:picLocks noChangeAspect="1"/>
          </p:cNvPicPr>
          <p:nvPr/>
        </p:nvPicPr>
        <p:blipFill rotWithShape="1">
          <a:blip r:embed="rId2"/>
          <a:srcRect l="16622" t="13148" r="15129" b="13015"/>
          <a:stretch/>
        </p:blipFill>
        <p:spPr>
          <a:xfrm>
            <a:off x="873187" y="1159596"/>
            <a:ext cx="1459735" cy="1603327"/>
          </a:xfrm>
          <a:prstGeom prst="rect">
            <a:avLst/>
          </a:prstGeom>
        </p:spPr>
      </p:pic>
      <p:pic>
        <p:nvPicPr>
          <p:cNvPr id="10" name="Picture 9" descr="Shape&#10;&#10;Description automatically generated with low confidence">
            <a:extLst>
              <a:ext uri="{FF2B5EF4-FFF2-40B4-BE49-F238E27FC236}">
                <a16:creationId xmlns:a16="http://schemas.microsoft.com/office/drawing/2014/main" id="{DF372FE3-7530-5CD3-1CFF-E6F42FA311C6}"/>
              </a:ext>
            </a:extLst>
          </p:cNvPr>
          <p:cNvPicPr>
            <a:picLocks noChangeAspect="1"/>
          </p:cNvPicPr>
          <p:nvPr/>
        </p:nvPicPr>
        <p:blipFill>
          <a:blip r:embed="rId3"/>
          <a:stretch>
            <a:fillRect/>
          </a:stretch>
        </p:blipFill>
        <p:spPr>
          <a:xfrm>
            <a:off x="162058" y="555340"/>
            <a:ext cx="2881992" cy="2811838"/>
          </a:xfrm>
          <a:prstGeom prst="rect">
            <a:avLst/>
          </a:prstGeom>
        </p:spPr>
      </p:pic>
      <p:sp>
        <p:nvSpPr>
          <p:cNvPr id="16" name="Rectangle 15">
            <a:extLst>
              <a:ext uri="{FF2B5EF4-FFF2-40B4-BE49-F238E27FC236}">
                <a16:creationId xmlns:a16="http://schemas.microsoft.com/office/drawing/2014/main" id="{849BC877-5717-8752-A3EC-E0BE68C06AF1}"/>
              </a:ext>
            </a:extLst>
          </p:cNvPr>
          <p:cNvSpPr/>
          <p:nvPr/>
        </p:nvSpPr>
        <p:spPr>
          <a:xfrm>
            <a:off x="3211960" y="1219101"/>
            <a:ext cx="4947857" cy="923330"/>
          </a:xfrm>
          <a:prstGeom prst="rect">
            <a:avLst/>
          </a:prstGeom>
          <a:noFill/>
        </p:spPr>
        <p:txBody>
          <a:bodyPr wrap="square" lIns="91440" tIns="45720" rIns="91440" bIns="45720">
            <a:spAutoFit/>
          </a:bodyPr>
          <a:lstStyle/>
          <a:p>
            <a:pPr algn="ctr"/>
            <a:r>
              <a:rPr lang="en-US"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Thank you</a:t>
            </a:r>
          </a:p>
        </p:txBody>
      </p:sp>
      <p:sp>
        <p:nvSpPr>
          <p:cNvPr id="17" name="Rectangle 16">
            <a:extLst>
              <a:ext uri="{FF2B5EF4-FFF2-40B4-BE49-F238E27FC236}">
                <a16:creationId xmlns:a16="http://schemas.microsoft.com/office/drawing/2014/main" id="{A61D2D43-F603-DE77-3337-A8187903D6CC}"/>
              </a:ext>
            </a:extLst>
          </p:cNvPr>
          <p:cNvSpPr/>
          <p:nvPr/>
        </p:nvSpPr>
        <p:spPr>
          <a:xfrm>
            <a:off x="4242901" y="2172127"/>
            <a:ext cx="3097323" cy="584775"/>
          </a:xfrm>
          <a:prstGeom prst="rect">
            <a:avLst/>
          </a:prstGeom>
          <a:noFill/>
        </p:spPr>
        <p:txBody>
          <a:bodyPr wrap="none" lIns="91440" tIns="45720" rIns="91440" bIns="45720">
            <a:spAutoFit/>
          </a:bodyPr>
          <a:lstStyle/>
          <a:p>
            <a:pPr algn="ctr"/>
            <a:r>
              <a:rPr lang="en-US" sz="3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Any Question?</a:t>
            </a:r>
          </a:p>
        </p:txBody>
      </p:sp>
      <p:sp>
        <p:nvSpPr>
          <p:cNvPr id="18" name="Google Shape;300;p33">
            <a:extLst>
              <a:ext uri="{FF2B5EF4-FFF2-40B4-BE49-F238E27FC236}">
                <a16:creationId xmlns:a16="http://schemas.microsoft.com/office/drawing/2014/main" id="{5B98B4CC-FA01-3A80-7A65-6BA5E7FFDCE6}"/>
              </a:ext>
            </a:extLst>
          </p:cNvPr>
          <p:cNvSpPr txBox="1">
            <a:spLocks noGrp="1"/>
          </p:cNvSpPr>
          <p:nvPr>
            <p:ph type="subTitle" idx="1"/>
          </p:nvPr>
        </p:nvSpPr>
        <p:spPr>
          <a:xfrm>
            <a:off x="3706819" y="3481899"/>
            <a:ext cx="4694702" cy="44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Done by Group 1:</a:t>
            </a:r>
          </a:p>
          <a:p>
            <a:pPr marL="0" lvl="0" indent="0" algn="l" rtl="0">
              <a:spcBef>
                <a:spcPts val="0"/>
              </a:spcBef>
              <a:spcAft>
                <a:spcPts val="0"/>
              </a:spcAft>
              <a:buNone/>
            </a:pPr>
            <a:r>
              <a:rPr lang="en" b="1" dirty="0">
                <a:solidFill>
                  <a:schemeClr val="accent1"/>
                </a:solidFill>
              </a:rPr>
              <a:t>Bdoor Aljahil,Hind AlDayhani , and Lama Alqarni</a:t>
            </a:r>
            <a:endParaRPr b="1" dirty="0">
              <a:solidFill>
                <a:schemeClr val="accent1"/>
              </a:solidFill>
            </a:endParaRPr>
          </a:p>
        </p:txBody>
      </p:sp>
      <p:pic>
        <p:nvPicPr>
          <p:cNvPr id="2" name="Picture 1">
            <a:extLst>
              <a:ext uri="{FF2B5EF4-FFF2-40B4-BE49-F238E27FC236}">
                <a16:creationId xmlns:a16="http://schemas.microsoft.com/office/drawing/2014/main" id="{A253D099-5FBB-62E0-A3D8-59ADB222E9F3}"/>
              </a:ext>
            </a:extLst>
          </p:cNvPr>
          <p:cNvPicPr>
            <a:picLocks noChangeAspect="1"/>
          </p:cNvPicPr>
          <p:nvPr/>
        </p:nvPicPr>
        <p:blipFill>
          <a:blip r:embed="rId4"/>
          <a:stretch>
            <a:fillRect/>
          </a:stretch>
        </p:blipFill>
        <p:spPr>
          <a:xfrm>
            <a:off x="7873280" y="-8164"/>
            <a:ext cx="573074" cy="707197"/>
          </a:xfrm>
          <a:prstGeom prst="rect">
            <a:avLst/>
          </a:prstGeom>
        </p:spPr>
      </p:pic>
      <p:pic>
        <p:nvPicPr>
          <p:cNvPr id="3" name="Picture 2">
            <a:extLst>
              <a:ext uri="{FF2B5EF4-FFF2-40B4-BE49-F238E27FC236}">
                <a16:creationId xmlns:a16="http://schemas.microsoft.com/office/drawing/2014/main" id="{3D28CED8-6561-F4D2-8D85-A5133C85D2A1}"/>
              </a:ext>
            </a:extLst>
          </p:cNvPr>
          <p:cNvPicPr>
            <a:picLocks noChangeAspect="1"/>
          </p:cNvPicPr>
          <p:nvPr/>
        </p:nvPicPr>
        <p:blipFill>
          <a:blip r:embed="rId5"/>
          <a:stretch>
            <a:fillRect/>
          </a:stretch>
        </p:blipFill>
        <p:spPr>
          <a:xfrm>
            <a:off x="8506413" y="-50840"/>
            <a:ext cx="475529" cy="749873"/>
          </a:xfrm>
          <a:prstGeom prst="rect">
            <a:avLst/>
          </a:prstGeom>
        </p:spPr>
      </p:pic>
    </p:spTree>
    <p:extLst>
      <p:ext uri="{BB962C8B-B14F-4D97-AF65-F5344CB8AC3E}">
        <p14:creationId xmlns:p14="http://schemas.microsoft.com/office/powerpoint/2010/main" val="849613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xEl>
                                              <p:pRg st="0" end="0"/>
                                            </p:txEl>
                                          </p:spTgt>
                                        </p:tgtEl>
                                        <p:attrNameLst>
                                          <p:attrName>style.visibility</p:attrName>
                                        </p:attrNameLst>
                                      </p:cBhvr>
                                      <p:to>
                                        <p:strVal val="visible"/>
                                      </p:to>
                                    </p:set>
                                    <p:animEffect transition="in" filter="fade">
                                      <p:cBhvr>
                                        <p:cTn id="17" dur="500"/>
                                        <p:tgtEl>
                                          <p:spTgt spid="1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xEl>
                                              <p:pRg st="1" end="1"/>
                                            </p:txEl>
                                          </p:spTgt>
                                        </p:tgtEl>
                                        <p:attrNameLst>
                                          <p:attrName>style.visibility</p:attrName>
                                        </p:attrNameLst>
                                      </p:cBhvr>
                                      <p:to>
                                        <p:strVal val="visible"/>
                                      </p:to>
                                    </p:set>
                                    <p:animEffect transition="in" filter="fade">
                                      <p:cBhvr>
                                        <p:cTn id="22" dur="500"/>
                                        <p:tgtEl>
                                          <p:spTgt spid="1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14F678F-0D47-C424-E589-CF1E1FDC58E8}"/>
              </a:ext>
            </a:extLst>
          </p:cNvPr>
          <p:cNvPicPr>
            <a:picLocks noChangeAspect="1"/>
          </p:cNvPicPr>
          <p:nvPr/>
        </p:nvPicPr>
        <p:blipFill>
          <a:blip r:embed="rId2"/>
          <a:stretch>
            <a:fillRect/>
          </a:stretch>
        </p:blipFill>
        <p:spPr>
          <a:xfrm>
            <a:off x="42292" y="1413783"/>
            <a:ext cx="1396093" cy="1396093"/>
          </a:xfrm>
          <a:prstGeom prst="rect">
            <a:avLst/>
          </a:prstGeom>
        </p:spPr>
      </p:pic>
      <p:pic>
        <p:nvPicPr>
          <p:cNvPr id="3" name="Picture 2">
            <a:extLst>
              <a:ext uri="{FF2B5EF4-FFF2-40B4-BE49-F238E27FC236}">
                <a16:creationId xmlns:a16="http://schemas.microsoft.com/office/drawing/2014/main" id="{E8E85DC5-525B-68B4-2981-43328F11D8C6}"/>
              </a:ext>
            </a:extLst>
          </p:cNvPr>
          <p:cNvPicPr>
            <a:picLocks noChangeAspect="1"/>
          </p:cNvPicPr>
          <p:nvPr/>
        </p:nvPicPr>
        <p:blipFill>
          <a:blip r:embed="rId3"/>
          <a:stretch>
            <a:fillRect/>
          </a:stretch>
        </p:blipFill>
        <p:spPr>
          <a:xfrm flipH="1">
            <a:off x="5362963" y="1607174"/>
            <a:ext cx="944336" cy="944336"/>
          </a:xfrm>
          <a:prstGeom prst="rect">
            <a:avLst/>
          </a:prstGeom>
        </p:spPr>
      </p:pic>
      <p:pic>
        <p:nvPicPr>
          <p:cNvPr id="4" name="Picture 3">
            <a:extLst>
              <a:ext uri="{FF2B5EF4-FFF2-40B4-BE49-F238E27FC236}">
                <a16:creationId xmlns:a16="http://schemas.microsoft.com/office/drawing/2014/main" id="{AA8DE9DB-5EC6-1968-B64B-097EF71C9378}"/>
              </a:ext>
            </a:extLst>
          </p:cNvPr>
          <p:cNvPicPr>
            <a:picLocks noChangeAspect="1"/>
          </p:cNvPicPr>
          <p:nvPr/>
        </p:nvPicPr>
        <p:blipFill>
          <a:blip r:embed="rId4"/>
          <a:stretch>
            <a:fillRect/>
          </a:stretch>
        </p:blipFill>
        <p:spPr>
          <a:xfrm>
            <a:off x="2375813" y="545647"/>
            <a:ext cx="1107621" cy="1107621"/>
          </a:xfrm>
          <a:prstGeom prst="rect">
            <a:avLst/>
          </a:prstGeom>
        </p:spPr>
      </p:pic>
      <p:pic>
        <p:nvPicPr>
          <p:cNvPr id="5" name="Picture 4">
            <a:extLst>
              <a:ext uri="{FF2B5EF4-FFF2-40B4-BE49-F238E27FC236}">
                <a16:creationId xmlns:a16="http://schemas.microsoft.com/office/drawing/2014/main" id="{035E8CCC-62E3-CC36-A64B-929BE7CC49F6}"/>
              </a:ext>
            </a:extLst>
          </p:cNvPr>
          <p:cNvPicPr>
            <a:picLocks noChangeAspect="1"/>
          </p:cNvPicPr>
          <p:nvPr/>
        </p:nvPicPr>
        <p:blipFill>
          <a:blip r:embed="rId5"/>
          <a:stretch>
            <a:fillRect/>
          </a:stretch>
        </p:blipFill>
        <p:spPr>
          <a:xfrm>
            <a:off x="2375813" y="2733676"/>
            <a:ext cx="1107621" cy="1107621"/>
          </a:xfrm>
          <a:prstGeom prst="rect">
            <a:avLst/>
          </a:prstGeom>
        </p:spPr>
      </p:pic>
      <p:pic>
        <p:nvPicPr>
          <p:cNvPr id="6" name="Picture 5">
            <a:extLst>
              <a:ext uri="{FF2B5EF4-FFF2-40B4-BE49-F238E27FC236}">
                <a16:creationId xmlns:a16="http://schemas.microsoft.com/office/drawing/2014/main" id="{CE5AA075-E2D8-D0FF-399E-BC9FF885958B}"/>
              </a:ext>
            </a:extLst>
          </p:cNvPr>
          <p:cNvPicPr>
            <a:picLocks noChangeAspect="1"/>
          </p:cNvPicPr>
          <p:nvPr/>
        </p:nvPicPr>
        <p:blipFill>
          <a:blip r:embed="rId6"/>
          <a:stretch>
            <a:fillRect/>
          </a:stretch>
        </p:blipFill>
        <p:spPr>
          <a:xfrm>
            <a:off x="4376911" y="3122158"/>
            <a:ext cx="450223" cy="450223"/>
          </a:xfrm>
          <a:prstGeom prst="rect">
            <a:avLst/>
          </a:prstGeom>
        </p:spPr>
      </p:pic>
      <p:pic>
        <p:nvPicPr>
          <p:cNvPr id="7" name="Picture 6">
            <a:extLst>
              <a:ext uri="{FF2B5EF4-FFF2-40B4-BE49-F238E27FC236}">
                <a16:creationId xmlns:a16="http://schemas.microsoft.com/office/drawing/2014/main" id="{A9CBFB04-09AD-7461-391A-6B6716CBA4BA}"/>
              </a:ext>
            </a:extLst>
          </p:cNvPr>
          <p:cNvPicPr>
            <a:picLocks noChangeAspect="1"/>
          </p:cNvPicPr>
          <p:nvPr/>
        </p:nvPicPr>
        <p:blipFill>
          <a:blip r:embed="rId7"/>
          <a:stretch>
            <a:fillRect/>
          </a:stretch>
        </p:blipFill>
        <p:spPr>
          <a:xfrm>
            <a:off x="2520051" y="2030188"/>
            <a:ext cx="425225" cy="425225"/>
          </a:xfrm>
          <a:prstGeom prst="rect">
            <a:avLst/>
          </a:prstGeom>
        </p:spPr>
      </p:pic>
      <p:pic>
        <p:nvPicPr>
          <p:cNvPr id="8" name="Picture 7">
            <a:extLst>
              <a:ext uri="{FF2B5EF4-FFF2-40B4-BE49-F238E27FC236}">
                <a16:creationId xmlns:a16="http://schemas.microsoft.com/office/drawing/2014/main" id="{BCAF06CF-A454-735A-228B-15722666967B}"/>
              </a:ext>
            </a:extLst>
          </p:cNvPr>
          <p:cNvPicPr>
            <a:picLocks noChangeAspect="1"/>
          </p:cNvPicPr>
          <p:nvPr/>
        </p:nvPicPr>
        <p:blipFill>
          <a:blip r:embed="rId8"/>
          <a:stretch>
            <a:fillRect/>
          </a:stretch>
        </p:blipFill>
        <p:spPr>
          <a:xfrm>
            <a:off x="2706466" y="876300"/>
            <a:ext cx="446314" cy="446314"/>
          </a:xfrm>
          <a:prstGeom prst="rect">
            <a:avLst/>
          </a:prstGeom>
        </p:spPr>
      </p:pic>
      <p:cxnSp>
        <p:nvCxnSpPr>
          <p:cNvPr id="10" name="Straight Arrow Connector 9">
            <a:extLst>
              <a:ext uri="{FF2B5EF4-FFF2-40B4-BE49-F238E27FC236}">
                <a16:creationId xmlns:a16="http://schemas.microsoft.com/office/drawing/2014/main" id="{D2AE416B-4703-A2F5-428F-D8B293272FF9}"/>
              </a:ext>
            </a:extLst>
          </p:cNvPr>
          <p:cNvCxnSpPr>
            <a:cxnSpLocks/>
          </p:cNvCxnSpPr>
          <p:nvPr/>
        </p:nvCxnSpPr>
        <p:spPr>
          <a:xfrm>
            <a:off x="3279665" y="1119867"/>
            <a:ext cx="2104356" cy="811664"/>
          </a:xfrm>
          <a:prstGeom prst="straightConnector1">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Straight Connector 11">
            <a:extLst>
              <a:ext uri="{FF2B5EF4-FFF2-40B4-BE49-F238E27FC236}">
                <a16:creationId xmlns:a16="http://schemas.microsoft.com/office/drawing/2014/main" id="{A6C1401C-97B7-5996-1F6A-347BEDCDE963}"/>
              </a:ext>
            </a:extLst>
          </p:cNvPr>
          <p:cNvCxnSpPr>
            <a:cxnSpLocks/>
          </p:cNvCxnSpPr>
          <p:nvPr/>
        </p:nvCxnSpPr>
        <p:spPr>
          <a:xfrm flipV="1">
            <a:off x="3584120" y="2387495"/>
            <a:ext cx="1885951" cy="970748"/>
          </a:xfrm>
          <a:prstGeom prst="line">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4" name="Straight Connector 13">
            <a:extLst>
              <a:ext uri="{FF2B5EF4-FFF2-40B4-BE49-F238E27FC236}">
                <a16:creationId xmlns:a16="http://schemas.microsoft.com/office/drawing/2014/main" id="{D667F856-4D23-BB70-BC1B-4703B26BBAB5}"/>
              </a:ext>
            </a:extLst>
          </p:cNvPr>
          <p:cNvCxnSpPr>
            <a:cxnSpLocks/>
          </p:cNvCxnSpPr>
          <p:nvPr/>
        </p:nvCxnSpPr>
        <p:spPr>
          <a:xfrm flipV="1">
            <a:off x="1210359" y="1281793"/>
            <a:ext cx="1369222" cy="83411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21" name="Picture 20">
            <a:extLst>
              <a:ext uri="{FF2B5EF4-FFF2-40B4-BE49-F238E27FC236}">
                <a16:creationId xmlns:a16="http://schemas.microsoft.com/office/drawing/2014/main" id="{5D090D23-ECC4-F42A-17A9-0EA6906DFA79}"/>
              </a:ext>
            </a:extLst>
          </p:cNvPr>
          <p:cNvPicPr>
            <a:picLocks noChangeAspect="1"/>
          </p:cNvPicPr>
          <p:nvPr/>
        </p:nvPicPr>
        <p:blipFill>
          <a:blip r:embed="rId6"/>
          <a:stretch>
            <a:fillRect/>
          </a:stretch>
        </p:blipFill>
        <p:spPr>
          <a:xfrm>
            <a:off x="5566176" y="419938"/>
            <a:ext cx="510268" cy="510268"/>
          </a:xfrm>
          <a:prstGeom prst="rect">
            <a:avLst/>
          </a:prstGeom>
        </p:spPr>
      </p:pic>
      <p:cxnSp>
        <p:nvCxnSpPr>
          <p:cNvPr id="22" name="Straight Arrow Connector 21">
            <a:extLst>
              <a:ext uri="{FF2B5EF4-FFF2-40B4-BE49-F238E27FC236}">
                <a16:creationId xmlns:a16="http://schemas.microsoft.com/office/drawing/2014/main" id="{D350E4A9-0FC1-D7F7-818C-A3537A4B67DB}"/>
              </a:ext>
            </a:extLst>
          </p:cNvPr>
          <p:cNvCxnSpPr>
            <a:cxnSpLocks/>
            <a:stCxn id="4" idx="2"/>
            <a:endCxn id="5" idx="0"/>
          </p:cNvCxnSpPr>
          <p:nvPr/>
        </p:nvCxnSpPr>
        <p:spPr>
          <a:xfrm>
            <a:off x="2929624" y="1653268"/>
            <a:ext cx="0" cy="1080408"/>
          </a:xfrm>
          <a:prstGeom prst="straightConnector1">
            <a:avLst/>
          </a:prstGeom>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5" name="Straight Connector 24">
            <a:extLst>
              <a:ext uri="{FF2B5EF4-FFF2-40B4-BE49-F238E27FC236}">
                <a16:creationId xmlns:a16="http://schemas.microsoft.com/office/drawing/2014/main" id="{3B0AE88D-3C95-726F-2890-DEEBE9EADCE1}"/>
              </a:ext>
            </a:extLst>
          </p:cNvPr>
          <p:cNvCxnSpPr/>
          <p:nvPr/>
        </p:nvCxnSpPr>
        <p:spPr>
          <a:xfrm flipV="1">
            <a:off x="1161287" y="826996"/>
            <a:ext cx="1232807" cy="727983"/>
          </a:xfrm>
          <a:prstGeom prst="line">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6" name="Straight Connector 25">
            <a:extLst>
              <a:ext uri="{FF2B5EF4-FFF2-40B4-BE49-F238E27FC236}">
                <a16:creationId xmlns:a16="http://schemas.microsoft.com/office/drawing/2014/main" id="{DE0B8810-581C-9F53-5BBC-A57BAF9C5C06}"/>
              </a:ext>
            </a:extLst>
          </p:cNvPr>
          <p:cNvCxnSpPr/>
          <p:nvPr/>
        </p:nvCxnSpPr>
        <p:spPr>
          <a:xfrm flipV="1">
            <a:off x="1310460" y="1173234"/>
            <a:ext cx="1232807" cy="727983"/>
          </a:xfrm>
          <a:prstGeom prst="line">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7" name="TextBox 26">
            <a:extLst>
              <a:ext uri="{FF2B5EF4-FFF2-40B4-BE49-F238E27FC236}">
                <a16:creationId xmlns:a16="http://schemas.microsoft.com/office/drawing/2014/main" id="{5D05437D-C840-66AC-937C-BCA3D69DBE73}"/>
              </a:ext>
            </a:extLst>
          </p:cNvPr>
          <p:cNvSpPr txBox="1"/>
          <p:nvPr/>
        </p:nvSpPr>
        <p:spPr>
          <a:xfrm rot="19889850" flipH="1">
            <a:off x="1217366" y="1156482"/>
            <a:ext cx="1937325" cy="276999"/>
          </a:xfrm>
          <a:prstGeom prst="rect">
            <a:avLst/>
          </a:prstGeom>
          <a:noFill/>
        </p:spPr>
        <p:txBody>
          <a:bodyPr wrap="square" rtlCol="0">
            <a:spAutoFit/>
          </a:bodyPr>
          <a:lstStyle/>
          <a:p>
            <a:r>
              <a:rPr lang="en-US" sz="1200" dirty="0"/>
              <a:t>Enter Password </a:t>
            </a:r>
          </a:p>
        </p:txBody>
      </p:sp>
      <p:sp>
        <p:nvSpPr>
          <p:cNvPr id="29" name="TextBox 28">
            <a:extLst>
              <a:ext uri="{FF2B5EF4-FFF2-40B4-BE49-F238E27FC236}">
                <a16:creationId xmlns:a16="http://schemas.microsoft.com/office/drawing/2014/main" id="{9E34FC69-9C8E-9EC2-480F-43CD8B85573C}"/>
              </a:ext>
            </a:extLst>
          </p:cNvPr>
          <p:cNvSpPr txBox="1"/>
          <p:nvPr/>
        </p:nvSpPr>
        <p:spPr>
          <a:xfrm rot="19889850" flipH="1">
            <a:off x="924940" y="880364"/>
            <a:ext cx="1937325" cy="276999"/>
          </a:xfrm>
          <a:prstGeom prst="rect">
            <a:avLst/>
          </a:prstGeom>
          <a:noFill/>
        </p:spPr>
        <p:txBody>
          <a:bodyPr wrap="square" rtlCol="0">
            <a:spAutoFit/>
          </a:bodyPr>
          <a:lstStyle/>
          <a:p>
            <a:r>
              <a:rPr lang="en-US" sz="1200" dirty="0"/>
              <a:t>Enter Fingerprint </a:t>
            </a:r>
          </a:p>
        </p:txBody>
      </p:sp>
      <p:cxnSp>
        <p:nvCxnSpPr>
          <p:cNvPr id="31" name="Straight Arrow Connector 30">
            <a:extLst>
              <a:ext uri="{FF2B5EF4-FFF2-40B4-BE49-F238E27FC236}">
                <a16:creationId xmlns:a16="http://schemas.microsoft.com/office/drawing/2014/main" id="{1F02B1CE-A7DD-9B60-96EF-0DF1946E3357}"/>
              </a:ext>
            </a:extLst>
          </p:cNvPr>
          <p:cNvCxnSpPr>
            <a:cxnSpLocks/>
          </p:cNvCxnSpPr>
          <p:nvPr/>
        </p:nvCxnSpPr>
        <p:spPr>
          <a:xfrm>
            <a:off x="3612119" y="1065237"/>
            <a:ext cx="1583987" cy="697091"/>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3" name="Straight Arrow Connector 32">
            <a:extLst>
              <a:ext uri="{FF2B5EF4-FFF2-40B4-BE49-F238E27FC236}">
                <a16:creationId xmlns:a16="http://schemas.microsoft.com/office/drawing/2014/main" id="{6C6CD7B5-9794-5768-6A3D-33BEE8C419FF}"/>
              </a:ext>
            </a:extLst>
          </p:cNvPr>
          <p:cNvCxnSpPr>
            <a:cxnSpLocks/>
          </p:cNvCxnSpPr>
          <p:nvPr/>
        </p:nvCxnSpPr>
        <p:spPr>
          <a:xfrm flipH="1" flipV="1">
            <a:off x="3801424" y="746477"/>
            <a:ext cx="1541151" cy="703632"/>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5382119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38"/>
          <p:cNvSpPr txBox="1">
            <a:spLocks noGrp="1"/>
          </p:cNvSpPr>
          <p:nvPr>
            <p:ph type="title"/>
          </p:nvPr>
        </p:nvSpPr>
        <p:spPr>
          <a:xfrm>
            <a:off x="713232"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INFORMACIÓN</a:t>
            </a:r>
            <a:r>
              <a:rPr lang="en"/>
              <a:t> </a:t>
            </a:r>
            <a:r>
              <a:rPr lang="en">
                <a:latin typeface="Barlow"/>
                <a:ea typeface="Barlow"/>
                <a:cs typeface="Barlow"/>
                <a:sym typeface="Barlow"/>
              </a:rPr>
              <a:t>IDENTIFICATIVA</a:t>
            </a:r>
            <a:endParaRPr>
              <a:latin typeface="Barlow"/>
              <a:ea typeface="Barlow"/>
              <a:cs typeface="Barlow"/>
              <a:sym typeface="Barlow"/>
            </a:endParaRPr>
          </a:p>
        </p:txBody>
      </p:sp>
      <p:sp>
        <p:nvSpPr>
          <p:cNvPr id="536" name="Google Shape;536;p38"/>
          <p:cNvSpPr txBox="1">
            <a:spLocks noGrp="1"/>
          </p:cNvSpPr>
          <p:nvPr>
            <p:ph type="subTitle" idx="2"/>
          </p:nvPr>
        </p:nvSpPr>
        <p:spPr>
          <a:xfrm>
            <a:off x="713225" y="3537026"/>
            <a:ext cx="2311200" cy="71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tiene unas temperaturas altísimas</a:t>
            </a:r>
            <a:endParaRPr/>
          </a:p>
        </p:txBody>
      </p:sp>
      <p:sp>
        <p:nvSpPr>
          <p:cNvPr id="537" name="Google Shape;537;p38"/>
          <p:cNvSpPr txBox="1">
            <a:spLocks noGrp="1"/>
          </p:cNvSpPr>
          <p:nvPr>
            <p:ph type="subTitle" idx="3"/>
          </p:nvPr>
        </p:nvSpPr>
        <p:spPr>
          <a:xfrm>
            <a:off x="3416396" y="3537026"/>
            <a:ext cx="2311200" cy="71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pesar de ser rojo, Marte es un planeta frío</a:t>
            </a:r>
            <a:endParaRPr/>
          </a:p>
        </p:txBody>
      </p:sp>
      <p:sp>
        <p:nvSpPr>
          <p:cNvPr id="538" name="Google Shape;538;p38"/>
          <p:cNvSpPr txBox="1">
            <a:spLocks noGrp="1"/>
          </p:cNvSpPr>
          <p:nvPr>
            <p:ph type="subTitle" idx="4"/>
          </p:nvPr>
        </p:nvSpPr>
        <p:spPr>
          <a:xfrm>
            <a:off x="6113697" y="3537026"/>
            <a:ext cx="2311200" cy="71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Mercurio es el planeta más cercano al Sol</a:t>
            </a:r>
            <a:endParaRPr/>
          </a:p>
        </p:txBody>
      </p:sp>
      <p:sp>
        <p:nvSpPr>
          <p:cNvPr id="539" name="Google Shape;539;p38"/>
          <p:cNvSpPr txBox="1">
            <a:spLocks noGrp="1"/>
          </p:cNvSpPr>
          <p:nvPr>
            <p:ph type="subTitle" idx="1"/>
          </p:nvPr>
        </p:nvSpPr>
        <p:spPr>
          <a:xfrm>
            <a:off x="713232" y="3273708"/>
            <a:ext cx="2311200" cy="48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a:p>
            <a:pPr marL="0" lvl="0" indent="0" algn="ctr" rtl="0">
              <a:spcBef>
                <a:spcPts val="0"/>
              </a:spcBef>
              <a:spcAft>
                <a:spcPts val="0"/>
              </a:spcAft>
              <a:buNone/>
            </a:pPr>
            <a:r>
              <a:rPr lang="en"/>
              <a:t>VENUS</a:t>
            </a:r>
            <a:endParaRPr/>
          </a:p>
        </p:txBody>
      </p:sp>
      <p:sp>
        <p:nvSpPr>
          <p:cNvPr id="540" name="Google Shape;540;p38"/>
          <p:cNvSpPr txBox="1">
            <a:spLocks noGrp="1"/>
          </p:cNvSpPr>
          <p:nvPr>
            <p:ph type="subTitle" idx="5"/>
          </p:nvPr>
        </p:nvSpPr>
        <p:spPr>
          <a:xfrm>
            <a:off x="3416400" y="3273708"/>
            <a:ext cx="2311200" cy="48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MARTE</a:t>
            </a:r>
            <a:endParaRPr/>
          </a:p>
        </p:txBody>
      </p:sp>
      <p:sp>
        <p:nvSpPr>
          <p:cNvPr id="541" name="Google Shape;541;p38"/>
          <p:cNvSpPr txBox="1">
            <a:spLocks noGrp="1"/>
          </p:cNvSpPr>
          <p:nvPr>
            <p:ph type="subTitle" idx="6"/>
          </p:nvPr>
        </p:nvSpPr>
        <p:spPr>
          <a:xfrm>
            <a:off x="6113698" y="3273708"/>
            <a:ext cx="2311200" cy="48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MERCURIO</a:t>
            </a:r>
            <a:endParaRPr/>
          </a:p>
        </p:txBody>
      </p:sp>
      <p:grpSp>
        <p:nvGrpSpPr>
          <p:cNvPr id="542" name="Google Shape;542;p38"/>
          <p:cNvGrpSpPr/>
          <p:nvPr/>
        </p:nvGrpSpPr>
        <p:grpSpPr>
          <a:xfrm>
            <a:off x="2712020" y="1229646"/>
            <a:ext cx="3719961" cy="1981759"/>
            <a:chOff x="233350" y="949250"/>
            <a:chExt cx="7137300" cy="3802300"/>
          </a:xfrm>
        </p:grpSpPr>
        <p:sp>
          <p:nvSpPr>
            <p:cNvPr id="543" name="Google Shape;543;p3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4" name="Google Shape;594;p38"/>
          <p:cNvCxnSpPr>
            <a:endCxn id="539" idx="0"/>
          </p:cNvCxnSpPr>
          <p:nvPr/>
        </p:nvCxnSpPr>
        <p:spPr>
          <a:xfrm rot="5400000">
            <a:off x="1769232" y="1788108"/>
            <a:ext cx="1585200" cy="1386000"/>
          </a:xfrm>
          <a:prstGeom prst="bentConnector3">
            <a:avLst>
              <a:gd name="adj1" fmla="val 50000"/>
            </a:avLst>
          </a:prstGeom>
          <a:noFill/>
          <a:ln w="19050" cap="flat" cmpd="sng">
            <a:solidFill>
              <a:schemeClr val="accent1"/>
            </a:solidFill>
            <a:prstDash val="dot"/>
            <a:round/>
            <a:headEnd type="oval" w="med" len="med"/>
            <a:tailEnd type="oval" w="med" len="med"/>
          </a:ln>
        </p:spPr>
      </p:cxnSp>
      <p:cxnSp>
        <p:nvCxnSpPr>
          <p:cNvPr id="595" name="Google Shape;595;p38"/>
          <p:cNvCxnSpPr>
            <a:endCxn id="541" idx="0"/>
          </p:cNvCxnSpPr>
          <p:nvPr/>
        </p:nvCxnSpPr>
        <p:spPr>
          <a:xfrm>
            <a:off x="5761498" y="1984308"/>
            <a:ext cx="1507800" cy="1289400"/>
          </a:xfrm>
          <a:prstGeom prst="bentConnector2">
            <a:avLst/>
          </a:prstGeom>
          <a:noFill/>
          <a:ln w="19050" cap="flat" cmpd="sng">
            <a:solidFill>
              <a:schemeClr val="accent1"/>
            </a:solidFill>
            <a:prstDash val="dot"/>
            <a:round/>
            <a:headEnd type="oval" w="med" len="med"/>
            <a:tailEnd type="oval" w="med" len="med"/>
          </a:ln>
        </p:spPr>
      </p:cxnSp>
      <p:cxnSp>
        <p:nvCxnSpPr>
          <p:cNvPr id="596" name="Google Shape;596;p38"/>
          <p:cNvCxnSpPr>
            <a:endCxn id="540" idx="0"/>
          </p:cNvCxnSpPr>
          <p:nvPr/>
        </p:nvCxnSpPr>
        <p:spPr>
          <a:xfrm rot="-5400000" flipH="1">
            <a:off x="3669150" y="2370858"/>
            <a:ext cx="1515600" cy="290100"/>
          </a:xfrm>
          <a:prstGeom prst="bentConnector3">
            <a:avLst>
              <a:gd name="adj1" fmla="val 50000"/>
            </a:avLst>
          </a:prstGeom>
          <a:noFill/>
          <a:ln w="19050" cap="flat" cmpd="sng">
            <a:solidFill>
              <a:schemeClr val="accent1"/>
            </a:solidFill>
            <a:prstDash val="dot"/>
            <a:round/>
            <a:headEnd type="oval" w="med" len="med"/>
            <a:tailEnd type="oval"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39"/>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NIVELES</a:t>
            </a:r>
            <a:r>
              <a:rPr lang="en"/>
              <a:t> </a:t>
            </a:r>
            <a:r>
              <a:rPr lang="en">
                <a:latin typeface="Barlow"/>
                <a:ea typeface="Barlow"/>
                <a:cs typeface="Barlow"/>
                <a:sym typeface="Barlow"/>
              </a:rPr>
              <a:t>DE TEA</a:t>
            </a:r>
            <a:endParaRPr>
              <a:latin typeface="Barlow"/>
              <a:ea typeface="Barlow"/>
              <a:cs typeface="Barlow"/>
              <a:sym typeface="Barlow"/>
            </a:endParaRPr>
          </a:p>
        </p:txBody>
      </p:sp>
      <p:sp>
        <p:nvSpPr>
          <p:cNvPr id="602" name="Google Shape;602;p39"/>
          <p:cNvSpPr txBox="1"/>
          <p:nvPr/>
        </p:nvSpPr>
        <p:spPr>
          <a:xfrm>
            <a:off x="713225" y="3088345"/>
            <a:ext cx="2311200" cy="719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636363"/>
                </a:solidFill>
                <a:latin typeface="Barlow"/>
                <a:ea typeface="Barlow"/>
                <a:cs typeface="Barlow"/>
                <a:sym typeface="Barlow"/>
              </a:rPr>
              <a:t>Venus tiene unas temperaturas altísimas</a:t>
            </a:r>
            <a:endParaRPr>
              <a:solidFill>
                <a:srgbClr val="636363"/>
              </a:solidFill>
              <a:latin typeface="Barlow"/>
              <a:ea typeface="Barlow"/>
              <a:cs typeface="Barlow"/>
              <a:sym typeface="Barlow"/>
            </a:endParaRPr>
          </a:p>
        </p:txBody>
      </p:sp>
      <p:sp>
        <p:nvSpPr>
          <p:cNvPr id="603" name="Google Shape;603;p39"/>
          <p:cNvSpPr txBox="1"/>
          <p:nvPr/>
        </p:nvSpPr>
        <p:spPr>
          <a:xfrm>
            <a:off x="6113697" y="3088345"/>
            <a:ext cx="2311200" cy="719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636363"/>
                </a:solidFill>
                <a:latin typeface="Barlow"/>
                <a:ea typeface="Barlow"/>
                <a:cs typeface="Barlow"/>
                <a:sym typeface="Barlow"/>
              </a:rPr>
              <a:t>Mercurio es el planeta más cercano al Sol</a:t>
            </a:r>
            <a:endParaRPr>
              <a:solidFill>
                <a:srgbClr val="636363"/>
              </a:solidFill>
              <a:latin typeface="Barlow"/>
              <a:ea typeface="Barlow"/>
              <a:cs typeface="Barlow"/>
              <a:sym typeface="Barlow"/>
            </a:endParaRPr>
          </a:p>
        </p:txBody>
      </p:sp>
      <p:sp>
        <p:nvSpPr>
          <p:cNvPr id="604" name="Google Shape;604;p39"/>
          <p:cNvSpPr txBox="1"/>
          <p:nvPr/>
        </p:nvSpPr>
        <p:spPr>
          <a:xfrm>
            <a:off x="713232" y="2825027"/>
            <a:ext cx="2311200" cy="489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endParaRPr sz="2000">
              <a:solidFill>
                <a:srgbClr val="3C5062"/>
              </a:solidFill>
              <a:latin typeface="Barlow"/>
              <a:ea typeface="Barlow"/>
              <a:cs typeface="Barlow"/>
              <a:sym typeface="Barlow"/>
            </a:endParaRPr>
          </a:p>
          <a:p>
            <a:pPr marL="0" lvl="0" indent="0" algn="ctr" rtl="0">
              <a:lnSpc>
                <a:spcPct val="115000"/>
              </a:lnSpc>
              <a:spcBef>
                <a:spcPts val="0"/>
              </a:spcBef>
              <a:spcAft>
                <a:spcPts val="0"/>
              </a:spcAft>
              <a:buNone/>
            </a:pPr>
            <a:r>
              <a:rPr lang="en" sz="2000">
                <a:solidFill>
                  <a:srgbClr val="3C5062"/>
                </a:solidFill>
                <a:latin typeface="Barlow"/>
                <a:ea typeface="Barlow"/>
                <a:cs typeface="Barlow"/>
                <a:sym typeface="Barlow"/>
              </a:rPr>
              <a:t>GRADO 1</a:t>
            </a:r>
            <a:endParaRPr sz="2000">
              <a:solidFill>
                <a:srgbClr val="3C5062"/>
              </a:solidFill>
              <a:latin typeface="Barlow"/>
              <a:ea typeface="Barlow"/>
              <a:cs typeface="Barlow"/>
              <a:sym typeface="Barlow"/>
            </a:endParaRPr>
          </a:p>
        </p:txBody>
      </p:sp>
      <p:sp>
        <p:nvSpPr>
          <p:cNvPr id="605" name="Google Shape;605;p39"/>
          <p:cNvSpPr txBox="1"/>
          <p:nvPr/>
        </p:nvSpPr>
        <p:spPr>
          <a:xfrm>
            <a:off x="3416400" y="2825027"/>
            <a:ext cx="2311200" cy="489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a:solidFill>
                  <a:srgbClr val="3C5062"/>
                </a:solidFill>
                <a:latin typeface="Barlow"/>
                <a:ea typeface="Barlow"/>
                <a:cs typeface="Barlow"/>
                <a:sym typeface="Barlow"/>
              </a:rPr>
              <a:t>GRADO 2</a:t>
            </a:r>
            <a:endParaRPr sz="2000">
              <a:solidFill>
                <a:srgbClr val="3C5062"/>
              </a:solidFill>
              <a:latin typeface="Barlow"/>
              <a:ea typeface="Barlow"/>
              <a:cs typeface="Barlow"/>
              <a:sym typeface="Barlow"/>
            </a:endParaRPr>
          </a:p>
        </p:txBody>
      </p:sp>
      <p:sp>
        <p:nvSpPr>
          <p:cNvPr id="606" name="Google Shape;606;p39"/>
          <p:cNvSpPr txBox="1"/>
          <p:nvPr/>
        </p:nvSpPr>
        <p:spPr>
          <a:xfrm>
            <a:off x="6113698" y="2825027"/>
            <a:ext cx="2311200" cy="489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a:solidFill>
                  <a:srgbClr val="3C5062"/>
                </a:solidFill>
                <a:latin typeface="Barlow"/>
                <a:ea typeface="Barlow"/>
                <a:cs typeface="Barlow"/>
                <a:sym typeface="Barlow"/>
              </a:rPr>
              <a:t>GRADO 3</a:t>
            </a:r>
            <a:endParaRPr sz="2000">
              <a:solidFill>
                <a:srgbClr val="3C5062"/>
              </a:solidFill>
              <a:latin typeface="Barlow"/>
              <a:ea typeface="Barlow"/>
              <a:cs typeface="Barlow"/>
              <a:sym typeface="Barlow"/>
            </a:endParaRPr>
          </a:p>
        </p:txBody>
      </p:sp>
      <p:sp>
        <p:nvSpPr>
          <p:cNvPr id="607" name="Google Shape;607;p39"/>
          <p:cNvSpPr txBox="1">
            <a:spLocks noGrp="1"/>
          </p:cNvSpPr>
          <p:nvPr>
            <p:ph type="subTitle" idx="4294967295"/>
          </p:nvPr>
        </p:nvSpPr>
        <p:spPr>
          <a:xfrm>
            <a:off x="3416396" y="3088345"/>
            <a:ext cx="2311200" cy="71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pesar de ser rojo, Marte es un planeta frío</a:t>
            </a:r>
            <a:endParaRPr/>
          </a:p>
        </p:txBody>
      </p:sp>
      <p:sp>
        <p:nvSpPr>
          <p:cNvPr id="608" name="Google Shape;608;p39"/>
          <p:cNvSpPr/>
          <p:nvPr/>
        </p:nvSpPr>
        <p:spPr>
          <a:xfrm>
            <a:off x="1376451" y="1678355"/>
            <a:ext cx="787500" cy="78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9"/>
          <p:cNvSpPr/>
          <p:nvPr/>
        </p:nvSpPr>
        <p:spPr>
          <a:xfrm>
            <a:off x="6924555" y="1678410"/>
            <a:ext cx="787500" cy="78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9"/>
          <p:cNvSpPr/>
          <p:nvPr/>
        </p:nvSpPr>
        <p:spPr>
          <a:xfrm>
            <a:off x="4165717" y="1678410"/>
            <a:ext cx="787500" cy="78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1" name="Google Shape;611;p39"/>
          <p:cNvCxnSpPr>
            <a:endCxn id="610" idx="2"/>
          </p:cNvCxnSpPr>
          <p:nvPr/>
        </p:nvCxnSpPr>
        <p:spPr>
          <a:xfrm>
            <a:off x="2163817" y="2072160"/>
            <a:ext cx="2001900" cy="0"/>
          </a:xfrm>
          <a:prstGeom prst="straightConnector1">
            <a:avLst/>
          </a:prstGeom>
          <a:noFill/>
          <a:ln w="28575" cap="flat" cmpd="sng">
            <a:solidFill>
              <a:schemeClr val="accent3"/>
            </a:solidFill>
            <a:prstDash val="dot"/>
            <a:round/>
            <a:headEnd type="none" w="med" len="med"/>
            <a:tailEnd type="none" w="med" len="med"/>
          </a:ln>
        </p:spPr>
      </p:cxnSp>
      <p:cxnSp>
        <p:nvCxnSpPr>
          <p:cNvPr id="612" name="Google Shape;612;p39"/>
          <p:cNvCxnSpPr>
            <a:stCxn id="610" idx="6"/>
            <a:endCxn id="609" idx="2"/>
          </p:cNvCxnSpPr>
          <p:nvPr/>
        </p:nvCxnSpPr>
        <p:spPr>
          <a:xfrm>
            <a:off x="4953217" y="2072160"/>
            <a:ext cx="1971300" cy="0"/>
          </a:xfrm>
          <a:prstGeom prst="straightConnector1">
            <a:avLst/>
          </a:prstGeom>
          <a:noFill/>
          <a:ln w="28575" cap="flat" cmpd="sng">
            <a:solidFill>
              <a:schemeClr val="accent3"/>
            </a:solidFill>
            <a:prstDash val="dot"/>
            <a:round/>
            <a:headEnd type="none" w="med" len="med"/>
            <a:tailEnd type="none" w="med" len="med"/>
          </a:ln>
        </p:spPr>
      </p:cxnSp>
      <p:grpSp>
        <p:nvGrpSpPr>
          <p:cNvPr id="613" name="Google Shape;613;p39"/>
          <p:cNvGrpSpPr/>
          <p:nvPr/>
        </p:nvGrpSpPr>
        <p:grpSpPr>
          <a:xfrm>
            <a:off x="7114232" y="1910471"/>
            <a:ext cx="408134" cy="338465"/>
            <a:chOff x="4787719" y="3667754"/>
            <a:chExt cx="408134" cy="338465"/>
          </a:xfrm>
        </p:grpSpPr>
        <p:sp>
          <p:nvSpPr>
            <p:cNvPr id="614" name="Google Shape;614;p39"/>
            <p:cNvSpPr/>
            <p:nvPr/>
          </p:nvSpPr>
          <p:spPr>
            <a:xfrm>
              <a:off x="4947945" y="3758941"/>
              <a:ext cx="87683" cy="156090"/>
            </a:xfrm>
            <a:custGeom>
              <a:avLst/>
              <a:gdLst/>
              <a:ahLst/>
              <a:cxnLst/>
              <a:rect l="l" t="t" r="r" b="b"/>
              <a:pathLst>
                <a:path w="2502" h="4454" extrusionOk="0">
                  <a:moveTo>
                    <a:pt x="1254" y="0"/>
                  </a:moveTo>
                  <a:cubicBezTo>
                    <a:pt x="1102" y="0"/>
                    <a:pt x="954" y="108"/>
                    <a:pt x="954" y="322"/>
                  </a:cubicBezTo>
                  <a:lnTo>
                    <a:pt x="954" y="798"/>
                  </a:lnTo>
                  <a:lnTo>
                    <a:pt x="1" y="798"/>
                  </a:lnTo>
                  <a:lnTo>
                    <a:pt x="1" y="1322"/>
                  </a:lnTo>
                  <a:cubicBezTo>
                    <a:pt x="906" y="1584"/>
                    <a:pt x="906" y="2870"/>
                    <a:pt x="1" y="3132"/>
                  </a:cubicBezTo>
                  <a:lnTo>
                    <a:pt x="1" y="3656"/>
                  </a:lnTo>
                  <a:lnTo>
                    <a:pt x="954" y="3656"/>
                  </a:lnTo>
                  <a:lnTo>
                    <a:pt x="954" y="4132"/>
                  </a:lnTo>
                  <a:cubicBezTo>
                    <a:pt x="954" y="4346"/>
                    <a:pt x="1102" y="4454"/>
                    <a:pt x="1254" y="4454"/>
                  </a:cubicBezTo>
                  <a:cubicBezTo>
                    <a:pt x="1406" y="4454"/>
                    <a:pt x="1561" y="4346"/>
                    <a:pt x="1573" y="4132"/>
                  </a:cubicBezTo>
                  <a:lnTo>
                    <a:pt x="1573" y="3656"/>
                  </a:lnTo>
                  <a:lnTo>
                    <a:pt x="2501" y="3656"/>
                  </a:lnTo>
                  <a:lnTo>
                    <a:pt x="2501" y="3132"/>
                  </a:lnTo>
                  <a:cubicBezTo>
                    <a:pt x="1596" y="2870"/>
                    <a:pt x="1596" y="1584"/>
                    <a:pt x="2501" y="1322"/>
                  </a:cubicBezTo>
                  <a:lnTo>
                    <a:pt x="2501" y="798"/>
                  </a:lnTo>
                  <a:lnTo>
                    <a:pt x="1573" y="798"/>
                  </a:lnTo>
                  <a:lnTo>
                    <a:pt x="1573" y="322"/>
                  </a:lnTo>
                  <a:cubicBezTo>
                    <a:pt x="1561" y="108"/>
                    <a:pt x="1406" y="0"/>
                    <a:pt x="1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9"/>
            <p:cNvSpPr/>
            <p:nvPr/>
          </p:nvSpPr>
          <p:spPr>
            <a:xfrm>
              <a:off x="5003036" y="3667754"/>
              <a:ext cx="192818" cy="338465"/>
            </a:xfrm>
            <a:custGeom>
              <a:avLst/>
              <a:gdLst/>
              <a:ahLst/>
              <a:cxnLst/>
              <a:rect l="l" t="t" r="r" b="b"/>
              <a:pathLst>
                <a:path w="5502" h="9658" extrusionOk="0">
                  <a:moveTo>
                    <a:pt x="1207" y="1"/>
                  </a:moveTo>
                  <a:cubicBezTo>
                    <a:pt x="610" y="1"/>
                    <a:pt x="14" y="425"/>
                    <a:pt x="1" y="1185"/>
                  </a:cubicBezTo>
                  <a:lnTo>
                    <a:pt x="1" y="2043"/>
                  </a:lnTo>
                  <a:cubicBezTo>
                    <a:pt x="310" y="2138"/>
                    <a:pt x="548" y="2424"/>
                    <a:pt x="620" y="2781"/>
                  </a:cubicBezTo>
                  <a:lnTo>
                    <a:pt x="1572" y="2781"/>
                  </a:lnTo>
                  <a:lnTo>
                    <a:pt x="1572" y="4519"/>
                  </a:lnTo>
                  <a:lnTo>
                    <a:pt x="1191" y="4519"/>
                  </a:lnTo>
                  <a:cubicBezTo>
                    <a:pt x="787" y="4543"/>
                    <a:pt x="787" y="5115"/>
                    <a:pt x="1191" y="5139"/>
                  </a:cubicBezTo>
                  <a:lnTo>
                    <a:pt x="1572" y="5139"/>
                  </a:lnTo>
                  <a:lnTo>
                    <a:pt x="1572" y="6877"/>
                  </a:lnTo>
                  <a:lnTo>
                    <a:pt x="620" y="6877"/>
                  </a:lnTo>
                  <a:cubicBezTo>
                    <a:pt x="548" y="7234"/>
                    <a:pt x="310" y="7520"/>
                    <a:pt x="1" y="7615"/>
                  </a:cubicBezTo>
                  <a:lnTo>
                    <a:pt x="1" y="8473"/>
                  </a:lnTo>
                  <a:cubicBezTo>
                    <a:pt x="14" y="9233"/>
                    <a:pt x="610" y="9657"/>
                    <a:pt x="1207" y="9657"/>
                  </a:cubicBezTo>
                  <a:cubicBezTo>
                    <a:pt x="1676" y="9657"/>
                    <a:pt x="2146" y="9395"/>
                    <a:pt x="2335" y="8830"/>
                  </a:cubicBezTo>
                  <a:lnTo>
                    <a:pt x="2406" y="8592"/>
                  </a:lnTo>
                  <a:lnTo>
                    <a:pt x="2668" y="8615"/>
                  </a:lnTo>
                  <a:cubicBezTo>
                    <a:pt x="2710" y="8620"/>
                    <a:pt x="2752" y="8622"/>
                    <a:pt x="2794" y="8622"/>
                  </a:cubicBezTo>
                  <a:cubicBezTo>
                    <a:pt x="3682" y="8622"/>
                    <a:pt x="4319" y="7671"/>
                    <a:pt x="3978" y="6829"/>
                  </a:cubicBezTo>
                  <a:lnTo>
                    <a:pt x="3978" y="6829"/>
                  </a:lnTo>
                  <a:cubicBezTo>
                    <a:pt x="3859" y="6853"/>
                    <a:pt x="3763" y="6853"/>
                    <a:pt x="3644" y="6853"/>
                  </a:cubicBezTo>
                  <a:lnTo>
                    <a:pt x="3430" y="6853"/>
                  </a:lnTo>
                  <a:lnTo>
                    <a:pt x="3430" y="6234"/>
                  </a:lnTo>
                  <a:lnTo>
                    <a:pt x="3644" y="6234"/>
                  </a:lnTo>
                  <a:cubicBezTo>
                    <a:pt x="5502" y="6163"/>
                    <a:pt x="5502" y="3495"/>
                    <a:pt x="3644" y="3424"/>
                  </a:cubicBezTo>
                  <a:lnTo>
                    <a:pt x="3430" y="3424"/>
                  </a:lnTo>
                  <a:lnTo>
                    <a:pt x="3430" y="2805"/>
                  </a:lnTo>
                  <a:lnTo>
                    <a:pt x="3644" y="2805"/>
                  </a:lnTo>
                  <a:cubicBezTo>
                    <a:pt x="3763" y="2805"/>
                    <a:pt x="3859" y="2805"/>
                    <a:pt x="3978" y="2829"/>
                  </a:cubicBezTo>
                  <a:cubicBezTo>
                    <a:pt x="4319" y="1987"/>
                    <a:pt x="3682" y="1036"/>
                    <a:pt x="2794" y="1036"/>
                  </a:cubicBezTo>
                  <a:cubicBezTo>
                    <a:pt x="2752" y="1036"/>
                    <a:pt x="2710" y="1038"/>
                    <a:pt x="2668" y="1043"/>
                  </a:cubicBezTo>
                  <a:lnTo>
                    <a:pt x="2406" y="1066"/>
                  </a:lnTo>
                  <a:lnTo>
                    <a:pt x="2335" y="828"/>
                  </a:lnTo>
                  <a:cubicBezTo>
                    <a:pt x="2146" y="263"/>
                    <a:pt x="1676" y="1"/>
                    <a:pt x="12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9"/>
            <p:cNvSpPr/>
            <p:nvPr/>
          </p:nvSpPr>
          <p:spPr>
            <a:xfrm>
              <a:off x="4787719" y="3667754"/>
              <a:ext cx="192818" cy="338465"/>
            </a:xfrm>
            <a:custGeom>
              <a:avLst/>
              <a:gdLst/>
              <a:ahLst/>
              <a:cxnLst/>
              <a:rect l="l" t="t" r="r" b="b"/>
              <a:pathLst>
                <a:path w="5502" h="9658" extrusionOk="0">
                  <a:moveTo>
                    <a:pt x="4303" y="1"/>
                  </a:moveTo>
                  <a:cubicBezTo>
                    <a:pt x="3831" y="1"/>
                    <a:pt x="3356" y="263"/>
                    <a:pt x="3168" y="828"/>
                  </a:cubicBezTo>
                  <a:lnTo>
                    <a:pt x="3096" y="1066"/>
                  </a:lnTo>
                  <a:lnTo>
                    <a:pt x="2858" y="1043"/>
                  </a:lnTo>
                  <a:cubicBezTo>
                    <a:pt x="2816" y="1038"/>
                    <a:pt x="2774" y="1036"/>
                    <a:pt x="2732" y="1036"/>
                  </a:cubicBezTo>
                  <a:cubicBezTo>
                    <a:pt x="1842" y="1036"/>
                    <a:pt x="1183" y="1987"/>
                    <a:pt x="1525" y="2829"/>
                  </a:cubicBezTo>
                  <a:cubicBezTo>
                    <a:pt x="1644" y="2805"/>
                    <a:pt x="1739" y="2805"/>
                    <a:pt x="1858" y="2805"/>
                  </a:cubicBezTo>
                  <a:lnTo>
                    <a:pt x="2072" y="2805"/>
                  </a:lnTo>
                  <a:lnTo>
                    <a:pt x="2072" y="3424"/>
                  </a:lnTo>
                  <a:lnTo>
                    <a:pt x="1858" y="3424"/>
                  </a:lnTo>
                  <a:cubicBezTo>
                    <a:pt x="1" y="3495"/>
                    <a:pt x="1" y="6163"/>
                    <a:pt x="1858" y="6234"/>
                  </a:cubicBezTo>
                  <a:lnTo>
                    <a:pt x="2072" y="6234"/>
                  </a:lnTo>
                  <a:lnTo>
                    <a:pt x="2072" y="6853"/>
                  </a:lnTo>
                  <a:lnTo>
                    <a:pt x="1858" y="6853"/>
                  </a:lnTo>
                  <a:cubicBezTo>
                    <a:pt x="1739" y="6853"/>
                    <a:pt x="1644" y="6853"/>
                    <a:pt x="1525" y="6829"/>
                  </a:cubicBezTo>
                  <a:lnTo>
                    <a:pt x="1525" y="6829"/>
                  </a:lnTo>
                  <a:cubicBezTo>
                    <a:pt x="1183" y="7671"/>
                    <a:pt x="1842" y="8622"/>
                    <a:pt x="2732" y="8622"/>
                  </a:cubicBezTo>
                  <a:cubicBezTo>
                    <a:pt x="2774" y="8622"/>
                    <a:pt x="2816" y="8620"/>
                    <a:pt x="2858" y="8615"/>
                  </a:cubicBezTo>
                  <a:lnTo>
                    <a:pt x="3096" y="8592"/>
                  </a:lnTo>
                  <a:lnTo>
                    <a:pt x="3168" y="8830"/>
                  </a:lnTo>
                  <a:cubicBezTo>
                    <a:pt x="3356" y="9395"/>
                    <a:pt x="3831" y="9657"/>
                    <a:pt x="4303" y="9657"/>
                  </a:cubicBezTo>
                  <a:cubicBezTo>
                    <a:pt x="4904" y="9657"/>
                    <a:pt x="5502" y="9233"/>
                    <a:pt x="5502" y="8473"/>
                  </a:cubicBezTo>
                  <a:lnTo>
                    <a:pt x="5502" y="7639"/>
                  </a:lnTo>
                  <a:cubicBezTo>
                    <a:pt x="5192" y="7520"/>
                    <a:pt x="4954" y="7234"/>
                    <a:pt x="4906" y="6877"/>
                  </a:cubicBezTo>
                  <a:lnTo>
                    <a:pt x="3954" y="6877"/>
                  </a:lnTo>
                  <a:lnTo>
                    <a:pt x="3954" y="5139"/>
                  </a:lnTo>
                  <a:lnTo>
                    <a:pt x="4311" y="5139"/>
                  </a:lnTo>
                  <a:cubicBezTo>
                    <a:pt x="4716" y="5115"/>
                    <a:pt x="4716" y="4543"/>
                    <a:pt x="4311" y="4519"/>
                  </a:cubicBezTo>
                  <a:lnTo>
                    <a:pt x="3954" y="4519"/>
                  </a:lnTo>
                  <a:lnTo>
                    <a:pt x="3954" y="2781"/>
                  </a:lnTo>
                  <a:lnTo>
                    <a:pt x="4906" y="2781"/>
                  </a:lnTo>
                  <a:cubicBezTo>
                    <a:pt x="4954" y="2424"/>
                    <a:pt x="5192" y="2138"/>
                    <a:pt x="5502" y="2043"/>
                  </a:cubicBezTo>
                  <a:lnTo>
                    <a:pt x="5502" y="1185"/>
                  </a:lnTo>
                  <a:cubicBezTo>
                    <a:pt x="5502" y="425"/>
                    <a:pt x="4904" y="1"/>
                    <a:pt x="4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39"/>
          <p:cNvGrpSpPr/>
          <p:nvPr/>
        </p:nvGrpSpPr>
        <p:grpSpPr>
          <a:xfrm>
            <a:off x="4371668" y="1910471"/>
            <a:ext cx="375612" cy="308396"/>
            <a:chOff x="2362430" y="3067293"/>
            <a:chExt cx="375612" cy="308396"/>
          </a:xfrm>
        </p:grpSpPr>
        <p:sp>
          <p:nvSpPr>
            <p:cNvPr id="618" name="Google Shape;618;p39"/>
            <p:cNvSpPr/>
            <p:nvPr/>
          </p:nvSpPr>
          <p:spPr>
            <a:xfrm>
              <a:off x="2561906" y="3067293"/>
              <a:ext cx="176136" cy="307870"/>
            </a:xfrm>
            <a:custGeom>
              <a:avLst/>
              <a:gdLst/>
              <a:ahLst/>
              <a:cxnLst/>
              <a:rect l="l" t="t" r="r" b="b"/>
              <a:pathLst>
                <a:path w="5026" h="8785" extrusionOk="0">
                  <a:moveTo>
                    <a:pt x="2194" y="0"/>
                  </a:moveTo>
                  <a:cubicBezTo>
                    <a:pt x="1560" y="0"/>
                    <a:pt x="929" y="423"/>
                    <a:pt x="881" y="1268"/>
                  </a:cubicBezTo>
                  <a:lnTo>
                    <a:pt x="0" y="1268"/>
                  </a:lnTo>
                  <a:lnTo>
                    <a:pt x="0" y="2983"/>
                  </a:lnTo>
                  <a:cubicBezTo>
                    <a:pt x="72" y="2968"/>
                    <a:pt x="146" y="2960"/>
                    <a:pt x="222" y="2960"/>
                  </a:cubicBezTo>
                  <a:cubicBezTo>
                    <a:pt x="500" y="2960"/>
                    <a:pt x="790" y="3063"/>
                    <a:pt x="977" y="3269"/>
                  </a:cubicBezTo>
                  <a:cubicBezTo>
                    <a:pt x="1382" y="3697"/>
                    <a:pt x="1382" y="4364"/>
                    <a:pt x="977" y="4769"/>
                  </a:cubicBezTo>
                  <a:lnTo>
                    <a:pt x="0" y="5769"/>
                  </a:lnTo>
                  <a:lnTo>
                    <a:pt x="0" y="7508"/>
                  </a:lnTo>
                  <a:lnTo>
                    <a:pt x="881" y="7508"/>
                  </a:lnTo>
                  <a:cubicBezTo>
                    <a:pt x="929" y="8362"/>
                    <a:pt x="1556" y="8785"/>
                    <a:pt x="2185" y="8785"/>
                  </a:cubicBezTo>
                  <a:cubicBezTo>
                    <a:pt x="2818" y="8785"/>
                    <a:pt x="3453" y="8356"/>
                    <a:pt x="3501" y="7508"/>
                  </a:cubicBezTo>
                  <a:lnTo>
                    <a:pt x="5025" y="7508"/>
                  </a:lnTo>
                  <a:lnTo>
                    <a:pt x="5025" y="5079"/>
                  </a:lnTo>
                  <a:lnTo>
                    <a:pt x="4620" y="5079"/>
                  </a:lnTo>
                  <a:cubicBezTo>
                    <a:pt x="3715" y="5055"/>
                    <a:pt x="3715" y="3745"/>
                    <a:pt x="4620" y="3721"/>
                  </a:cubicBezTo>
                  <a:lnTo>
                    <a:pt x="5025" y="3721"/>
                  </a:lnTo>
                  <a:lnTo>
                    <a:pt x="5025" y="1268"/>
                  </a:lnTo>
                  <a:lnTo>
                    <a:pt x="3525" y="1268"/>
                  </a:lnTo>
                  <a:cubicBezTo>
                    <a:pt x="3465" y="423"/>
                    <a:pt x="2828"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9"/>
            <p:cNvSpPr/>
            <p:nvPr/>
          </p:nvSpPr>
          <p:spPr>
            <a:xfrm>
              <a:off x="2514315" y="3193315"/>
              <a:ext cx="72648" cy="56142"/>
            </a:xfrm>
            <a:custGeom>
              <a:avLst/>
              <a:gdLst/>
              <a:ahLst/>
              <a:cxnLst/>
              <a:rect l="l" t="t" r="r" b="b"/>
              <a:pathLst>
                <a:path w="2073" h="1602" extrusionOk="0">
                  <a:moveTo>
                    <a:pt x="477" y="0"/>
                  </a:moveTo>
                  <a:cubicBezTo>
                    <a:pt x="364" y="0"/>
                    <a:pt x="251" y="42"/>
                    <a:pt x="168" y="125"/>
                  </a:cubicBezTo>
                  <a:cubicBezTo>
                    <a:pt x="1" y="292"/>
                    <a:pt x="1" y="578"/>
                    <a:pt x="168" y="744"/>
                  </a:cubicBezTo>
                  <a:lnTo>
                    <a:pt x="1025" y="1602"/>
                  </a:lnTo>
                  <a:lnTo>
                    <a:pt x="1906" y="744"/>
                  </a:lnTo>
                  <a:cubicBezTo>
                    <a:pt x="2073" y="578"/>
                    <a:pt x="2073" y="292"/>
                    <a:pt x="1906" y="125"/>
                  </a:cubicBezTo>
                  <a:cubicBezTo>
                    <a:pt x="1823" y="42"/>
                    <a:pt x="1710" y="0"/>
                    <a:pt x="1596" y="0"/>
                  </a:cubicBezTo>
                  <a:cubicBezTo>
                    <a:pt x="1483" y="0"/>
                    <a:pt x="1370" y="42"/>
                    <a:pt x="1287" y="125"/>
                  </a:cubicBezTo>
                  <a:lnTo>
                    <a:pt x="1025" y="387"/>
                  </a:lnTo>
                  <a:lnTo>
                    <a:pt x="787" y="125"/>
                  </a:lnTo>
                  <a:cubicBezTo>
                    <a:pt x="703" y="42"/>
                    <a:pt x="590" y="0"/>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9"/>
            <p:cNvSpPr/>
            <p:nvPr/>
          </p:nvSpPr>
          <p:spPr>
            <a:xfrm>
              <a:off x="2362430" y="3067503"/>
              <a:ext cx="176977" cy="308186"/>
            </a:xfrm>
            <a:custGeom>
              <a:avLst/>
              <a:gdLst/>
              <a:ahLst/>
              <a:cxnLst/>
              <a:rect l="l" t="t" r="r" b="b"/>
              <a:pathLst>
                <a:path w="5050" h="8794" extrusionOk="0">
                  <a:moveTo>
                    <a:pt x="2838" y="0"/>
                  </a:moveTo>
                  <a:cubicBezTo>
                    <a:pt x="2203" y="0"/>
                    <a:pt x="1572" y="429"/>
                    <a:pt x="1525" y="1286"/>
                  </a:cubicBezTo>
                  <a:lnTo>
                    <a:pt x="1" y="1286"/>
                  </a:lnTo>
                  <a:lnTo>
                    <a:pt x="1" y="3715"/>
                  </a:lnTo>
                  <a:lnTo>
                    <a:pt x="429" y="3715"/>
                  </a:lnTo>
                  <a:cubicBezTo>
                    <a:pt x="1334" y="3739"/>
                    <a:pt x="1334" y="5049"/>
                    <a:pt x="429" y="5096"/>
                  </a:cubicBezTo>
                  <a:lnTo>
                    <a:pt x="1" y="5096"/>
                  </a:lnTo>
                  <a:lnTo>
                    <a:pt x="1" y="7526"/>
                  </a:lnTo>
                  <a:lnTo>
                    <a:pt x="1525" y="7526"/>
                  </a:lnTo>
                  <a:cubicBezTo>
                    <a:pt x="1584" y="8371"/>
                    <a:pt x="2221" y="8794"/>
                    <a:pt x="2855" y="8794"/>
                  </a:cubicBezTo>
                  <a:cubicBezTo>
                    <a:pt x="3489" y="8794"/>
                    <a:pt x="4121" y="8371"/>
                    <a:pt x="4168" y="7526"/>
                  </a:cubicBezTo>
                  <a:lnTo>
                    <a:pt x="5049" y="7526"/>
                  </a:lnTo>
                  <a:lnTo>
                    <a:pt x="5049" y="5763"/>
                  </a:lnTo>
                  <a:lnTo>
                    <a:pt x="4073" y="4763"/>
                  </a:lnTo>
                  <a:cubicBezTo>
                    <a:pt x="3644" y="4382"/>
                    <a:pt x="3644" y="3668"/>
                    <a:pt x="4073" y="3287"/>
                  </a:cubicBezTo>
                  <a:lnTo>
                    <a:pt x="4073" y="3263"/>
                  </a:lnTo>
                  <a:cubicBezTo>
                    <a:pt x="4255" y="3080"/>
                    <a:pt x="4521" y="2968"/>
                    <a:pt x="4796" y="2968"/>
                  </a:cubicBezTo>
                  <a:cubicBezTo>
                    <a:pt x="4881" y="2968"/>
                    <a:pt x="4966" y="2978"/>
                    <a:pt x="5049" y="3001"/>
                  </a:cubicBezTo>
                  <a:lnTo>
                    <a:pt x="5049" y="1286"/>
                  </a:lnTo>
                  <a:lnTo>
                    <a:pt x="4168" y="1286"/>
                  </a:lnTo>
                  <a:cubicBezTo>
                    <a:pt x="4109" y="429"/>
                    <a:pt x="3472" y="0"/>
                    <a:pt x="2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9"/>
          <p:cNvGrpSpPr/>
          <p:nvPr/>
        </p:nvGrpSpPr>
        <p:grpSpPr>
          <a:xfrm>
            <a:off x="1582414" y="1914833"/>
            <a:ext cx="375577" cy="314669"/>
            <a:chOff x="735852" y="3064139"/>
            <a:chExt cx="375577" cy="314669"/>
          </a:xfrm>
        </p:grpSpPr>
        <p:sp>
          <p:nvSpPr>
            <p:cNvPr id="622" name="Google Shape;622;p39"/>
            <p:cNvSpPr/>
            <p:nvPr/>
          </p:nvSpPr>
          <p:spPr>
            <a:xfrm>
              <a:off x="880237" y="3178491"/>
              <a:ext cx="86000" cy="66796"/>
            </a:xfrm>
            <a:custGeom>
              <a:avLst/>
              <a:gdLst/>
              <a:ahLst/>
              <a:cxnLst/>
              <a:rect l="l" t="t" r="r" b="b"/>
              <a:pathLst>
                <a:path w="2454" h="1906" extrusionOk="0">
                  <a:moveTo>
                    <a:pt x="604" y="0"/>
                  </a:moveTo>
                  <a:cubicBezTo>
                    <a:pt x="465" y="0"/>
                    <a:pt x="322" y="48"/>
                    <a:pt x="214" y="143"/>
                  </a:cubicBezTo>
                  <a:lnTo>
                    <a:pt x="214" y="167"/>
                  </a:lnTo>
                  <a:cubicBezTo>
                    <a:pt x="0" y="358"/>
                    <a:pt x="0" y="691"/>
                    <a:pt x="214" y="905"/>
                  </a:cubicBezTo>
                  <a:lnTo>
                    <a:pt x="1238" y="1906"/>
                  </a:lnTo>
                  <a:lnTo>
                    <a:pt x="2239" y="905"/>
                  </a:lnTo>
                  <a:cubicBezTo>
                    <a:pt x="2453" y="691"/>
                    <a:pt x="2453" y="358"/>
                    <a:pt x="2239" y="167"/>
                  </a:cubicBezTo>
                  <a:lnTo>
                    <a:pt x="2239" y="143"/>
                  </a:lnTo>
                  <a:cubicBezTo>
                    <a:pt x="2143" y="48"/>
                    <a:pt x="2006" y="0"/>
                    <a:pt x="1867" y="0"/>
                  </a:cubicBezTo>
                  <a:cubicBezTo>
                    <a:pt x="1727" y="0"/>
                    <a:pt x="1584" y="48"/>
                    <a:pt x="1477" y="143"/>
                  </a:cubicBezTo>
                  <a:lnTo>
                    <a:pt x="1238" y="405"/>
                  </a:lnTo>
                  <a:lnTo>
                    <a:pt x="977" y="143"/>
                  </a:lnTo>
                  <a:cubicBezTo>
                    <a:pt x="881" y="48"/>
                    <a:pt x="744" y="0"/>
                    <a:pt x="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9"/>
            <p:cNvSpPr/>
            <p:nvPr/>
          </p:nvSpPr>
          <p:spPr>
            <a:xfrm>
              <a:off x="735852" y="3064139"/>
              <a:ext cx="375577" cy="314669"/>
            </a:xfrm>
            <a:custGeom>
              <a:avLst/>
              <a:gdLst/>
              <a:ahLst/>
              <a:cxnLst/>
              <a:rect l="l" t="t" r="r" b="b"/>
              <a:pathLst>
                <a:path w="10717" h="8979" extrusionOk="0">
                  <a:moveTo>
                    <a:pt x="5963" y="2636"/>
                  </a:moveTo>
                  <a:cubicBezTo>
                    <a:pt x="6272" y="2636"/>
                    <a:pt x="6587" y="2753"/>
                    <a:pt x="6811" y="2978"/>
                  </a:cubicBezTo>
                  <a:cubicBezTo>
                    <a:pt x="7264" y="3430"/>
                    <a:pt x="7264" y="4168"/>
                    <a:pt x="6811" y="4621"/>
                  </a:cubicBezTo>
                  <a:lnTo>
                    <a:pt x="5358" y="6074"/>
                  </a:lnTo>
                  <a:lnTo>
                    <a:pt x="3882" y="4621"/>
                  </a:lnTo>
                  <a:cubicBezTo>
                    <a:pt x="3430" y="4168"/>
                    <a:pt x="3430" y="3430"/>
                    <a:pt x="3882" y="2978"/>
                  </a:cubicBezTo>
                  <a:lnTo>
                    <a:pt x="3906" y="2978"/>
                  </a:lnTo>
                  <a:cubicBezTo>
                    <a:pt x="4116" y="2753"/>
                    <a:pt x="4425" y="2636"/>
                    <a:pt x="4737" y="2636"/>
                  </a:cubicBezTo>
                  <a:cubicBezTo>
                    <a:pt x="4954" y="2636"/>
                    <a:pt x="5172" y="2693"/>
                    <a:pt x="5358" y="2811"/>
                  </a:cubicBezTo>
                  <a:cubicBezTo>
                    <a:pt x="5535" y="2693"/>
                    <a:pt x="5747" y="2636"/>
                    <a:pt x="5963" y="2636"/>
                  </a:cubicBezTo>
                  <a:close/>
                  <a:moveTo>
                    <a:pt x="1739" y="1"/>
                  </a:moveTo>
                  <a:lnTo>
                    <a:pt x="1739" y="2406"/>
                  </a:lnTo>
                  <a:lnTo>
                    <a:pt x="1215" y="2406"/>
                  </a:lnTo>
                  <a:cubicBezTo>
                    <a:pt x="524" y="2406"/>
                    <a:pt x="0" y="2954"/>
                    <a:pt x="0" y="3621"/>
                  </a:cubicBezTo>
                  <a:cubicBezTo>
                    <a:pt x="0" y="4288"/>
                    <a:pt x="548" y="4835"/>
                    <a:pt x="1215" y="4835"/>
                  </a:cubicBezTo>
                  <a:lnTo>
                    <a:pt x="1739" y="4835"/>
                  </a:lnTo>
                  <a:lnTo>
                    <a:pt x="1739" y="7240"/>
                  </a:lnTo>
                  <a:lnTo>
                    <a:pt x="4144" y="7240"/>
                  </a:lnTo>
                  <a:lnTo>
                    <a:pt x="4144" y="7764"/>
                  </a:lnTo>
                  <a:cubicBezTo>
                    <a:pt x="4144" y="8431"/>
                    <a:pt x="4668" y="8979"/>
                    <a:pt x="5358" y="8979"/>
                  </a:cubicBezTo>
                  <a:cubicBezTo>
                    <a:pt x="6025" y="8979"/>
                    <a:pt x="6573" y="8431"/>
                    <a:pt x="6573" y="7764"/>
                  </a:cubicBezTo>
                  <a:lnTo>
                    <a:pt x="6573" y="7240"/>
                  </a:lnTo>
                  <a:lnTo>
                    <a:pt x="8978" y="7240"/>
                  </a:lnTo>
                  <a:lnTo>
                    <a:pt x="8978" y="4835"/>
                  </a:lnTo>
                  <a:lnTo>
                    <a:pt x="9502" y="4835"/>
                  </a:lnTo>
                  <a:cubicBezTo>
                    <a:pt x="10169" y="4835"/>
                    <a:pt x="10717" y="4288"/>
                    <a:pt x="10717" y="3621"/>
                  </a:cubicBezTo>
                  <a:cubicBezTo>
                    <a:pt x="10717" y="2954"/>
                    <a:pt x="10169" y="2406"/>
                    <a:pt x="9502" y="2406"/>
                  </a:cubicBezTo>
                  <a:lnTo>
                    <a:pt x="8978" y="2406"/>
                  </a:lnTo>
                  <a:lnTo>
                    <a:pt x="8978" y="1"/>
                  </a:lnTo>
                  <a:lnTo>
                    <a:pt x="6573" y="1"/>
                  </a:lnTo>
                  <a:lnTo>
                    <a:pt x="6573" y="239"/>
                  </a:lnTo>
                  <a:cubicBezTo>
                    <a:pt x="6573" y="930"/>
                    <a:pt x="6025" y="1454"/>
                    <a:pt x="5358" y="1454"/>
                  </a:cubicBezTo>
                  <a:cubicBezTo>
                    <a:pt x="4692" y="1454"/>
                    <a:pt x="4144" y="930"/>
                    <a:pt x="4144" y="239"/>
                  </a:cubicBezTo>
                  <a:lnTo>
                    <a:pt x="41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grpSp>
        <p:nvGrpSpPr>
          <p:cNvPr id="502" name="Google Shape;502;p37"/>
          <p:cNvGrpSpPr/>
          <p:nvPr/>
        </p:nvGrpSpPr>
        <p:grpSpPr>
          <a:xfrm>
            <a:off x="379650" y="375225"/>
            <a:ext cx="5939000" cy="4425600"/>
            <a:chOff x="379650" y="375225"/>
            <a:chExt cx="5939000" cy="4425600"/>
          </a:xfrm>
        </p:grpSpPr>
        <p:grpSp>
          <p:nvGrpSpPr>
            <p:cNvPr id="503" name="Google Shape;503;p37"/>
            <p:cNvGrpSpPr/>
            <p:nvPr/>
          </p:nvGrpSpPr>
          <p:grpSpPr>
            <a:xfrm>
              <a:off x="379650" y="375225"/>
              <a:ext cx="5939000" cy="4425600"/>
              <a:chOff x="379650" y="375225"/>
              <a:chExt cx="5939000" cy="4425600"/>
            </a:xfrm>
          </p:grpSpPr>
          <p:sp>
            <p:nvSpPr>
              <p:cNvPr id="504" name="Google Shape;504;p37"/>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5703950" y="1093775"/>
                <a:ext cx="614700" cy="1175150"/>
              </a:xfrm>
              <a:custGeom>
                <a:avLst/>
                <a:gdLst/>
                <a:ahLst/>
                <a:cxnLst/>
                <a:rect l="l" t="t" r="r" b="b"/>
                <a:pathLst>
                  <a:path w="24588" h="47006" extrusionOk="0">
                    <a:moveTo>
                      <a:pt x="0" y="0"/>
                    </a:moveTo>
                    <a:lnTo>
                      <a:pt x="24588" y="33627"/>
                    </a:lnTo>
                    <a:lnTo>
                      <a:pt x="362" y="47006"/>
                    </a:lnTo>
                    <a:close/>
                  </a:path>
                </a:pathLst>
              </a:custGeom>
              <a:solidFill>
                <a:schemeClr val="dk2"/>
              </a:solidFill>
              <a:ln>
                <a:noFill/>
              </a:ln>
              <a:effectLst>
                <a:outerShdw blurRad="57150" dist="38100" dir="5400000" algn="bl" rotWithShape="0">
                  <a:schemeClr val="dk1">
                    <a:alpha val="50000"/>
                  </a:schemeClr>
                </a:outerShdw>
              </a:effectLst>
            </p:spPr>
          </p:sp>
        </p:grpSp>
        <p:sp>
          <p:nvSpPr>
            <p:cNvPr id="506" name="Google Shape;506;p37"/>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 name="Google Shape;508;p37"/>
          <p:cNvSpPr txBox="1">
            <a:spLocks noGrp="1"/>
          </p:cNvSpPr>
          <p:nvPr>
            <p:ph type="title" idx="2"/>
          </p:nvPr>
        </p:nvSpPr>
        <p:spPr>
          <a:xfrm>
            <a:off x="796236" y="1069917"/>
            <a:ext cx="1216200" cy="9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grpSp>
        <p:nvGrpSpPr>
          <p:cNvPr id="510" name="Google Shape;510;p37"/>
          <p:cNvGrpSpPr/>
          <p:nvPr/>
        </p:nvGrpSpPr>
        <p:grpSpPr>
          <a:xfrm>
            <a:off x="5536274" y="1257733"/>
            <a:ext cx="3679299" cy="3940773"/>
            <a:chOff x="5537402" y="1331562"/>
            <a:chExt cx="3214484" cy="3442926"/>
          </a:xfrm>
        </p:grpSpPr>
        <p:sp>
          <p:nvSpPr>
            <p:cNvPr id="511" name="Google Shape;511;p37"/>
            <p:cNvSpPr/>
            <p:nvPr/>
          </p:nvSpPr>
          <p:spPr>
            <a:xfrm>
              <a:off x="5715575" y="3016496"/>
              <a:ext cx="535603" cy="930478"/>
            </a:xfrm>
            <a:custGeom>
              <a:avLst/>
              <a:gdLst/>
              <a:ahLst/>
              <a:cxnLst/>
              <a:rect l="l" t="t" r="r" b="b"/>
              <a:pathLst>
                <a:path w="3962" h="6883" extrusionOk="0">
                  <a:moveTo>
                    <a:pt x="3961" y="0"/>
                  </a:moveTo>
                  <a:lnTo>
                    <a:pt x="1347" y="1850"/>
                  </a:lnTo>
                  <a:lnTo>
                    <a:pt x="0" y="2802"/>
                  </a:lnTo>
                  <a:lnTo>
                    <a:pt x="0" y="6882"/>
                  </a:lnTo>
                  <a:lnTo>
                    <a:pt x="1805" y="6143"/>
                  </a:lnTo>
                  <a:lnTo>
                    <a:pt x="3709" y="5363"/>
                  </a:lnTo>
                  <a:lnTo>
                    <a:pt x="39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5889833" y="2664479"/>
              <a:ext cx="977369" cy="1330983"/>
            </a:xfrm>
            <a:custGeom>
              <a:avLst/>
              <a:gdLst/>
              <a:ahLst/>
              <a:cxnLst/>
              <a:rect l="l" t="t" r="r" b="b"/>
              <a:pathLst>
                <a:path w="7230" h="9578" extrusionOk="0">
                  <a:moveTo>
                    <a:pt x="5853" y="1"/>
                  </a:moveTo>
                  <a:cubicBezTo>
                    <a:pt x="5089" y="267"/>
                    <a:pt x="2310" y="2293"/>
                    <a:pt x="1" y="3908"/>
                  </a:cubicBezTo>
                  <a:lnTo>
                    <a:pt x="605" y="9578"/>
                  </a:lnTo>
                  <a:lnTo>
                    <a:pt x="7230" y="6857"/>
                  </a:lnTo>
                  <a:lnTo>
                    <a:pt x="5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7755915" y="2705643"/>
              <a:ext cx="915067" cy="1938147"/>
            </a:xfrm>
            <a:custGeom>
              <a:avLst/>
              <a:gdLst/>
              <a:ahLst/>
              <a:cxnLst/>
              <a:rect l="l" t="t" r="r" b="b"/>
              <a:pathLst>
                <a:path w="6769" h="14337" extrusionOk="0">
                  <a:moveTo>
                    <a:pt x="0" y="0"/>
                  </a:moveTo>
                  <a:lnTo>
                    <a:pt x="1" y="2"/>
                  </a:lnTo>
                  <a:lnTo>
                    <a:pt x="170" y="4301"/>
                  </a:lnTo>
                  <a:lnTo>
                    <a:pt x="2040" y="8589"/>
                  </a:lnTo>
                  <a:lnTo>
                    <a:pt x="2132" y="8794"/>
                  </a:lnTo>
                  <a:lnTo>
                    <a:pt x="2222" y="9005"/>
                  </a:lnTo>
                  <a:lnTo>
                    <a:pt x="3351" y="11588"/>
                  </a:lnTo>
                  <a:lnTo>
                    <a:pt x="3594" y="12147"/>
                  </a:lnTo>
                  <a:lnTo>
                    <a:pt x="4554" y="14336"/>
                  </a:lnTo>
                  <a:lnTo>
                    <a:pt x="4630" y="14336"/>
                  </a:lnTo>
                  <a:cubicBezTo>
                    <a:pt x="5531" y="14336"/>
                    <a:pt x="6321" y="13866"/>
                    <a:pt x="6769" y="13158"/>
                  </a:cubicBezTo>
                  <a:cubicBezTo>
                    <a:pt x="6426" y="12028"/>
                    <a:pt x="6022" y="10788"/>
                    <a:pt x="5792" y="9983"/>
                  </a:cubicBezTo>
                  <a:cubicBezTo>
                    <a:pt x="5069" y="7453"/>
                    <a:pt x="4313" y="5225"/>
                    <a:pt x="3496" y="3519"/>
                  </a:cubicBezTo>
                  <a:cubicBezTo>
                    <a:pt x="3493" y="3517"/>
                    <a:pt x="3493" y="3516"/>
                    <a:pt x="3492" y="3515"/>
                  </a:cubicBezTo>
                  <a:cubicBezTo>
                    <a:pt x="2843" y="2164"/>
                    <a:pt x="2155" y="1140"/>
                    <a:pt x="1416" y="556"/>
                  </a:cubicBezTo>
                  <a:cubicBezTo>
                    <a:pt x="964" y="200"/>
                    <a:pt x="494" y="5"/>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7756050" y="2692343"/>
              <a:ext cx="811380" cy="1571255"/>
            </a:xfrm>
            <a:custGeom>
              <a:avLst/>
              <a:gdLst/>
              <a:ahLst/>
              <a:cxnLst/>
              <a:rect l="l" t="t" r="r" b="b"/>
              <a:pathLst>
                <a:path w="6002" h="11623" extrusionOk="0">
                  <a:moveTo>
                    <a:pt x="273" y="0"/>
                  </a:moveTo>
                  <a:cubicBezTo>
                    <a:pt x="97" y="0"/>
                    <a:pt x="0" y="36"/>
                    <a:pt x="0" y="36"/>
                  </a:cubicBezTo>
                  <a:lnTo>
                    <a:pt x="173" y="7000"/>
                  </a:lnTo>
                  <a:lnTo>
                    <a:pt x="2991" y="11552"/>
                  </a:lnTo>
                  <a:cubicBezTo>
                    <a:pt x="3099" y="11600"/>
                    <a:pt x="3215" y="11622"/>
                    <a:pt x="3336" y="11622"/>
                  </a:cubicBezTo>
                  <a:cubicBezTo>
                    <a:pt x="4448" y="11622"/>
                    <a:pt x="6001" y="9781"/>
                    <a:pt x="6001" y="9781"/>
                  </a:cubicBezTo>
                  <a:cubicBezTo>
                    <a:pt x="3655" y="790"/>
                    <a:pt x="1098" y="0"/>
                    <a:pt x="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6424758" y="2610399"/>
              <a:ext cx="1686838" cy="2105205"/>
            </a:xfrm>
            <a:custGeom>
              <a:avLst/>
              <a:gdLst/>
              <a:ahLst/>
              <a:cxnLst/>
              <a:rect l="l" t="t" r="r" b="b"/>
              <a:pathLst>
                <a:path w="12478" h="14784" extrusionOk="0">
                  <a:moveTo>
                    <a:pt x="6233" y="1"/>
                  </a:moveTo>
                  <a:cubicBezTo>
                    <a:pt x="6019" y="1"/>
                    <a:pt x="5802" y="6"/>
                    <a:pt x="5586" y="15"/>
                  </a:cubicBezTo>
                  <a:lnTo>
                    <a:pt x="5527" y="17"/>
                  </a:lnTo>
                  <a:lnTo>
                    <a:pt x="5142" y="36"/>
                  </a:lnTo>
                  <a:lnTo>
                    <a:pt x="4529" y="112"/>
                  </a:lnTo>
                  <a:lnTo>
                    <a:pt x="3900" y="192"/>
                  </a:lnTo>
                  <a:lnTo>
                    <a:pt x="3553" y="235"/>
                  </a:lnTo>
                  <a:lnTo>
                    <a:pt x="3510" y="241"/>
                  </a:lnTo>
                  <a:lnTo>
                    <a:pt x="3113" y="278"/>
                  </a:lnTo>
                  <a:lnTo>
                    <a:pt x="3083" y="281"/>
                  </a:lnTo>
                  <a:lnTo>
                    <a:pt x="2920" y="294"/>
                  </a:lnTo>
                  <a:lnTo>
                    <a:pt x="2571" y="326"/>
                  </a:lnTo>
                  <a:lnTo>
                    <a:pt x="2125" y="366"/>
                  </a:lnTo>
                  <a:cubicBezTo>
                    <a:pt x="1749" y="400"/>
                    <a:pt x="1421" y="631"/>
                    <a:pt x="1259" y="972"/>
                  </a:cubicBezTo>
                  <a:cubicBezTo>
                    <a:pt x="1096" y="1313"/>
                    <a:pt x="887" y="1792"/>
                    <a:pt x="693" y="2353"/>
                  </a:cubicBezTo>
                  <a:cubicBezTo>
                    <a:pt x="317" y="3443"/>
                    <a:pt x="0" y="4846"/>
                    <a:pt x="202" y="6151"/>
                  </a:cubicBezTo>
                  <a:cubicBezTo>
                    <a:pt x="353" y="7096"/>
                    <a:pt x="496" y="8148"/>
                    <a:pt x="622" y="9273"/>
                  </a:cubicBezTo>
                  <a:cubicBezTo>
                    <a:pt x="628" y="9306"/>
                    <a:pt x="630" y="9338"/>
                    <a:pt x="635" y="9370"/>
                  </a:cubicBezTo>
                  <a:cubicBezTo>
                    <a:pt x="685" y="9823"/>
                    <a:pt x="715" y="10281"/>
                    <a:pt x="729" y="10745"/>
                  </a:cubicBezTo>
                  <a:cubicBezTo>
                    <a:pt x="736" y="10974"/>
                    <a:pt x="738" y="11205"/>
                    <a:pt x="738" y="11439"/>
                  </a:cubicBezTo>
                  <a:cubicBezTo>
                    <a:pt x="736" y="12531"/>
                    <a:pt x="656" y="13649"/>
                    <a:pt x="565" y="14783"/>
                  </a:cubicBezTo>
                  <a:lnTo>
                    <a:pt x="11638" y="14783"/>
                  </a:lnTo>
                  <a:cubicBezTo>
                    <a:pt x="11483" y="12194"/>
                    <a:pt x="11422" y="9724"/>
                    <a:pt x="11611" y="8342"/>
                  </a:cubicBezTo>
                  <a:cubicBezTo>
                    <a:pt x="11711" y="7600"/>
                    <a:pt x="11834" y="6838"/>
                    <a:pt x="11986" y="6084"/>
                  </a:cubicBezTo>
                  <a:cubicBezTo>
                    <a:pt x="12031" y="5849"/>
                    <a:pt x="12082" y="5613"/>
                    <a:pt x="12135" y="5377"/>
                  </a:cubicBezTo>
                  <a:cubicBezTo>
                    <a:pt x="12236" y="4911"/>
                    <a:pt x="12352" y="4450"/>
                    <a:pt x="12478" y="3997"/>
                  </a:cubicBezTo>
                  <a:cubicBezTo>
                    <a:pt x="12448" y="3939"/>
                    <a:pt x="12417" y="3880"/>
                    <a:pt x="12392" y="3823"/>
                  </a:cubicBezTo>
                  <a:cubicBezTo>
                    <a:pt x="12191" y="3407"/>
                    <a:pt x="12020" y="2878"/>
                    <a:pt x="11882" y="2371"/>
                  </a:cubicBezTo>
                  <a:cubicBezTo>
                    <a:pt x="11592" y="1306"/>
                    <a:pt x="10704" y="509"/>
                    <a:pt x="9612" y="345"/>
                  </a:cubicBezTo>
                  <a:cubicBezTo>
                    <a:pt x="9118" y="270"/>
                    <a:pt x="8646" y="200"/>
                    <a:pt x="8373" y="160"/>
                  </a:cubicBezTo>
                  <a:cubicBezTo>
                    <a:pt x="8232" y="140"/>
                    <a:pt x="8145" y="127"/>
                    <a:pt x="8134" y="126"/>
                  </a:cubicBezTo>
                  <a:lnTo>
                    <a:pt x="8132" y="126"/>
                  </a:lnTo>
                  <a:cubicBezTo>
                    <a:pt x="8102" y="123"/>
                    <a:pt x="8068" y="118"/>
                    <a:pt x="8038" y="114"/>
                  </a:cubicBezTo>
                  <a:cubicBezTo>
                    <a:pt x="8037" y="112"/>
                    <a:pt x="8035" y="112"/>
                    <a:pt x="8032" y="112"/>
                  </a:cubicBezTo>
                  <a:cubicBezTo>
                    <a:pt x="7842" y="89"/>
                    <a:pt x="7653" y="70"/>
                    <a:pt x="7463" y="55"/>
                  </a:cubicBezTo>
                  <a:cubicBezTo>
                    <a:pt x="7247" y="34"/>
                    <a:pt x="7028" y="21"/>
                    <a:pt x="6809" y="14"/>
                  </a:cubicBezTo>
                  <a:cubicBezTo>
                    <a:pt x="6618" y="6"/>
                    <a:pt x="6425" y="1"/>
                    <a:pt x="6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6840581" y="2610403"/>
              <a:ext cx="716210" cy="446110"/>
            </a:xfrm>
            <a:custGeom>
              <a:avLst/>
              <a:gdLst/>
              <a:ahLst/>
              <a:cxnLst/>
              <a:rect l="l" t="t" r="r" b="b"/>
              <a:pathLst>
                <a:path w="5298" h="3300" extrusionOk="0">
                  <a:moveTo>
                    <a:pt x="3157" y="1"/>
                  </a:moveTo>
                  <a:cubicBezTo>
                    <a:pt x="2943" y="1"/>
                    <a:pt x="2726" y="5"/>
                    <a:pt x="2510" y="15"/>
                  </a:cubicBezTo>
                  <a:lnTo>
                    <a:pt x="2451" y="16"/>
                  </a:lnTo>
                  <a:lnTo>
                    <a:pt x="2066" y="36"/>
                  </a:lnTo>
                  <a:lnTo>
                    <a:pt x="1453" y="112"/>
                  </a:lnTo>
                  <a:lnTo>
                    <a:pt x="824" y="190"/>
                  </a:lnTo>
                  <a:lnTo>
                    <a:pt x="477" y="235"/>
                  </a:lnTo>
                  <a:lnTo>
                    <a:pt x="433" y="241"/>
                  </a:lnTo>
                  <a:lnTo>
                    <a:pt x="37" y="278"/>
                  </a:lnTo>
                  <a:lnTo>
                    <a:pt x="7" y="281"/>
                  </a:lnTo>
                  <a:cubicBezTo>
                    <a:pt x="0" y="1024"/>
                    <a:pt x="107" y="1772"/>
                    <a:pt x="538" y="2362"/>
                  </a:cubicBezTo>
                  <a:cubicBezTo>
                    <a:pt x="980" y="2964"/>
                    <a:pt x="1729" y="3299"/>
                    <a:pt x="2477" y="3299"/>
                  </a:cubicBezTo>
                  <a:cubicBezTo>
                    <a:pt x="2629" y="3299"/>
                    <a:pt x="2781" y="3285"/>
                    <a:pt x="2931" y="3257"/>
                  </a:cubicBezTo>
                  <a:cubicBezTo>
                    <a:pt x="3812" y="3086"/>
                    <a:pt x="4573" y="2448"/>
                    <a:pt x="4963" y="1641"/>
                  </a:cubicBezTo>
                  <a:cubicBezTo>
                    <a:pt x="5185" y="1180"/>
                    <a:pt x="5293" y="671"/>
                    <a:pt x="5297" y="160"/>
                  </a:cubicBezTo>
                  <a:cubicBezTo>
                    <a:pt x="5156" y="140"/>
                    <a:pt x="5068" y="127"/>
                    <a:pt x="5058" y="126"/>
                  </a:cubicBezTo>
                  <a:lnTo>
                    <a:pt x="5056" y="126"/>
                  </a:lnTo>
                  <a:cubicBezTo>
                    <a:pt x="5026" y="123"/>
                    <a:pt x="4992" y="118"/>
                    <a:pt x="4962" y="113"/>
                  </a:cubicBezTo>
                  <a:cubicBezTo>
                    <a:pt x="4960" y="112"/>
                    <a:pt x="4959" y="112"/>
                    <a:pt x="4956" y="112"/>
                  </a:cubicBezTo>
                  <a:cubicBezTo>
                    <a:pt x="4766" y="89"/>
                    <a:pt x="4577" y="70"/>
                    <a:pt x="4387" y="54"/>
                  </a:cubicBezTo>
                  <a:cubicBezTo>
                    <a:pt x="4171" y="34"/>
                    <a:pt x="3952" y="20"/>
                    <a:pt x="3733" y="13"/>
                  </a:cubicBezTo>
                  <a:cubicBezTo>
                    <a:pt x="3541" y="5"/>
                    <a:pt x="3348" y="1"/>
                    <a:pt x="3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6951702" y="2610538"/>
              <a:ext cx="481935" cy="337016"/>
            </a:xfrm>
            <a:custGeom>
              <a:avLst/>
              <a:gdLst/>
              <a:ahLst/>
              <a:cxnLst/>
              <a:rect l="l" t="t" r="r" b="b"/>
              <a:pathLst>
                <a:path w="3565" h="2493" extrusionOk="0">
                  <a:moveTo>
                    <a:pt x="2335" y="1"/>
                  </a:moveTo>
                  <a:cubicBezTo>
                    <a:pt x="2121" y="1"/>
                    <a:pt x="1904" y="4"/>
                    <a:pt x="1688" y="13"/>
                  </a:cubicBezTo>
                  <a:lnTo>
                    <a:pt x="1628" y="16"/>
                  </a:lnTo>
                  <a:lnTo>
                    <a:pt x="1244" y="34"/>
                  </a:lnTo>
                  <a:lnTo>
                    <a:pt x="630" y="112"/>
                  </a:lnTo>
                  <a:lnTo>
                    <a:pt x="1" y="191"/>
                  </a:lnTo>
                  <a:cubicBezTo>
                    <a:pt x="43" y="1471"/>
                    <a:pt x="823" y="2492"/>
                    <a:pt x="1781" y="2492"/>
                  </a:cubicBezTo>
                  <a:cubicBezTo>
                    <a:pt x="2766" y="2492"/>
                    <a:pt x="3564" y="1411"/>
                    <a:pt x="3564" y="78"/>
                  </a:cubicBezTo>
                  <a:lnTo>
                    <a:pt x="3564" y="54"/>
                  </a:lnTo>
                  <a:cubicBezTo>
                    <a:pt x="3348" y="33"/>
                    <a:pt x="3129" y="20"/>
                    <a:pt x="2911" y="12"/>
                  </a:cubicBezTo>
                  <a:cubicBezTo>
                    <a:pt x="2719" y="5"/>
                    <a:pt x="2527" y="1"/>
                    <a:pt x="2335" y="1"/>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7027811" y="2325300"/>
              <a:ext cx="318901" cy="527357"/>
            </a:xfrm>
            <a:custGeom>
              <a:avLst/>
              <a:gdLst/>
              <a:ahLst/>
              <a:cxnLst/>
              <a:rect l="l" t="t" r="r" b="b"/>
              <a:pathLst>
                <a:path w="2359" h="3901" extrusionOk="0">
                  <a:moveTo>
                    <a:pt x="2335" y="1"/>
                  </a:moveTo>
                  <a:lnTo>
                    <a:pt x="2300" y="20"/>
                  </a:lnTo>
                  <a:lnTo>
                    <a:pt x="1530" y="513"/>
                  </a:lnTo>
                  <a:lnTo>
                    <a:pt x="1017" y="840"/>
                  </a:lnTo>
                  <a:lnTo>
                    <a:pt x="260" y="1230"/>
                  </a:lnTo>
                  <a:cubicBezTo>
                    <a:pt x="177" y="1273"/>
                    <a:pt x="125" y="1356"/>
                    <a:pt x="117" y="1447"/>
                  </a:cubicBezTo>
                  <a:lnTo>
                    <a:pt x="61" y="2298"/>
                  </a:lnTo>
                  <a:lnTo>
                    <a:pt x="35" y="2637"/>
                  </a:lnTo>
                  <a:lnTo>
                    <a:pt x="34" y="2689"/>
                  </a:lnTo>
                  <a:lnTo>
                    <a:pt x="30" y="2716"/>
                  </a:lnTo>
                  <a:lnTo>
                    <a:pt x="30" y="2735"/>
                  </a:lnTo>
                  <a:cubicBezTo>
                    <a:pt x="1" y="3408"/>
                    <a:pt x="536" y="3900"/>
                    <a:pt x="1137" y="3900"/>
                  </a:cubicBezTo>
                  <a:cubicBezTo>
                    <a:pt x="1201" y="3900"/>
                    <a:pt x="1265" y="3895"/>
                    <a:pt x="1330" y="3883"/>
                  </a:cubicBezTo>
                  <a:cubicBezTo>
                    <a:pt x="1444" y="3864"/>
                    <a:pt x="1560" y="3821"/>
                    <a:pt x="1672" y="3765"/>
                  </a:cubicBezTo>
                  <a:cubicBezTo>
                    <a:pt x="2093" y="3543"/>
                    <a:pt x="2359" y="3098"/>
                    <a:pt x="2352" y="2625"/>
                  </a:cubicBezTo>
                  <a:lnTo>
                    <a:pt x="2349" y="2193"/>
                  </a:lnTo>
                  <a:lnTo>
                    <a:pt x="2339" y="1810"/>
                  </a:lnTo>
                  <a:lnTo>
                    <a:pt x="2321" y="210"/>
                  </a:lnTo>
                  <a:lnTo>
                    <a:pt x="2335"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7031732" y="2375318"/>
              <a:ext cx="244144" cy="319848"/>
            </a:xfrm>
            <a:custGeom>
              <a:avLst/>
              <a:gdLst/>
              <a:ahLst/>
              <a:cxnLst/>
              <a:rect l="l" t="t" r="r" b="b"/>
              <a:pathLst>
                <a:path w="1806" h="2366" extrusionOk="0">
                  <a:moveTo>
                    <a:pt x="1774" y="1"/>
                  </a:moveTo>
                  <a:lnTo>
                    <a:pt x="1501" y="143"/>
                  </a:lnTo>
                  <a:lnTo>
                    <a:pt x="988" y="470"/>
                  </a:lnTo>
                  <a:lnTo>
                    <a:pt x="231" y="860"/>
                  </a:lnTo>
                  <a:cubicBezTo>
                    <a:pt x="148" y="903"/>
                    <a:pt x="96" y="986"/>
                    <a:pt x="88" y="1077"/>
                  </a:cubicBezTo>
                  <a:lnTo>
                    <a:pt x="32" y="1928"/>
                  </a:lnTo>
                  <a:lnTo>
                    <a:pt x="7" y="2267"/>
                  </a:lnTo>
                  <a:lnTo>
                    <a:pt x="5" y="2319"/>
                  </a:lnTo>
                  <a:lnTo>
                    <a:pt x="1" y="2346"/>
                  </a:lnTo>
                  <a:lnTo>
                    <a:pt x="1" y="2365"/>
                  </a:lnTo>
                  <a:cubicBezTo>
                    <a:pt x="1069" y="2037"/>
                    <a:pt x="1806" y="1062"/>
                    <a:pt x="1774"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6759875" y="1463637"/>
              <a:ext cx="917501" cy="1061878"/>
            </a:xfrm>
            <a:custGeom>
              <a:avLst/>
              <a:gdLst/>
              <a:ahLst/>
              <a:cxnLst/>
              <a:rect l="l" t="t" r="r" b="b"/>
              <a:pathLst>
                <a:path w="6787" h="7855" extrusionOk="0">
                  <a:moveTo>
                    <a:pt x="3320" y="0"/>
                  </a:moveTo>
                  <a:cubicBezTo>
                    <a:pt x="2818" y="0"/>
                    <a:pt x="2252" y="137"/>
                    <a:pt x="1671" y="537"/>
                  </a:cubicBezTo>
                  <a:cubicBezTo>
                    <a:pt x="1363" y="748"/>
                    <a:pt x="1107" y="1025"/>
                    <a:pt x="897" y="1335"/>
                  </a:cubicBezTo>
                  <a:cubicBezTo>
                    <a:pt x="600" y="1773"/>
                    <a:pt x="208" y="2472"/>
                    <a:pt x="220" y="3095"/>
                  </a:cubicBezTo>
                  <a:cubicBezTo>
                    <a:pt x="220" y="3095"/>
                    <a:pt x="279" y="3600"/>
                    <a:pt x="129" y="4202"/>
                  </a:cubicBezTo>
                  <a:cubicBezTo>
                    <a:pt x="21" y="4641"/>
                    <a:pt x="0" y="5098"/>
                    <a:pt x="83" y="5544"/>
                  </a:cubicBezTo>
                  <a:cubicBezTo>
                    <a:pt x="157" y="5936"/>
                    <a:pt x="303" y="6398"/>
                    <a:pt x="587" y="6833"/>
                  </a:cubicBezTo>
                  <a:cubicBezTo>
                    <a:pt x="1002" y="7473"/>
                    <a:pt x="1708" y="7855"/>
                    <a:pt x="2440" y="7855"/>
                  </a:cubicBezTo>
                  <a:cubicBezTo>
                    <a:pt x="2668" y="7855"/>
                    <a:pt x="2898" y="7818"/>
                    <a:pt x="3122" y="7740"/>
                  </a:cubicBezTo>
                  <a:cubicBezTo>
                    <a:pt x="3597" y="7575"/>
                    <a:pt x="4160" y="7255"/>
                    <a:pt x="4794" y="6672"/>
                  </a:cubicBezTo>
                  <a:cubicBezTo>
                    <a:pt x="4794" y="6672"/>
                    <a:pt x="5471" y="6064"/>
                    <a:pt x="5746" y="5053"/>
                  </a:cubicBezTo>
                  <a:cubicBezTo>
                    <a:pt x="5746" y="5053"/>
                    <a:pt x="5747" y="5053"/>
                    <a:pt x="5750" y="5053"/>
                  </a:cubicBezTo>
                  <a:cubicBezTo>
                    <a:pt x="5825" y="5053"/>
                    <a:pt x="6787" y="5033"/>
                    <a:pt x="6721" y="4010"/>
                  </a:cubicBezTo>
                  <a:cubicBezTo>
                    <a:pt x="6721" y="4010"/>
                    <a:pt x="6673" y="3254"/>
                    <a:pt x="6165" y="3254"/>
                  </a:cubicBezTo>
                  <a:cubicBezTo>
                    <a:pt x="6070" y="3254"/>
                    <a:pt x="5959" y="3280"/>
                    <a:pt x="5830" y="3343"/>
                  </a:cubicBezTo>
                  <a:cubicBezTo>
                    <a:pt x="5830" y="3343"/>
                    <a:pt x="6405" y="1245"/>
                    <a:pt x="5188" y="632"/>
                  </a:cubicBezTo>
                  <a:cubicBezTo>
                    <a:pt x="5188" y="632"/>
                    <a:pt x="4401" y="0"/>
                    <a:pt x="3320"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6984282" y="2202823"/>
              <a:ext cx="190881" cy="114367"/>
            </a:xfrm>
            <a:custGeom>
              <a:avLst/>
              <a:gdLst/>
              <a:ahLst/>
              <a:cxnLst/>
              <a:rect l="l" t="t" r="r" b="b"/>
              <a:pathLst>
                <a:path w="1412" h="846" extrusionOk="0">
                  <a:moveTo>
                    <a:pt x="1300" y="1"/>
                  </a:moveTo>
                  <a:cubicBezTo>
                    <a:pt x="1270" y="1"/>
                    <a:pt x="1241" y="16"/>
                    <a:pt x="1226" y="52"/>
                  </a:cubicBezTo>
                  <a:cubicBezTo>
                    <a:pt x="1068" y="434"/>
                    <a:pt x="697" y="673"/>
                    <a:pt x="296" y="673"/>
                  </a:cubicBezTo>
                  <a:cubicBezTo>
                    <a:pt x="239" y="673"/>
                    <a:pt x="182" y="669"/>
                    <a:pt x="125" y="659"/>
                  </a:cubicBezTo>
                  <a:cubicBezTo>
                    <a:pt x="120" y="658"/>
                    <a:pt x="115" y="658"/>
                    <a:pt x="110" y="658"/>
                  </a:cubicBezTo>
                  <a:cubicBezTo>
                    <a:pt x="15" y="658"/>
                    <a:pt x="1" y="812"/>
                    <a:pt x="104" y="829"/>
                  </a:cubicBezTo>
                  <a:cubicBezTo>
                    <a:pt x="169" y="840"/>
                    <a:pt x="234" y="846"/>
                    <a:pt x="298" y="846"/>
                  </a:cubicBezTo>
                  <a:cubicBezTo>
                    <a:pt x="766" y="846"/>
                    <a:pt x="1202" y="560"/>
                    <a:pt x="1385" y="118"/>
                  </a:cubicBezTo>
                  <a:cubicBezTo>
                    <a:pt x="1412" y="52"/>
                    <a:pt x="1355" y="1"/>
                    <a:pt x="1300"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7132444" y="1997208"/>
              <a:ext cx="67187" cy="86924"/>
            </a:xfrm>
            <a:custGeom>
              <a:avLst/>
              <a:gdLst/>
              <a:ahLst/>
              <a:cxnLst/>
              <a:rect l="l" t="t" r="r" b="b"/>
              <a:pathLst>
                <a:path w="497" h="643" extrusionOk="0">
                  <a:moveTo>
                    <a:pt x="279" y="1"/>
                  </a:moveTo>
                  <a:cubicBezTo>
                    <a:pt x="165" y="1"/>
                    <a:pt x="55" y="125"/>
                    <a:pt x="29" y="292"/>
                  </a:cubicBezTo>
                  <a:cubicBezTo>
                    <a:pt x="1" y="468"/>
                    <a:pt x="77" y="625"/>
                    <a:pt x="198" y="641"/>
                  </a:cubicBezTo>
                  <a:cubicBezTo>
                    <a:pt x="205" y="642"/>
                    <a:pt x="212" y="643"/>
                    <a:pt x="219" y="643"/>
                  </a:cubicBezTo>
                  <a:cubicBezTo>
                    <a:pt x="333" y="643"/>
                    <a:pt x="442" y="518"/>
                    <a:pt x="469" y="352"/>
                  </a:cubicBezTo>
                  <a:cubicBezTo>
                    <a:pt x="497" y="176"/>
                    <a:pt x="421" y="19"/>
                    <a:pt x="300" y="2"/>
                  </a:cubicBezTo>
                  <a:cubicBezTo>
                    <a:pt x="293" y="1"/>
                    <a:pt x="286" y="1"/>
                    <a:pt x="279"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6863968" y="1969766"/>
              <a:ext cx="67187" cy="87059"/>
            </a:xfrm>
            <a:custGeom>
              <a:avLst/>
              <a:gdLst/>
              <a:ahLst/>
              <a:cxnLst/>
              <a:rect l="l" t="t" r="r" b="b"/>
              <a:pathLst>
                <a:path w="497" h="644" extrusionOk="0">
                  <a:moveTo>
                    <a:pt x="279" y="1"/>
                  </a:moveTo>
                  <a:cubicBezTo>
                    <a:pt x="164" y="1"/>
                    <a:pt x="55" y="126"/>
                    <a:pt x="29" y="292"/>
                  </a:cubicBezTo>
                  <a:cubicBezTo>
                    <a:pt x="1" y="468"/>
                    <a:pt x="77" y="624"/>
                    <a:pt x="198" y="642"/>
                  </a:cubicBezTo>
                  <a:cubicBezTo>
                    <a:pt x="205" y="643"/>
                    <a:pt x="212" y="643"/>
                    <a:pt x="219" y="643"/>
                  </a:cubicBezTo>
                  <a:cubicBezTo>
                    <a:pt x="333" y="643"/>
                    <a:pt x="442" y="519"/>
                    <a:pt x="469" y="353"/>
                  </a:cubicBezTo>
                  <a:cubicBezTo>
                    <a:pt x="497" y="176"/>
                    <a:pt x="421" y="20"/>
                    <a:pt x="300" y="2"/>
                  </a:cubicBezTo>
                  <a:cubicBezTo>
                    <a:pt x="293" y="1"/>
                    <a:pt x="286" y="1"/>
                    <a:pt x="279"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7144881" y="1876895"/>
              <a:ext cx="126939" cy="98009"/>
            </a:xfrm>
            <a:custGeom>
              <a:avLst/>
              <a:gdLst/>
              <a:ahLst/>
              <a:cxnLst/>
              <a:rect l="l" t="t" r="r" b="b"/>
              <a:pathLst>
                <a:path w="939" h="725" extrusionOk="0">
                  <a:moveTo>
                    <a:pt x="153" y="0"/>
                  </a:moveTo>
                  <a:cubicBezTo>
                    <a:pt x="137" y="0"/>
                    <a:pt x="120" y="2"/>
                    <a:pt x="104" y="6"/>
                  </a:cubicBezTo>
                  <a:cubicBezTo>
                    <a:pt x="52" y="19"/>
                    <a:pt x="4" y="63"/>
                    <a:pt x="3" y="117"/>
                  </a:cubicBezTo>
                  <a:cubicBezTo>
                    <a:pt x="1" y="176"/>
                    <a:pt x="51" y="224"/>
                    <a:pt x="102" y="255"/>
                  </a:cubicBezTo>
                  <a:cubicBezTo>
                    <a:pt x="206" y="321"/>
                    <a:pt x="326" y="357"/>
                    <a:pt x="444" y="396"/>
                  </a:cubicBezTo>
                  <a:cubicBezTo>
                    <a:pt x="561" y="435"/>
                    <a:pt x="679" y="478"/>
                    <a:pt x="776" y="555"/>
                  </a:cubicBezTo>
                  <a:cubicBezTo>
                    <a:pt x="833" y="600"/>
                    <a:pt x="879" y="659"/>
                    <a:pt x="909" y="725"/>
                  </a:cubicBezTo>
                  <a:cubicBezTo>
                    <a:pt x="910" y="724"/>
                    <a:pt x="910" y="724"/>
                    <a:pt x="912" y="724"/>
                  </a:cubicBezTo>
                  <a:cubicBezTo>
                    <a:pt x="916" y="722"/>
                    <a:pt x="921" y="722"/>
                    <a:pt x="927" y="722"/>
                  </a:cubicBezTo>
                  <a:cubicBezTo>
                    <a:pt x="931" y="722"/>
                    <a:pt x="935" y="722"/>
                    <a:pt x="939" y="722"/>
                  </a:cubicBezTo>
                  <a:cubicBezTo>
                    <a:pt x="851" y="394"/>
                    <a:pt x="589" y="115"/>
                    <a:pt x="263" y="19"/>
                  </a:cubicBezTo>
                  <a:cubicBezTo>
                    <a:pt x="227" y="8"/>
                    <a:pt x="190" y="0"/>
                    <a:pt x="153"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6903712" y="2040602"/>
              <a:ext cx="110311" cy="166548"/>
            </a:xfrm>
            <a:custGeom>
              <a:avLst/>
              <a:gdLst/>
              <a:ahLst/>
              <a:cxnLst/>
              <a:rect l="l" t="t" r="r" b="b"/>
              <a:pathLst>
                <a:path w="816" h="1232" extrusionOk="0">
                  <a:moveTo>
                    <a:pt x="234" y="873"/>
                  </a:moveTo>
                  <a:lnTo>
                    <a:pt x="234" y="873"/>
                  </a:lnTo>
                  <a:cubicBezTo>
                    <a:pt x="234" y="874"/>
                    <a:pt x="234" y="874"/>
                    <a:pt x="234" y="874"/>
                  </a:cubicBezTo>
                  <a:lnTo>
                    <a:pt x="234" y="874"/>
                  </a:lnTo>
                  <a:cubicBezTo>
                    <a:pt x="234" y="874"/>
                    <a:pt x="234" y="874"/>
                    <a:pt x="234" y="873"/>
                  </a:cubicBezTo>
                  <a:close/>
                  <a:moveTo>
                    <a:pt x="631" y="1"/>
                  </a:moveTo>
                  <a:cubicBezTo>
                    <a:pt x="607" y="1"/>
                    <a:pt x="582" y="10"/>
                    <a:pt x="566" y="29"/>
                  </a:cubicBezTo>
                  <a:cubicBezTo>
                    <a:pt x="467" y="151"/>
                    <a:pt x="373" y="278"/>
                    <a:pt x="286" y="410"/>
                  </a:cubicBezTo>
                  <a:cubicBezTo>
                    <a:pt x="245" y="471"/>
                    <a:pt x="205" y="535"/>
                    <a:pt x="166" y="600"/>
                  </a:cubicBezTo>
                  <a:cubicBezTo>
                    <a:pt x="127" y="666"/>
                    <a:pt x="80" y="735"/>
                    <a:pt x="55" y="809"/>
                  </a:cubicBezTo>
                  <a:cubicBezTo>
                    <a:pt x="0" y="972"/>
                    <a:pt x="158" y="1085"/>
                    <a:pt x="285" y="1146"/>
                  </a:cubicBezTo>
                  <a:cubicBezTo>
                    <a:pt x="399" y="1201"/>
                    <a:pt x="524" y="1231"/>
                    <a:pt x="651" y="1231"/>
                  </a:cubicBezTo>
                  <a:cubicBezTo>
                    <a:pt x="674" y="1231"/>
                    <a:pt x="696" y="1230"/>
                    <a:pt x="719" y="1228"/>
                  </a:cubicBezTo>
                  <a:cubicBezTo>
                    <a:pt x="771" y="1224"/>
                    <a:pt x="815" y="1187"/>
                    <a:pt x="815" y="1132"/>
                  </a:cubicBezTo>
                  <a:cubicBezTo>
                    <a:pt x="815" y="1085"/>
                    <a:pt x="774" y="1035"/>
                    <a:pt x="724" y="1035"/>
                  </a:cubicBezTo>
                  <a:cubicBezTo>
                    <a:pt x="722" y="1035"/>
                    <a:pt x="720" y="1035"/>
                    <a:pt x="718" y="1035"/>
                  </a:cubicBezTo>
                  <a:cubicBezTo>
                    <a:pt x="697" y="1037"/>
                    <a:pt x="675" y="1038"/>
                    <a:pt x="653" y="1038"/>
                  </a:cubicBezTo>
                  <a:cubicBezTo>
                    <a:pt x="566" y="1038"/>
                    <a:pt x="479" y="1022"/>
                    <a:pt x="398" y="987"/>
                  </a:cubicBezTo>
                  <a:cubicBezTo>
                    <a:pt x="350" y="965"/>
                    <a:pt x="299" y="937"/>
                    <a:pt x="259" y="903"/>
                  </a:cubicBezTo>
                  <a:cubicBezTo>
                    <a:pt x="253" y="897"/>
                    <a:pt x="240" y="886"/>
                    <a:pt x="235" y="877"/>
                  </a:cubicBezTo>
                  <a:lnTo>
                    <a:pt x="235" y="877"/>
                  </a:lnTo>
                  <a:cubicBezTo>
                    <a:pt x="236" y="877"/>
                    <a:pt x="236" y="877"/>
                    <a:pt x="236" y="877"/>
                  </a:cubicBezTo>
                  <a:cubicBezTo>
                    <a:pt x="237" y="877"/>
                    <a:pt x="238" y="872"/>
                    <a:pt x="238" y="869"/>
                  </a:cubicBezTo>
                  <a:cubicBezTo>
                    <a:pt x="244" y="841"/>
                    <a:pt x="269" y="810"/>
                    <a:pt x="282" y="786"/>
                  </a:cubicBezTo>
                  <a:cubicBezTo>
                    <a:pt x="405" y="568"/>
                    <a:pt x="546" y="360"/>
                    <a:pt x="703" y="166"/>
                  </a:cubicBezTo>
                  <a:cubicBezTo>
                    <a:pt x="737" y="125"/>
                    <a:pt x="743" y="69"/>
                    <a:pt x="703" y="29"/>
                  </a:cubicBezTo>
                  <a:cubicBezTo>
                    <a:pt x="686" y="11"/>
                    <a:pt x="658" y="1"/>
                    <a:pt x="631"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6378385" y="2924571"/>
              <a:ext cx="202102" cy="1464054"/>
            </a:xfrm>
            <a:custGeom>
              <a:avLst/>
              <a:gdLst/>
              <a:ahLst/>
              <a:cxnLst/>
              <a:rect l="l" t="t" r="r" b="b"/>
              <a:pathLst>
                <a:path w="1495" h="10830" extrusionOk="0">
                  <a:moveTo>
                    <a:pt x="967" y="0"/>
                  </a:moveTo>
                  <a:cubicBezTo>
                    <a:pt x="931" y="0"/>
                    <a:pt x="895" y="19"/>
                    <a:pt x="880" y="63"/>
                  </a:cubicBezTo>
                  <a:cubicBezTo>
                    <a:pt x="1" y="2766"/>
                    <a:pt x="796" y="5598"/>
                    <a:pt x="1031" y="8334"/>
                  </a:cubicBezTo>
                  <a:cubicBezTo>
                    <a:pt x="1099" y="9135"/>
                    <a:pt x="1120" y="9942"/>
                    <a:pt x="1042" y="10744"/>
                  </a:cubicBezTo>
                  <a:cubicBezTo>
                    <a:pt x="1036" y="10801"/>
                    <a:pt x="1078" y="10830"/>
                    <a:pt x="1123" y="10830"/>
                  </a:cubicBezTo>
                  <a:cubicBezTo>
                    <a:pt x="1168" y="10830"/>
                    <a:pt x="1216" y="10801"/>
                    <a:pt x="1221" y="10744"/>
                  </a:cubicBezTo>
                  <a:cubicBezTo>
                    <a:pt x="1495" y="7930"/>
                    <a:pt x="548" y="5175"/>
                    <a:pt x="668" y="2363"/>
                  </a:cubicBezTo>
                  <a:cubicBezTo>
                    <a:pt x="700" y="1598"/>
                    <a:pt x="817" y="839"/>
                    <a:pt x="1054" y="110"/>
                  </a:cubicBezTo>
                  <a:cubicBezTo>
                    <a:pt x="1075" y="44"/>
                    <a:pt x="1021" y="0"/>
                    <a:pt x="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7719415" y="3183178"/>
              <a:ext cx="261177" cy="777854"/>
            </a:xfrm>
            <a:custGeom>
              <a:avLst/>
              <a:gdLst/>
              <a:ahLst/>
              <a:cxnLst/>
              <a:rect l="l" t="t" r="r" b="b"/>
              <a:pathLst>
                <a:path w="1932" h="5754" extrusionOk="0">
                  <a:moveTo>
                    <a:pt x="93" y="0"/>
                  </a:moveTo>
                  <a:cubicBezTo>
                    <a:pt x="48" y="0"/>
                    <a:pt x="0" y="38"/>
                    <a:pt x="12" y="96"/>
                  </a:cubicBezTo>
                  <a:cubicBezTo>
                    <a:pt x="323" y="1600"/>
                    <a:pt x="750" y="3079"/>
                    <a:pt x="1292" y="4515"/>
                  </a:cubicBezTo>
                  <a:cubicBezTo>
                    <a:pt x="1444" y="4918"/>
                    <a:pt x="1605" y="5318"/>
                    <a:pt x="1774" y="5714"/>
                  </a:cubicBezTo>
                  <a:cubicBezTo>
                    <a:pt x="1786" y="5742"/>
                    <a:pt x="1808" y="5754"/>
                    <a:pt x="1830" y="5754"/>
                  </a:cubicBezTo>
                  <a:cubicBezTo>
                    <a:pt x="1879" y="5754"/>
                    <a:pt x="1932" y="5699"/>
                    <a:pt x="1906" y="5637"/>
                  </a:cubicBezTo>
                  <a:cubicBezTo>
                    <a:pt x="1307" y="4237"/>
                    <a:pt x="820" y="2789"/>
                    <a:pt x="447" y="1313"/>
                  </a:cubicBezTo>
                  <a:cubicBezTo>
                    <a:pt x="341" y="896"/>
                    <a:pt x="245" y="476"/>
                    <a:pt x="159" y="55"/>
                  </a:cubicBezTo>
                  <a:cubicBezTo>
                    <a:pt x="151" y="17"/>
                    <a:pt x="123" y="0"/>
                    <a:pt x="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8328892" y="4363796"/>
              <a:ext cx="422994" cy="410692"/>
            </a:xfrm>
            <a:custGeom>
              <a:avLst/>
              <a:gdLst/>
              <a:ahLst/>
              <a:cxnLst/>
              <a:rect l="l" t="t" r="r" b="b"/>
              <a:pathLst>
                <a:path w="3129" h="3038" extrusionOk="0">
                  <a:moveTo>
                    <a:pt x="2043" y="0"/>
                  </a:moveTo>
                  <a:cubicBezTo>
                    <a:pt x="1986" y="0"/>
                    <a:pt x="1934" y="14"/>
                    <a:pt x="1889" y="39"/>
                  </a:cubicBezTo>
                  <a:cubicBezTo>
                    <a:pt x="1750" y="115"/>
                    <a:pt x="1715" y="279"/>
                    <a:pt x="1808" y="553"/>
                  </a:cubicBezTo>
                  <a:cubicBezTo>
                    <a:pt x="1659" y="410"/>
                    <a:pt x="1516" y="345"/>
                    <a:pt x="1400" y="345"/>
                  </a:cubicBezTo>
                  <a:cubicBezTo>
                    <a:pt x="1353" y="345"/>
                    <a:pt x="1310" y="356"/>
                    <a:pt x="1273" y="376"/>
                  </a:cubicBezTo>
                  <a:cubicBezTo>
                    <a:pt x="1140" y="449"/>
                    <a:pt x="1118" y="631"/>
                    <a:pt x="1218" y="924"/>
                  </a:cubicBezTo>
                  <a:cubicBezTo>
                    <a:pt x="1102" y="829"/>
                    <a:pt x="990" y="788"/>
                    <a:pt x="892" y="788"/>
                  </a:cubicBezTo>
                  <a:cubicBezTo>
                    <a:pt x="836" y="788"/>
                    <a:pt x="784" y="802"/>
                    <a:pt x="739" y="827"/>
                  </a:cubicBezTo>
                  <a:cubicBezTo>
                    <a:pt x="629" y="886"/>
                    <a:pt x="585" y="1001"/>
                    <a:pt x="616" y="1180"/>
                  </a:cubicBezTo>
                  <a:cubicBezTo>
                    <a:pt x="519" y="1116"/>
                    <a:pt x="427" y="1087"/>
                    <a:pt x="345" y="1087"/>
                  </a:cubicBezTo>
                  <a:cubicBezTo>
                    <a:pt x="290" y="1087"/>
                    <a:pt x="240" y="1100"/>
                    <a:pt x="196" y="1124"/>
                  </a:cubicBezTo>
                  <a:cubicBezTo>
                    <a:pt x="0" y="1232"/>
                    <a:pt x="8" y="1509"/>
                    <a:pt x="295" y="2034"/>
                  </a:cubicBezTo>
                  <a:cubicBezTo>
                    <a:pt x="559" y="2515"/>
                    <a:pt x="969" y="3037"/>
                    <a:pt x="1186" y="3037"/>
                  </a:cubicBezTo>
                  <a:cubicBezTo>
                    <a:pt x="1206" y="3037"/>
                    <a:pt x="1224" y="3033"/>
                    <a:pt x="1240" y="3024"/>
                  </a:cubicBezTo>
                  <a:cubicBezTo>
                    <a:pt x="1349" y="2965"/>
                    <a:pt x="1353" y="2708"/>
                    <a:pt x="1287" y="2403"/>
                  </a:cubicBezTo>
                  <a:lnTo>
                    <a:pt x="1287" y="2403"/>
                  </a:lnTo>
                  <a:cubicBezTo>
                    <a:pt x="1454" y="2602"/>
                    <a:pt x="1617" y="2740"/>
                    <a:pt x="1728" y="2740"/>
                  </a:cubicBezTo>
                  <a:cubicBezTo>
                    <a:pt x="1748" y="2740"/>
                    <a:pt x="1766" y="2735"/>
                    <a:pt x="1782" y="2727"/>
                  </a:cubicBezTo>
                  <a:cubicBezTo>
                    <a:pt x="1905" y="2659"/>
                    <a:pt x="1894" y="2335"/>
                    <a:pt x="1797" y="1975"/>
                  </a:cubicBezTo>
                  <a:lnTo>
                    <a:pt x="1797" y="1975"/>
                  </a:lnTo>
                  <a:cubicBezTo>
                    <a:pt x="2026" y="2290"/>
                    <a:pt x="2257" y="2528"/>
                    <a:pt x="2399" y="2528"/>
                  </a:cubicBezTo>
                  <a:cubicBezTo>
                    <a:pt x="2417" y="2528"/>
                    <a:pt x="2434" y="2525"/>
                    <a:pt x="2449" y="2516"/>
                  </a:cubicBezTo>
                  <a:cubicBezTo>
                    <a:pt x="2590" y="2439"/>
                    <a:pt x="2541" y="2004"/>
                    <a:pt x="2383" y="1547"/>
                  </a:cubicBezTo>
                  <a:lnTo>
                    <a:pt x="2383" y="1547"/>
                  </a:lnTo>
                  <a:cubicBezTo>
                    <a:pt x="2569" y="1781"/>
                    <a:pt x="2754" y="1952"/>
                    <a:pt x="2878" y="1952"/>
                  </a:cubicBezTo>
                  <a:cubicBezTo>
                    <a:pt x="2897" y="1952"/>
                    <a:pt x="2915" y="1947"/>
                    <a:pt x="2932" y="1938"/>
                  </a:cubicBezTo>
                  <a:cubicBezTo>
                    <a:pt x="3129" y="1831"/>
                    <a:pt x="2987" y="1082"/>
                    <a:pt x="2699" y="558"/>
                  </a:cubicBezTo>
                  <a:cubicBezTo>
                    <a:pt x="2477" y="154"/>
                    <a:pt x="2233" y="0"/>
                    <a:pt x="2043"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5537402" y="2527130"/>
              <a:ext cx="330663" cy="380816"/>
            </a:xfrm>
            <a:custGeom>
              <a:avLst/>
              <a:gdLst/>
              <a:ahLst/>
              <a:cxnLst/>
              <a:rect l="l" t="t" r="r" b="b"/>
              <a:pathLst>
                <a:path w="2446" h="2817" extrusionOk="0">
                  <a:moveTo>
                    <a:pt x="1469" y="0"/>
                  </a:moveTo>
                  <a:cubicBezTo>
                    <a:pt x="1464" y="0"/>
                    <a:pt x="1459" y="0"/>
                    <a:pt x="1454" y="0"/>
                  </a:cubicBezTo>
                  <a:cubicBezTo>
                    <a:pt x="856" y="2"/>
                    <a:pt x="132" y="132"/>
                    <a:pt x="133" y="356"/>
                  </a:cubicBezTo>
                  <a:cubicBezTo>
                    <a:pt x="133" y="480"/>
                    <a:pt x="356" y="607"/>
                    <a:pt x="656" y="694"/>
                  </a:cubicBezTo>
                  <a:cubicBezTo>
                    <a:pt x="356" y="756"/>
                    <a:pt x="135" y="851"/>
                    <a:pt x="135" y="975"/>
                  </a:cubicBezTo>
                  <a:cubicBezTo>
                    <a:pt x="136" y="1116"/>
                    <a:pt x="425" y="1260"/>
                    <a:pt x="789" y="1348"/>
                  </a:cubicBezTo>
                  <a:cubicBezTo>
                    <a:pt x="353" y="1403"/>
                    <a:pt x="1" y="1511"/>
                    <a:pt x="1" y="1660"/>
                  </a:cubicBezTo>
                  <a:cubicBezTo>
                    <a:pt x="2" y="1821"/>
                    <a:pt x="407" y="1986"/>
                    <a:pt x="885" y="2066"/>
                  </a:cubicBezTo>
                  <a:cubicBezTo>
                    <a:pt x="543" y="2125"/>
                    <a:pt x="278" y="2226"/>
                    <a:pt x="278" y="2361"/>
                  </a:cubicBezTo>
                  <a:cubicBezTo>
                    <a:pt x="279" y="2584"/>
                    <a:pt x="997" y="2816"/>
                    <a:pt x="1593" y="2816"/>
                  </a:cubicBezTo>
                  <a:cubicBezTo>
                    <a:pt x="1596" y="2816"/>
                    <a:pt x="1599" y="2816"/>
                    <a:pt x="1602" y="2816"/>
                  </a:cubicBezTo>
                  <a:cubicBezTo>
                    <a:pt x="2200" y="2814"/>
                    <a:pt x="2446" y="2577"/>
                    <a:pt x="2446" y="2354"/>
                  </a:cubicBezTo>
                  <a:cubicBezTo>
                    <a:pt x="2445" y="2194"/>
                    <a:pt x="2318" y="2086"/>
                    <a:pt x="2032" y="2037"/>
                  </a:cubicBezTo>
                  <a:cubicBezTo>
                    <a:pt x="2310" y="1948"/>
                    <a:pt x="2444" y="1797"/>
                    <a:pt x="2443" y="1652"/>
                  </a:cubicBezTo>
                  <a:cubicBezTo>
                    <a:pt x="2442" y="1499"/>
                    <a:pt x="2294" y="1393"/>
                    <a:pt x="1988" y="1341"/>
                  </a:cubicBezTo>
                  <a:cubicBezTo>
                    <a:pt x="2206" y="1252"/>
                    <a:pt x="2304" y="1106"/>
                    <a:pt x="2302" y="966"/>
                  </a:cubicBezTo>
                  <a:cubicBezTo>
                    <a:pt x="2302" y="841"/>
                    <a:pt x="2222" y="748"/>
                    <a:pt x="2050" y="690"/>
                  </a:cubicBezTo>
                  <a:cubicBezTo>
                    <a:pt x="2222" y="599"/>
                    <a:pt x="2301" y="472"/>
                    <a:pt x="2300" y="347"/>
                  </a:cubicBezTo>
                  <a:cubicBezTo>
                    <a:pt x="2299" y="126"/>
                    <a:pt x="2056" y="0"/>
                    <a:pt x="1469"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6687687" y="1331562"/>
              <a:ext cx="1172054" cy="924801"/>
            </a:xfrm>
            <a:custGeom>
              <a:avLst/>
              <a:gdLst/>
              <a:ahLst/>
              <a:cxnLst/>
              <a:rect l="l" t="t" r="r" b="b"/>
              <a:pathLst>
                <a:path w="8670" h="6841" extrusionOk="0">
                  <a:moveTo>
                    <a:pt x="3968" y="1"/>
                  </a:moveTo>
                  <a:cubicBezTo>
                    <a:pt x="3703" y="1"/>
                    <a:pt x="3439" y="20"/>
                    <a:pt x="3190" y="106"/>
                  </a:cubicBezTo>
                  <a:cubicBezTo>
                    <a:pt x="2839" y="226"/>
                    <a:pt x="2519" y="506"/>
                    <a:pt x="2459" y="871"/>
                  </a:cubicBezTo>
                  <a:cubicBezTo>
                    <a:pt x="2355" y="848"/>
                    <a:pt x="2248" y="837"/>
                    <a:pt x="2142" y="837"/>
                  </a:cubicBezTo>
                  <a:cubicBezTo>
                    <a:pt x="1777" y="837"/>
                    <a:pt x="1412" y="968"/>
                    <a:pt x="1136" y="1209"/>
                  </a:cubicBezTo>
                  <a:cubicBezTo>
                    <a:pt x="880" y="1431"/>
                    <a:pt x="700" y="1813"/>
                    <a:pt x="872" y="2106"/>
                  </a:cubicBezTo>
                  <a:cubicBezTo>
                    <a:pt x="524" y="2205"/>
                    <a:pt x="233" y="2482"/>
                    <a:pt x="117" y="2824"/>
                  </a:cubicBezTo>
                  <a:cubicBezTo>
                    <a:pt x="0" y="3165"/>
                    <a:pt x="61" y="3563"/>
                    <a:pt x="274" y="3854"/>
                  </a:cubicBezTo>
                  <a:cubicBezTo>
                    <a:pt x="105" y="4183"/>
                    <a:pt x="359" y="4645"/>
                    <a:pt x="728" y="4679"/>
                  </a:cubicBezTo>
                  <a:cubicBezTo>
                    <a:pt x="764" y="4370"/>
                    <a:pt x="800" y="4061"/>
                    <a:pt x="837" y="3752"/>
                  </a:cubicBezTo>
                  <a:cubicBezTo>
                    <a:pt x="864" y="3759"/>
                    <a:pt x="892" y="3762"/>
                    <a:pt x="921" y="3762"/>
                  </a:cubicBezTo>
                  <a:cubicBezTo>
                    <a:pt x="1016" y="3762"/>
                    <a:pt x="1116" y="3726"/>
                    <a:pt x="1188" y="3664"/>
                  </a:cubicBezTo>
                  <a:cubicBezTo>
                    <a:pt x="1323" y="3550"/>
                    <a:pt x="1392" y="3379"/>
                    <a:pt x="1457" y="3215"/>
                  </a:cubicBezTo>
                  <a:cubicBezTo>
                    <a:pt x="1619" y="3406"/>
                    <a:pt x="1868" y="3518"/>
                    <a:pt x="2119" y="3518"/>
                  </a:cubicBezTo>
                  <a:cubicBezTo>
                    <a:pt x="2150" y="3518"/>
                    <a:pt x="2181" y="3516"/>
                    <a:pt x="2213" y="3513"/>
                  </a:cubicBezTo>
                  <a:cubicBezTo>
                    <a:pt x="2492" y="3480"/>
                    <a:pt x="2752" y="3301"/>
                    <a:pt x="2881" y="3051"/>
                  </a:cubicBezTo>
                  <a:cubicBezTo>
                    <a:pt x="2921" y="3336"/>
                    <a:pt x="3183" y="3574"/>
                    <a:pt x="3471" y="3585"/>
                  </a:cubicBezTo>
                  <a:cubicBezTo>
                    <a:pt x="3478" y="3585"/>
                    <a:pt x="3486" y="3585"/>
                    <a:pt x="3493" y="3585"/>
                  </a:cubicBezTo>
                  <a:cubicBezTo>
                    <a:pt x="3772" y="3585"/>
                    <a:pt x="4040" y="3373"/>
                    <a:pt x="4101" y="3100"/>
                  </a:cubicBezTo>
                  <a:lnTo>
                    <a:pt x="4101" y="3100"/>
                  </a:lnTo>
                  <a:cubicBezTo>
                    <a:pt x="4057" y="3370"/>
                    <a:pt x="4084" y="3675"/>
                    <a:pt x="4272" y="3876"/>
                  </a:cubicBezTo>
                  <a:cubicBezTo>
                    <a:pt x="4365" y="3976"/>
                    <a:pt x="4507" y="4030"/>
                    <a:pt x="4643" y="4030"/>
                  </a:cubicBezTo>
                  <a:cubicBezTo>
                    <a:pt x="4756" y="4030"/>
                    <a:pt x="4864" y="3993"/>
                    <a:pt x="4938" y="3914"/>
                  </a:cubicBezTo>
                  <a:lnTo>
                    <a:pt x="4938" y="3914"/>
                  </a:lnTo>
                  <a:cubicBezTo>
                    <a:pt x="4796" y="4110"/>
                    <a:pt x="4674" y="4332"/>
                    <a:pt x="4684" y="4571"/>
                  </a:cubicBezTo>
                  <a:cubicBezTo>
                    <a:pt x="4694" y="4809"/>
                    <a:pt x="4891" y="5049"/>
                    <a:pt x="5119" y="5049"/>
                  </a:cubicBezTo>
                  <a:cubicBezTo>
                    <a:pt x="5143" y="5049"/>
                    <a:pt x="5168" y="5046"/>
                    <a:pt x="5193" y="5040"/>
                  </a:cubicBezTo>
                  <a:lnTo>
                    <a:pt x="5193" y="5040"/>
                  </a:lnTo>
                  <a:cubicBezTo>
                    <a:pt x="5013" y="5120"/>
                    <a:pt x="4837" y="5228"/>
                    <a:pt x="4726" y="5391"/>
                  </a:cubicBezTo>
                  <a:cubicBezTo>
                    <a:pt x="4614" y="5554"/>
                    <a:pt x="4578" y="5780"/>
                    <a:pt x="4678" y="5949"/>
                  </a:cubicBezTo>
                  <a:cubicBezTo>
                    <a:pt x="4744" y="6059"/>
                    <a:pt x="4874" y="6127"/>
                    <a:pt x="4999" y="6127"/>
                  </a:cubicBezTo>
                  <a:cubicBezTo>
                    <a:pt x="5041" y="6127"/>
                    <a:pt x="5082" y="6120"/>
                    <a:pt x="5119" y="6103"/>
                  </a:cubicBezTo>
                  <a:lnTo>
                    <a:pt x="5119" y="6103"/>
                  </a:lnTo>
                  <a:cubicBezTo>
                    <a:pt x="4912" y="6250"/>
                    <a:pt x="4883" y="6613"/>
                    <a:pt x="5094" y="6771"/>
                  </a:cubicBezTo>
                  <a:cubicBezTo>
                    <a:pt x="5157" y="6819"/>
                    <a:pt x="5233" y="6840"/>
                    <a:pt x="5310" y="6840"/>
                  </a:cubicBezTo>
                  <a:cubicBezTo>
                    <a:pt x="5514" y="6840"/>
                    <a:pt x="5727" y="6691"/>
                    <a:pt x="5747" y="6483"/>
                  </a:cubicBezTo>
                  <a:cubicBezTo>
                    <a:pt x="5804" y="6706"/>
                    <a:pt x="6049" y="6834"/>
                    <a:pt x="6281" y="6834"/>
                  </a:cubicBezTo>
                  <a:cubicBezTo>
                    <a:pt x="6297" y="6834"/>
                    <a:pt x="6313" y="6833"/>
                    <a:pt x="6329" y="6832"/>
                  </a:cubicBezTo>
                  <a:cubicBezTo>
                    <a:pt x="6575" y="6814"/>
                    <a:pt x="6796" y="6683"/>
                    <a:pt x="7006" y="6556"/>
                  </a:cubicBezTo>
                  <a:cubicBezTo>
                    <a:pt x="7114" y="6490"/>
                    <a:pt x="7226" y="6421"/>
                    <a:pt x="7292" y="6314"/>
                  </a:cubicBezTo>
                  <a:cubicBezTo>
                    <a:pt x="7357" y="6205"/>
                    <a:pt x="7356" y="6046"/>
                    <a:pt x="7256" y="5970"/>
                  </a:cubicBezTo>
                  <a:cubicBezTo>
                    <a:pt x="7834" y="5821"/>
                    <a:pt x="8319" y="5357"/>
                    <a:pt x="8495" y="4787"/>
                  </a:cubicBezTo>
                  <a:cubicBezTo>
                    <a:pt x="8670" y="4217"/>
                    <a:pt x="8527" y="3560"/>
                    <a:pt x="8133" y="3114"/>
                  </a:cubicBezTo>
                  <a:cubicBezTo>
                    <a:pt x="8299" y="2915"/>
                    <a:pt x="8352" y="2639"/>
                    <a:pt x="8318" y="2383"/>
                  </a:cubicBezTo>
                  <a:cubicBezTo>
                    <a:pt x="8286" y="2126"/>
                    <a:pt x="8176" y="1885"/>
                    <a:pt x="8049" y="1660"/>
                  </a:cubicBezTo>
                  <a:cubicBezTo>
                    <a:pt x="7941" y="1472"/>
                    <a:pt x="7815" y="1286"/>
                    <a:pt x="7634" y="1168"/>
                  </a:cubicBezTo>
                  <a:cubicBezTo>
                    <a:pt x="7529" y="1099"/>
                    <a:pt x="7400" y="1058"/>
                    <a:pt x="7276" y="1058"/>
                  </a:cubicBezTo>
                  <a:cubicBezTo>
                    <a:pt x="7186" y="1058"/>
                    <a:pt x="7097" y="1080"/>
                    <a:pt x="7020" y="1128"/>
                  </a:cubicBezTo>
                  <a:cubicBezTo>
                    <a:pt x="7034" y="680"/>
                    <a:pt x="6736" y="239"/>
                    <a:pt x="6313" y="87"/>
                  </a:cubicBezTo>
                  <a:cubicBezTo>
                    <a:pt x="6202" y="47"/>
                    <a:pt x="6084" y="28"/>
                    <a:pt x="5967" y="28"/>
                  </a:cubicBezTo>
                  <a:cubicBezTo>
                    <a:pt x="5638" y="28"/>
                    <a:pt x="5308" y="177"/>
                    <a:pt x="5105" y="438"/>
                  </a:cubicBezTo>
                  <a:cubicBezTo>
                    <a:pt x="5081" y="272"/>
                    <a:pt x="4940" y="142"/>
                    <a:pt x="4785" y="80"/>
                  </a:cubicBezTo>
                  <a:cubicBezTo>
                    <a:pt x="4630" y="18"/>
                    <a:pt x="4459" y="12"/>
                    <a:pt x="4290" y="7"/>
                  </a:cubicBezTo>
                  <a:cubicBezTo>
                    <a:pt x="4184" y="4"/>
                    <a:pt x="4076" y="1"/>
                    <a:pt x="3968"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96;p36">
            <a:extLst>
              <a:ext uri="{FF2B5EF4-FFF2-40B4-BE49-F238E27FC236}">
                <a16:creationId xmlns:a16="http://schemas.microsoft.com/office/drawing/2014/main" id="{86AC3AC1-E367-CD14-21BD-72EF56D8A5C9}"/>
              </a:ext>
            </a:extLst>
          </p:cNvPr>
          <p:cNvSpPr txBox="1">
            <a:spLocks/>
          </p:cNvSpPr>
          <p:nvPr/>
        </p:nvSpPr>
        <p:spPr>
          <a:xfrm>
            <a:off x="-26692" y="2092443"/>
            <a:ext cx="4497000" cy="841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600"/>
              <a:buFont typeface="Barlow Black"/>
              <a:buNone/>
              <a:defRPr sz="4900" b="0" i="0" u="none" strike="noStrike" cap="none">
                <a:solidFill>
                  <a:schemeClr val="dk1"/>
                </a:solidFill>
                <a:latin typeface="Barlow Black"/>
                <a:ea typeface="Barlow Black"/>
                <a:cs typeface="Barlow Black"/>
                <a:sym typeface="Barlow Black"/>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pPr algn="r"/>
            <a:r>
              <a:rPr lang="en-US" dirty="0">
                <a:solidFill>
                  <a:schemeClr val="accent1"/>
                </a:solidFill>
              </a:rPr>
              <a:t>Introduction</a:t>
            </a:r>
          </a:p>
        </p:txBody>
      </p:sp>
      <p:pic>
        <p:nvPicPr>
          <p:cNvPr id="5" name="Picture 4">
            <a:extLst>
              <a:ext uri="{FF2B5EF4-FFF2-40B4-BE49-F238E27FC236}">
                <a16:creationId xmlns:a16="http://schemas.microsoft.com/office/drawing/2014/main" id="{46692CC7-B015-7557-2F01-A21E201676D8}"/>
              </a:ext>
            </a:extLst>
          </p:cNvPr>
          <p:cNvPicPr>
            <a:picLocks noChangeAspect="1"/>
          </p:cNvPicPr>
          <p:nvPr/>
        </p:nvPicPr>
        <p:blipFill>
          <a:blip r:embed="rId3"/>
          <a:stretch>
            <a:fillRect/>
          </a:stretch>
        </p:blipFill>
        <p:spPr>
          <a:xfrm>
            <a:off x="8075584" y="-5677"/>
            <a:ext cx="573074" cy="707197"/>
          </a:xfrm>
          <a:prstGeom prst="rect">
            <a:avLst/>
          </a:prstGeom>
        </p:spPr>
      </p:pic>
      <p:pic>
        <p:nvPicPr>
          <p:cNvPr id="6" name="Picture 5">
            <a:extLst>
              <a:ext uri="{FF2B5EF4-FFF2-40B4-BE49-F238E27FC236}">
                <a16:creationId xmlns:a16="http://schemas.microsoft.com/office/drawing/2014/main" id="{9F044097-FFFB-ED69-6FF1-FCB4EAE49559}"/>
              </a:ext>
            </a:extLst>
          </p:cNvPr>
          <p:cNvPicPr>
            <a:picLocks noChangeAspect="1"/>
          </p:cNvPicPr>
          <p:nvPr/>
        </p:nvPicPr>
        <p:blipFill>
          <a:blip r:embed="rId4"/>
          <a:stretch>
            <a:fillRect/>
          </a:stretch>
        </p:blipFill>
        <p:spPr>
          <a:xfrm>
            <a:off x="8664750" y="288"/>
            <a:ext cx="475529" cy="749873"/>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40"/>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HISTORIAL MÉDICO</a:t>
            </a:r>
            <a:r>
              <a:rPr lang="en"/>
              <a:t> </a:t>
            </a:r>
            <a:r>
              <a:rPr lang="en">
                <a:solidFill>
                  <a:schemeClr val="dk1"/>
                </a:solidFill>
                <a:latin typeface="Barlow"/>
                <a:ea typeface="Barlow"/>
                <a:cs typeface="Barlow"/>
                <a:sym typeface="Barlow"/>
              </a:rPr>
              <a:t>DEL PACIENTE</a:t>
            </a:r>
            <a:endParaRPr>
              <a:solidFill>
                <a:schemeClr val="dk1"/>
              </a:solidFill>
              <a:latin typeface="Barlow"/>
              <a:ea typeface="Barlow"/>
              <a:cs typeface="Barlow"/>
              <a:sym typeface="Barlow"/>
            </a:endParaRPr>
          </a:p>
        </p:txBody>
      </p:sp>
      <p:grpSp>
        <p:nvGrpSpPr>
          <p:cNvPr id="629" name="Google Shape;629;p40"/>
          <p:cNvGrpSpPr/>
          <p:nvPr/>
        </p:nvGrpSpPr>
        <p:grpSpPr>
          <a:xfrm>
            <a:off x="713225" y="1271631"/>
            <a:ext cx="2480227" cy="2503543"/>
            <a:chOff x="713225" y="1271631"/>
            <a:chExt cx="2480227" cy="2503543"/>
          </a:xfrm>
        </p:grpSpPr>
        <p:sp>
          <p:nvSpPr>
            <p:cNvPr id="630" name="Google Shape;630;p40"/>
            <p:cNvSpPr/>
            <p:nvPr/>
          </p:nvSpPr>
          <p:spPr>
            <a:xfrm>
              <a:off x="2653089" y="2372088"/>
              <a:ext cx="540363" cy="1403086"/>
            </a:xfrm>
            <a:custGeom>
              <a:avLst/>
              <a:gdLst/>
              <a:ahLst/>
              <a:cxnLst/>
              <a:rect l="l" t="t" r="r" b="b"/>
              <a:pathLst>
                <a:path w="5092" h="13222" extrusionOk="0">
                  <a:moveTo>
                    <a:pt x="953" y="0"/>
                  </a:moveTo>
                  <a:lnTo>
                    <a:pt x="0" y="4914"/>
                  </a:lnTo>
                  <a:lnTo>
                    <a:pt x="1436" y="7078"/>
                  </a:lnTo>
                  <a:lnTo>
                    <a:pt x="2702" y="13211"/>
                  </a:lnTo>
                  <a:lnTo>
                    <a:pt x="5091" y="13222"/>
                  </a:lnTo>
                  <a:lnTo>
                    <a:pt x="4283" y="7003"/>
                  </a:lnTo>
                  <a:lnTo>
                    <a:pt x="3812" y="3375"/>
                  </a:lnTo>
                  <a:cubicBezTo>
                    <a:pt x="3643" y="2075"/>
                    <a:pt x="2839" y="943"/>
                    <a:pt x="1666" y="356"/>
                  </a:cubicBezTo>
                  <a:lnTo>
                    <a:pt x="953" y="0"/>
                  </a:lnTo>
                  <a:close/>
                </a:path>
              </a:pathLst>
            </a:custGeom>
            <a:solidFill>
              <a:srgbClr val="F08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0"/>
            <p:cNvSpPr/>
            <p:nvPr/>
          </p:nvSpPr>
          <p:spPr>
            <a:xfrm>
              <a:off x="2653089" y="2372195"/>
              <a:ext cx="454512" cy="743035"/>
            </a:xfrm>
            <a:custGeom>
              <a:avLst/>
              <a:gdLst/>
              <a:ahLst/>
              <a:cxnLst/>
              <a:rect l="l" t="t" r="r" b="b"/>
              <a:pathLst>
                <a:path w="4283" h="7002" extrusionOk="0">
                  <a:moveTo>
                    <a:pt x="953" y="0"/>
                  </a:moveTo>
                  <a:lnTo>
                    <a:pt x="0" y="4913"/>
                  </a:lnTo>
                  <a:lnTo>
                    <a:pt x="412" y="7002"/>
                  </a:lnTo>
                  <a:lnTo>
                    <a:pt x="4283" y="7002"/>
                  </a:lnTo>
                  <a:lnTo>
                    <a:pt x="3812" y="3374"/>
                  </a:lnTo>
                  <a:cubicBezTo>
                    <a:pt x="3643" y="2074"/>
                    <a:pt x="2838" y="942"/>
                    <a:pt x="1666" y="355"/>
                  </a:cubicBezTo>
                  <a:lnTo>
                    <a:pt x="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0"/>
            <p:cNvSpPr/>
            <p:nvPr/>
          </p:nvSpPr>
          <p:spPr>
            <a:xfrm>
              <a:off x="2383228" y="1271631"/>
              <a:ext cx="645952" cy="1038678"/>
            </a:xfrm>
            <a:custGeom>
              <a:avLst/>
              <a:gdLst/>
              <a:ahLst/>
              <a:cxnLst/>
              <a:rect l="l" t="t" r="r" b="b"/>
              <a:pathLst>
                <a:path w="6087" h="9788" extrusionOk="0">
                  <a:moveTo>
                    <a:pt x="2410" y="0"/>
                  </a:moveTo>
                  <a:cubicBezTo>
                    <a:pt x="2176" y="0"/>
                    <a:pt x="1942" y="24"/>
                    <a:pt x="1711" y="74"/>
                  </a:cubicBezTo>
                  <a:cubicBezTo>
                    <a:pt x="1296" y="162"/>
                    <a:pt x="877" y="340"/>
                    <a:pt x="607" y="679"/>
                  </a:cubicBezTo>
                  <a:cubicBezTo>
                    <a:pt x="340" y="1011"/>
                    <a:pt x="247" y="1467"/>
                    <a:pt x="290" y="1896"/>
                  </a:cubicBezTo>
                  <a:cubicBezTo>
                    <a:pt x="333" y="2325"/>
                    <a:pt x="501" y="2732"/>
                    <a:pt x="710" y="3105"/>
                  </a:cubicBezTo>
                  <a:cubicBezTo>
                    <a:pt x="922" y="3479"/>
                    <a:pt x="1186" y="3869"/>
                    <a:pt x="1141" y="4299"/>
                  </a:cubicBezTo>
                  <a:cubicBezTo>
                    <a:pt x="1067" y="5041"/>
                    <a:pt x="258" y="5384"/>
                    <a:pt x="51" y="6053"/>
                  </a:cubicBezTo>
                  <a:cubicBezTo>
                    <a:pt x="19" y="6159"/>
                    <a:pt x="1" y="6274"/>
                    <a:pt x="4" y="6400"/>
                  </a:cubicBezTo>
                  <a:cubicBezTo>
                    <a:pt x="9" y="6653"/>
                    <a:pt x="82" y="6900"/>
                    <a:pt x="169" y="7137"/>
                  </a:cubicBezTo>
                  <a:cubicBezTo>
                    <a:pt x="303" y="7499"/>
                    <a:pt x="480" y="7853"/>
                    <a:pt x="747" y="8126"/>
                  </a:cubicBezTo>
                  <a:cubicBezTo>
                    <a:pt x="999" y="8384"/>
                    <a:pt x="1340" y="8562"/>
                    <a:pt x="1692" y="8562"/>
                  </a:cubicBezTo>
                  <a:cubicBezTo>
                    <a:pt x="1714" y="8562"/>
                    <a:pt x="1735" y="8562"/>
                    <a:pt x="1757" y="8560"/>
                  </a:cubicBezTo>
                  <a:cubicBezTo>
                    <a:pt x="1863" y="8553"/>
                    <a:pt x="1983" y="8525"/>
                    <a:pt x="2098" y="8525"/>
                  </a:cubicBezTo>
                  <a:cubicBezTo>
                    <a:pt x="2175" y="8525"/>
                    <a:pt x="2250" y="8538"/>
                    <a:pt x="2316" y="8578"/>
                  </a:cubicBezTo>
                  <a:cubicBezTo>
                    <a:pt x="2443" y="8657"/>
                    <a:pt x="2505" y="8833"/>
                    <a:pt x="2571" y="8961"/>
                  </a:cubicBezTo>
                  <a:cubicBezTo>
                    <a:pt x="2766" y="9333"/>
                    <a:pt x="3112" y="9618"/>
                    <a:pt x="3506" y="9731"/>
                  </a:cubicBezTo>
                  <a:cubicBezTo>
                    <a:pt x="3638" y="9769"/>
                    <a:pt x="3774" y="9787"/>
                    <a:pt x="3911" y="9787"/>
                  </a:cubicBezTo>
                  <a:cubicBezTo>
                    <a:pt x="4184" y="9787"/>
                    <a:pt x="4457" y="9713"/>
                    <a:pt x="4692" y="9570"/>
                  </a:cubicBezTo>
                  <a:lnTo>
                    <a:pt x="4692" y="9570"/>
                  </a:lnTo>
                  <a:cubicBezTo>
                    <a:pt x="4657" y="9574"/>
                    <a:pt x="4622" y="9576"/>
                    <a:pt x="4587" y="9576"/>
                  </a:cubicBezTo>
                  <a:cubicBezTo>
                    <a:pt x="4394" y="9576"/>
                    <a:pt x="4197" y="9514"/>
                    <a:pt x="4070" y="9368"/>
                  </a:cubicBezTo>
                  <a:cubicBezTo>
                    <a:pt x="3919" y="9194"/>
                    <a:pt x="3909" y="8886"/>
                    <a:pt x="4088" y="8745"/>
                  </a:cubicBezTo>
                  <a:cubicBezTo>
                    <a:pt x="4169" y="8681"/>
                    <a:pt x="4254" y="8657"/>
                    <a:pt x="4342" y="8657"/>
                  </a:cubicBezTo>
                  <a:cubicBezTo>
                    <a:pt x="4596" y="8657"/>
                    <a:pt x="4874" y="8853"/>
                    <a:pt x="5126" y="8853"/>
                  </a:cubicBezTo>
                  <a:cubicBezTo>
                    <a:pt x="5212" y="8853"/>
                    <a:pt x="5296" y="8830"/>
                    <a:pt x="5374" y="8769"/>
                  </a:cubicBezTo>
                  <a:cubicBezTo>
                    <a:pt x="5489" y="8681"/>
                    <a:pt x="5532" y="8518"/>
                    <a:pt x="5503" y="8375"/>
                  </a:cubicBezTo>
                  <a:cubicBezTo>
                    <a:pt x="5475" y="8231"/>
                    <a:pt x="5384" y="8107"/>
                    <a:pt x="5275" y="8014"/>
                  </a:cubicBezTo>
                  <a:cubicBezTo>
                    <a:pt x="4912" y="7704"/>
                    <a:pt x="4169" y="7526"/>
                    <a:pt x="4372" y="6870"/>
                  </a:cubicBezTo>
                  <a:cubicBezTo>
                    <a:pt x="4433" y="6669"/>
                    <a:pt x="4571" y="6502"/>
                    <a:pt x="4721" y="6359"/>
                  </a:cubicBezTo>
                  <a:cubicBezTo>
                    <a:pt x="5082" y="6012"/>
                    <a:pt x="5535" y="5754"/>
                    <a:pt x="5799" y="5324"/>
                  </a:cubicBezTo>
                  <a:cubicBezTo>
                    <a:pt x="6028" y="4954"/>
                    <a:pt x="6087" y="4498"/>
                    <a:pt x="6085" y="4059"/>
                  </a:cubicBezTo>
                  <a:cubicBezTo>
                    <a:pt x="6081" y="3181"/>
                    <a:pt x="5844" y="2297"/>
                    <a:pt x="5360" y="1577"/>
                  </a:cubicBezTo>
                  <a:cubicBezTo>
                    <a:pt x="4695" y="587"/>
                    <a:pt x="3563" y="0"/>
                    <a:pt x="2410" y="0"/>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0"/>
            <p:cNvSpPr/>
            <p:nvPr/>
          </p:nvSpPr>
          <p:spPr>
            <a:xfrm>
              <a:off x="713225" y="1495330"/>
              <a:ext cx="1434212" cy="1469515"/>
            </a:xfrm>
            <a:custGeom>
              <a:avLst/>
              <a:gdLst/>
              <a:ahLst/>
              <a:cxnLst/>
              <a:rect l="l" t="t" r="r" b="b"/>
              <a:pathLst>
                <a:path w="13515" h="13848" extrusionOk="0">
                  <a:moveTo>
                    <a:pt x="1801" y="0"/>
                  </a:moveTo>
                  <a:cubicBezTo>
                    <a:pt x="1766" y="0"/>
                    <a:pt x="1736" y="14"/>
                    <a:pt x="1713" y="32"/>
                  </a:cubicBezTo>
                  <a:cubicBezTo>
                    <a:pt x="1672" y="62"/>
                    <a:pt x="1658" y="117"/>
                    <a:pt x="1673" y="165"/>
                  </a:cubicBezTo>
                  <a:lnTo>
                    <a:pt x="2132" y="1678"/>
                  </a:lnTo>
                  <a:lnTo>
                    <a:pt x="1868" y="1793"/>
                  </a:lnTo>
                  <a:cubicBezTo>
                    <a:pt x="1451" y="559"/>
                    <a:pt x="1188" y="315"/>
                    <a:pt x="1045" y="315"/>
                  </a:cubicBezTo>
                  <a:cubicBezTo>
                    <a:pt x="1020" y="315"/>
                    <a:pt x="998" y="322"/>
                    <a:pt x="980" y="334"/>
                  </a:cubicBezTo>
                  <a:cubicBezTo>
                    <a:pt x="930" y="364"/>
                    <a:pt x="915" y="431"/>
                    <a:pt x="938" y="485"/>
                  </a:cubicBezTo>
                  <a:lnTo>
                    <a:pt x="1564" y="1951"/>
                  </a:lnTo>
                  <a:lnTo>
                    <a:pt x="1319" y="2117"/>
                  </a:lnTo>
                  <a:cubicBezTo>
                    <a:pt x="674" y="1270"/>
                    <a:pt x="375" y="1069"/>
                    <a:pt x="236" y="1069"/>
                  </a:cubicBezTo>
                  <a:cubicBezTo>
                    <a:pt x="111" y="1069"/>
                    <a:pt x="116" y="1234"/>
                    <a:pt x="116" y="1234"/>
                  </a:cubicBezTo>
                  <a:lnTo>
                    <a:pt x="1065" y="2256"/>
                  </a:lnTo>
                  <a:lnTo>
                    <a:pt x="869" y="2406"/>
                  </a:lnTo>
                  <a:cubicBezTo>
                    <a:pt x="453" y="2047"/>
                    <a:pt x="245" y="1942"/>
                    <a:pt x="144" y="1942"/>
                  </a:cubicBezTo>
                  <a:cubicBezTo>
                    <a:pt x="0" y="1942"/>
                    <a:pt x="71" y="2154"/>
                    <a:pt x="71" y="2154"/>
                  </a:cubicBezTo>
                  <a:lnTo>
                    <a:pt x="1242" y="3106"/>
                  </a:lnTo>
                  <a:cubicBezTo>
                    <a:pt x="1757" y="4306"/>
                    <a:pt x="2547" y="4538"/>
                    <a:pt x="2547" y="4538"/>
                  </a:cubicBezTo>
                  <a:lnTo>
                    <a:pt x="4321" y="12612"/>
                  </a:lnTo>
                  <a:cubicBezTo>
                    <a:pt x="4484" y="13356"/>
                    <a:pt x="5143" y="13848"/>
                    <a:pt x="5856" y="13848"/>
                  </a:cubicBezTo>
                  <a:cubicBezTo>
                    <a:pt x="6039" y="13848"/>
                    <a:pt x="6224" y="13816"/>
                    <a:pt x="6406" y="13748"/>
                  </a:cubicBezTo>
                  <a:lnTo>
                    <a:pt x="8130" y="13107"/>
                  </a:lnTo>
                  <a:lnTo>
                    <a:pt x="13412" y="11138"/>
                  </a:lnTo>
                  <a:lnTo>
                    <a:pt x="13509" y="8373"/>
                  </a:lnTo>
                  <a:cubicBezTo>
                    <a:pt x="13515" y="8229"/>
                    <a:pt x="13397" y="8118"/>
                    <a:pt x="13264" y="8118"/>
                  </a:cubicBezTo>
                  <a:cubicBezTo>
                    <a:pt x="13235" y="8118"/>
                    <a:pt x="13205" y="8124"/>
                    <a:pt x="13175" y="8135"/>
                  </a:cubicBezTo>
                  <a:lnTo>
                    <a:pt x="7775" y="10225"/>
                  </a:lnTo>
                  <a:lnTo>
                    <a:pt x="7775" y="10226"/>
                  </a:lnTo>
                  <a:lnTo>
                    <a:pt x="6389" y="10762"/>
                  </a:lnTo>
                  <a:cubicBezTo>
                    <a:pt x="5933" y="9736"/>
                    <a:pt x="3503" y="4038"/>
                    <a:pt x="3503" y="4038"/>
                  </a:cubicBezTo>
                  <a:lnTo>
                    <a:pt x="3826" y="3480"/>
                  </a:lnTo>
                  <a:cubicBezTo>
                    <a:pt x="3974" y="3221"/>
                    <a:pt x="4033" y="2922"/>
                    <a:pt x="4009" y="2625"/>
                  </a:cubicBezTo>
                  <a:cubicBezTo>
                    <a:pt x="3970" y="2119"/>
                    <a:pt x="4073" y="1727"/>
                    <a:pt x="4148" y="1520"/>
                  </a:cubicBezTo>
                  <a:cubicBezTo>
                    <a:pt x="4176" y="1443"/>
                    <a:pt x="4114" y="1371"/>
                    <a:pt x="4041" y="1371"/>
                  </a:cubicBezTo>
                  <a:cubicBezTo>
                    <a:pt x="4024" y="1371"/>
                    <a:pt x="4006" y="1375"/>
                    <a:pt x="3989" y="1384"/>
                  </a:cubicBezTo>
                  <a:cubicBezTo>
                    <a:pt x="3637" y="1556"/>
                    <a:pt x="3587" y="2339"/>
                    <a:pt x="3587" y="2339"/>
                  </a:cubicBezTo>
                  <a:lnTo>
                    <a:pt x="3153" y="2512"/>
                  </a:lnTo>
                  <a:lnTo>
                    <a:pt x="2624" y="1758"/>
                  </a:lnTo>
                  <a:cubicBezTo>
                    <a:pt x="2244" y="279"/>
                    <a:pt x="1961" y="0"/>
                    <a:pt x="1801" y="0"/>
                  </a:cubicBezTo>
                  <a:close/>
                </a:path>
              </a:pathLst>
            </a:custGeom>
            <a:solidFill>
              <a:srgbClr val="F08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0"/>
            <p:cNvSpPr/>
            <p:nvPr/>
          </p:nvSpPr>
          <p:spPr>
            <a:xfrm>
              <a:off x="1676153" y="2384186"/>
              <a:ext cx="418113" cy="550113"/>
            </a:xfrm>
            <a:custGeom>
              <a:avLst/>
              <a:gdLst/>
              <a:ahLst/>
              <a:cxnLst/>
              <a:rect l="l" t="t" r="r" b="b"/>
              <a:pathLst>
                <a:path w="3940" h="5184" extrusionOk="0">
                  <a:moveTo>
                    <a:pt x="3363" y="1"/>
                  </a:moveTo>
                  <a:lnTo>
                    <a:pt x="1" y="1345"/>
                  </a:lnTo>
                  <a:lnTo>
                    <a:pt x="2380" y="5183"/>
                  </a:lnTo>
                  <a:lnTo>
                    <a:pt x="3939" y="1824"/>
                  </a:lnTo>
                  <a:lnTo>
                    <a:pt x="33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0"/>
            <p:cNvSpPr/>
            <p:nvPr/>
          </p:nvSpPr>
          <p:spPr>
            <a:xfrm>
              <a:off x="1846900" y="2315102"/>
              <a:ext cx="1064702" cy="1458585"/>
            </a:xfrm>
            <a:custGeom>
              <a:avLst/>
              <a:gdLst/>
              <a:ahLst/>
              <a:cxnLst/>
              <a:rect l="l" t="t" r="r" b="b"/>
              <a:pathLst>
                <a:path w="10033" h="13745" extrusionOk="0">
                  <a:moveTo>
                    <a:pt x="5211" y="0"/>
                  </a:moveTo>
                  <a:cubicBezTo>
                    <a:pt x="4715" y="0"/>
                    <a:pt x="4265" y="34"/>
                    <a:pt x="3861" y="89"/>
                  </a:cubicBezTo>
                  <a:cubicBezTo>
                    <a:pt x="3644" y="116"/>
                    <a:pt x="3440" y="150"/>
                    <a:pt x="3250" y="190"/>
                  </a:cubicBezTo>
                  <a:cubicBezTo>
                    <a:pt x="2687" y="302"/>
                    <a:pt x="2253" y="448"/>
                    <a:pt x="1957" y="565"/>
                  </a:cubicBezTo>
                  <a:cubicBezTo>
                    <a:pt x="1957" y="566"/>
                    <a:pt x="1955" y="566"/>
                    <a:pt x="1954" y="566"/>
                  </a:cubicBezTo>
                  <a:cubicBezTo>
                    <a:pt x="1650" y="688"/>
                    <a:pt x="1492" y="780"/>
                    <a:pt x="1492" y="780"/>
                  </a:cubicBezTo>
                  <a:cubicBezTo>
                    <a:pt x="1492" y="780"/>
                    <a:pt x="596" y="3113"/>
                    <a:pt x="515" y="3486"/>
                  </a:cubicBezTo>
                  <a:cubicBezTo>
                    <a:pt x="79" y="5517"/>
                    <a:pt x="0" y="6561"/>
                    <a:pt x="810" y="8529"/>
                  </a:cubicBezTo>
                  <a:cubicBezTo>
                    <a:pt x="1196" y="9466"/>
                    <a:pt x="934" y="12005"/>
                    <a:pt x="655" y="13728"/>
                  </a:cubicBezTo>
                  <a:lnTo>
                    <a:pt x="6962" y="13743"/>
                  </a:lnTo>
                  <a:lnTo>
                    <a:pt x="8550" y="13745"/>
                  </a:lnTo>
                  <a:cubicBezTo>
                    <a:pt x="8378" y="12358"/>
                    <a:pt x="8325" y="10028"/>
                    <a:pt x="9358" y="8118"/>
                  </a:cubicBezTo>
                  <a:cubicBezTo>
                    <a:pt x="10033" y="6873"/>
                    <a:pt x="9790" y="5507"/>
                    <a:pt x="9484" y="4150"/>
                  </a:cubicBezTo>
                  <a:cubicBezTo>
                    <a:pt x="9422" y="3872"/>
                    <a:pt x="9357" y="3596"/>
                    <a:pt x="9296" y="3319"/>
                  </a:cubicBezTo>
                  <a:cubicBezTo>
                    <a:pt x="9200" y="2876"/>
                    <a:pt x="9144" y="1397"/>
                    <a:pt x="8764" y="767"/>
                  </a:cubicBezTo>
                  <a:cubicBezTo>
                    <a:pt x="8764" y="767"/>
                    <a:pt x="8763" y="767"/>
                    <a:pt x="8763" y="766"/>
                  </a:cubicBezTo>
                  <a:cubicBezTo>
                    <a:pt x="8704" y="670"/>
                    <a:pt x="8636" y="592"/>
                    <a:pt x="8561" y="543"/>
                  </a:cubicBezTo>
                  <a:cubicBezTo>
                    <a:pt x="8556" y="541"/>
                    <a:pt x="8553" y="540"/>
                    <a:pt x="8550" y="538"/>
                  </a:cubicBezTo>
                  <a:cubicBezTo>
                    <a:pt x="8535" y="531"/>
                    <a:pt x="8521" y="524"/>
                    <a:pt x="8507" y="518"/>
                  </a:cubicBezTo>
                  <a:cubicBezTo>
                    <a:pt x="8477" y="503"/>
                    <a:pt x="8454" y="494"/>
                    <a:pt x="8440" y="491"/>
                  </a:cubicBezTo>
                  <a:cubicBezTo>
                    <a:pt x="8354" y="473"/>
                    <a:pt x="7470" y="150"/>
                    <a:pt x="6121" y="39"/>
                  </a:cubicBezTo>
                  <a:cubicBezTo>
                    <a:pt x="5836" y="16"/>
                    <a:pt x="5532" y="0"/>
                    <a:pt x="5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0"/>
            <p:cNvSpPr/>
            <p:nvPr/>
          </p:nvSpPr>
          <p:spPr>
            <a:xfrm>
              <a:off x="2243893" y="2124618"/>
              <a:ext cx="249913" cy="384888"/>
            </a:xfrm>
            <a:custGeom>
              <a:avLst/>
              <a:gdLst/>
              <a:ahLst/>
              <a:cxnLst/>
              <a:rect l="l" t="t" r="r" b="b"/>
              <a:pathLst>
                <a:path w="2355" h="3627" extrusionOk="0">
                  <a:moveTo>
                    <a:pt x="2154" y="0"/>
                  </a:moveTo>
                  <a:lnTo>
                    <a:pt x="317" y="424"/>
                  </a:lnTo>
                  <a:lnTo>
                    <a:pt x="31" y="490"/>
                  </a:lnTo>
                  <a:cubicBezTo>
                    <a:pt x="1" y="496"/>
                    <a:pt x="138" y="2048"/>
                    <a:pt x="182" y="2461"/>
                  </a:cubicBezTo>
                  <a:cubicBezTo>
                    <a:pt x="213" y="2779"/>
                    <a:pt x="307" y="3105"/>
                    <a:pt x="529" y="3336"/>
                  </a:cubicBezTo>
                  <a:cubicBezTo>
                    <a:pt x="715" y="3528"/>
                    <a:pt x="974" y="3627"/>
                    <a:pt x="1235" y="3627"/>
                  </a:cubicBezTo>
                  <a:cubicBezTo>
                    <a:pt x="1372" y="3627"/>
                    <a:pt x="1509" y="3600"/>
                    <a:pt x="1636" y="3545"/>
                  </a:cubicBezTo>
                  <a:cubicBezTo>
                    <a:pt x="1909" y="3428"/>
                    <a:pt x="2092" y="3205"/>
                    <a:pt x="2229" y="2949"/>
                  </a:cubicBezTo>
                  <a:cubicBezTo>
                    <a:pt x="2340" y="2740"/>
                    <a:pt x="2354" y="2477"/>
                    <a:pt x="2343" y="2229"/>
                  </a:cubicBezTo>
                  <a:cubicBezTo>
                    <a:pt x="2339" y="2145"/>
                    <a:pt x="2333" y="2063"/>
                    <a:pt x="2325" y="1983"/>
                  </a:cubicBezTo>
                  <a:cubicBezTo>
                    <a:pt x="2321" y="1933"/>
                    <a:pt x="2314" y="1859"/>
                    <a:pt x="2307" y="1770"/>
                  </a:cubicBezTo>
                  <a:cubicBezTo>
                    <a:pt x="2258" y="1201"/>
                    <a:pt x="2154" y="0"/>
                    <a:pt x="2154" y="0"/>
                  </a:cubicBezTo>
                  <a:close/>
                </a:path>
              </a:pathLst>
            </a:custGeom>
            <a:solidFill>
              <a:srgbClr val="F08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0"/>
            <p:cNvSpPr/>
            <p:nvPr/>
          </p:nvSpPr>
          <p:spPr>
            <a:xfrm>
              <a:off x="2277426" y="2124618"/>
              <a:ext cx="211285" cy="190481"/>
            </a:xfrm>
            <a:custGeom>
              <a:avLst/>
              <a:gdLst/>
              <a:ahLst/>
              <a:cxnLst/>
              <a:rect l="l" t="t" r="r" b="b"/>
              <a:pathLst>
                <a:path w="1991" h="1795" extrusionOk="0">
                  <a:moveTo>
                    <a:pt x="1838" y="0"/>
                  </a:moveTo>
                  <a:lnTo>
                    <a:pt x="1" y="424"/>
                  </a:lnTo>
                  <a:lnTo>
                    <a:pt x="9" y="498"/>
                  </a:lnTo>
                  <a:cubicBezTo>
                    <a:pt x="75" y="1135"/>
                    <a:pt x="550" y="1674"/>
                    <a:pt x="1184" y="1767"/>
                  </a:cubicBezTo>
                  <a:cubicBezTo>
                    <a:pt x="1189" y="1769"/>
                    <a:pt x="1193" y="1769"/>
                    <a:pt x="1197" y="1769"/>
                  </a:cubicBezTo>
                  <a:cubicBezTo>
                    <a:pt x="1319" y="1786"/>
                    <a:pt x="1453" y="1794"/>
                    <a:pt x="1588" y="1794"/>
                  </a:cubicBezTo>
                  <a:cubicBezTo>
                    <a:pt x="1724" y="1794"/>
                    <a:pt x="1861" y="1786"/>
                    <a:pt x="1991" y="1770"/>
                  </a:cubicBezTo>
                  <a:cubicBezTo>
                    <a:pt x="1942" y="1201"/>
                    <a:pt x="1838" y="0"/>
                    <a:pt x="1838" y="0"/>
                  </a:cubicBezTo>
                  <a:close/>
                </a:path>
              </a:pathLst>
            </a:custGeom>
            <a:solidFill>
              <a:srgbClr val="D879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0"/>
            <p:cNvSpPr/>
            <p:nvPr/>
          </p:nvSpPr>
          <p:spPr>
            <a:xfrm>
              <a:off x="1921183" y="1378069"/>
              <a:ext cx="855115" cy="838647"/>
            </a:xfrm>
            <a:custGeom>
              <a:avLst/>
              <a:gdLst/>
              <a:ahLst/>
              <a:cxnLst/>
              <a:rect l="l" t="t" r="r" b="b"/>
              <a:pathLst>
                <a:path w="8058" h="7903" extrusionOk="0">
                  <a:moveTo>
                    <a:pt x="4012" y="0"/>
                  </a:moveTo>
                  <a:cubicBezTo>
                    <a:pt x="3978" y="0"/>
                    <a:pt x="3944" y="1"/>
                    <a:pt x="3910" y="1"/>
                  </a:cubicBezTo>
                  <a:cubicBezTo>
                    <a:pt x="3738" y="7"/>
                    <a:pt x="3565" y="52"/>
                    <a:pt x="3391" y="125"/>
                  </a:cubicBezTo>
                  <a:cubicBezTo>
                    <a:pt x="3072" y="238"/>
                    <a:pt x="2773" y="438"/>
                    <a:pt x="2505" y="757"/>
                  </a:cubicBezTo>
                  <a:cubicBezTo>
                    <a:pt x="1873" y="1393"/>
                    <a:pt x="1336" y="2340"/>
                    <a:pt x="1084" y="3245"/>
                  </a:cubicBezTo>
                  <a:cubicBezTo>
                    <a:pt x="941" y="3149"/>
                    <a:pt x="793" y="3090"/>
                    <a:pt x="659" y="3090"/>
                  </a:cubicBezTo>
                  <a:cubicBezTo>
                    <a:pt x="655" y="3090"/>
                    <a:pt x="652" y="3090"/>
                    <a:pt x="648" y="3090"/>
                  </a:cubicBezTo>
                  <a:cubicBezTo>
                    <a:pt x="191" y="3104"/>
                    <a:pt x="0" y="3818"/>
                    <a:pt x="95" y="4373"/>
                  </a:cubicBezTo>
                  <a:cubicBezTo>
                    <a:pt x="215" y="5076"/>
                    <a:pt x="727" y="5323"/>
                    <a:pt x="1204" y="5489"/>
                  </a:cubicBezTo>
                  <a:cubicBezTo>
                    <a:pt x="1401" y="5961"/>
                    <a:pt x="1691" y="6429"/>
                    <a:pt x="2032" y="6826"/>
                  </a:cubicBezTo>
                  <a:cubicBezTo>
                    <a:pt x="2388" y="7296"/>
                    <a:pt x="2860" y="7656"/>
                    <a:pt x="3413" y="7825"/>
                  </a:cubicBezTo>
                  <a:cubicBezTo>
                    <a:pt x="3429" y="7830"/>
                    <a:pt x="3445" y="7834"/>
                    <a:pt x="3461" y="7839"/>
                  </a:cubicBezTo>
                  <a:cubicBezTo>
                    <a:pt x="3493" y="7848"/>
                    <a:pt x="3525" y="7859"/>
                    <a:pt x="3557" y="7868"/>
                  </a:cubicBezTo>
                  <a:cubicBezTo>
                    <a:pt x="3580" y="7872"/>
                    <a:pt x="3602" y="7874"/>
                    <a:pt x="3624" y="7877"/>
                  </a:cubicBezTo>
                  <a:cubicBezTo>
                    <a:pt x="3643" y="7882"/>
                    <a:pt x="3662" y="7884"/>
                    <a:pt x="3680" y="7886"/>
                  </a:cubicBezTo>
                  <a:cubicBezTo>
                    <a:pt x="3723" y="7892"/>
                    <a:pt x="3766" y="7898"/>
                    <a:pt x="3810" y="7900"/>
                  </a:cubicBezTo>
                  <a:cubicBezTo>
                    <a:pt x="3832" y="7902"/>
                    <a:pt x="3854" y="7902"/>
                    <a:pt x="3876" y="7902"/>
                  </a:cubicBezTo>
                  <a:cubicBezTo>
                    <a:pt x="3898" y="7902"/>
                    <a:pt x="3919" y="7902"/>
                    <a:pt x="3941" y="7901"/>
                  </a:cubicBezTo>
                  <a:cubicBezTo>
                    <a:pt x="3960" y="7901"/>
                    <a:pt x="3979" y="7900"/>
                    <a:pt x="3998" y="7899"/>
                  </a:cubicBezTo>
                  <a:cubicBezTo>
                    <a:pt x="4021" y="7898"/>
                    <a:pt x="4043" y="7899"/>
                    <a:pt x="4066" y="7896"/>
                  </a:cubicBezTo>
                  <a:cubicBezTo>
                    <a:pt x="4099" y="7892"/>
                    <a:pt x="4131" y="7884"/>
                    <a:pt x="4164" y="7878"/>
                  </a:cubicBezTo>
                  <a:cubicBezTo>
                    <a:pt x="4180" y="7876"/>
                    <a:pt x="4197" y="7873"/>
                    <a:pt x="4214" y="7870"/>
                  </a:cubicBezTo>
                  <a:cubicBezTo>
                    <a:pt x="4782" y="7766"/>
                    <a:pt x="5292" y="7461"/>
                    <a:pt x="5697" y="7034"/>
                  </a:cubicBezTo>
                  <a:cubicBezTo>
                    <a:pt x="6082" y="6678"/>
                    <a:pt x="6423" y="6247"/>
                    <a:pt x="6672" y="5800"/>
                  </a:cubicBezTo>
                  <a:cubicBezTo>
                    <a:pt x="7166" y="5690"/>
                    <a:pt x="7702" y="5501"/>
                    <a:pt x="7901" y="4816"/>
                  </a:cubicBezTo>
                  <a:cubicBezTo>
                    <a:pt x="8057" y="4275"/>
                    <a:pt x="7949" y="3545"/>
                    <a:pt x="7495" y="3480"/>
                  </a:cubicBezTo>
                  <a:cubicBezTo>
                    <a:pt x="7473" y="3476"/>
                    <a:pt x="7450" y="3475"/>
                    <a:pt x="7427" y="3475"/>
                  </a:cubicBezTo>
                  <a:cubicBezTo>
                    <a:pt x="7309" y="3475"/>
                    <a:pt x="7177" y="3515"/>
                    <a:pt x="7046" y="3583"/>
                  </a:cubicBezTo>
                  <a:cubicBezTo>
                    <a:pt x="6898" y="2656"/>
                    <a:pt x="6471" y="1654"/>
                    <a:pt x="5915" y="950"/>
                  </a:cubicBezTo>
                  <a:cubicBezTo>
                    <a:pt x="5685" y="603"/>
                    <a:pt x="5410" y="370"/>
                    <a:pt x="5106" y="222"/>
                  </a:cubicBezTo>
                  <a:cubicBezTo>
                    <a:pt x="4942" y="131"/>
                    <a:pt x="4775" y="66"/>
                    <a:pt x="4605" y="41"/>
                  </a:cubicBezTo>
                  <a:cubicBezTo>
                    <a:pt x="4489" y="24"/>
                    <a:pt x="4373" y="13"/>
                    <a:pt x="4258" y="9"/>
                  </a:cubicBezTo>
                  <a:cubicBezTo>
                    <a:pt x="4177" y="3"/>
                    <a:pt x="4095" y="0"/>
                    <a:pt x="4012" y="0"/>
                  </a:cubicBezTo>
                  <a:close/>
                </a:path>
              </a:pathLst>
            </a:custGeom>
            <a:solidFill>
              <a:srgbClr val="F08B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0"/>
            <p:cNvSpPr/>
            <p:nvPr/>
          </p:nvSpPr>
          <p:spPr>
            <a:xfrm>
              <a:off x="2227020" y="1813795"/>
              <a:ext cx="97418" cy="188571"/>
            </a:xfrm>
            <a:custGeom>
              <a:avLst/>
              <a:gdLst/>
              <a:ahLst/>
              <a:cxnLst/>
              <a:rect l="l" t="t" r="r" b="b"/>
              <a:pathLst>
                <a:path w="918" h="1777" extrusionOk="0">
                  <a:moveTo>
                    <a:pt x="716" y="1"/>
                  </a:moveTo>
                  <a:cubicBezTo>
                    <a:pt x="668" y="1"/>
                    <a:pt x="612" y="35"/>
                    <a:pt x="606" y="86"/>
                  </a:cubicBezTo>
                  <a:cubicBezTo>
                    <a:pt x="579" y="299"/>
                    <a:pt x="519" y="505"/>
                    <a:pt x="418" y="696"/>
                  </a:cubicBezTo>
                  <a:cubicBezTo>
                    <a:pt x="369" y="791"/>
                    <a:pt x="312" y="883"/>
                    <a:pt x="245" y="968"/>
                  </a:cubicBezTo>
                  <a:cubicBezTo>
                    <a:pt x="187" y="1044"/>
                    <a:pt x="117" y="1114"/>
                    <a:pt x="78" y="1201"/>
                  </a:cubicBezTo>
                  <a:cubicBezTo>
                    <a:pt x="0" y="1370"/>
                    <a:pt x="56" y="1554"/>
                    <a:pt x="194" y="1663"/>
                  </a:cubicBezTo>
                  <a:cubicBezTo>
                    <a:pt x="308" y="1753"/>
                    <a:pt x="447" y="1777"/>
                    <a:pt x="590" y="1777"/>
                  </a:cubicBezTo>
                  <a:cubicBezTo>
                    <a:pt x="654" y="1777"/>
                    <a:pt x="720" y="1772"/>
                    <a:pt x="784" y="1766"/>
                  </a:cubicBezTo>
                  <a:cubicBezTo>
                    <a:pt x="917" y="1753"/>
                    <a:pt x="914" y="1552"/>
                    <a:pt x="787" y="1552"/>
                  </a:cubicBezTo>
                  <a:cubicBezTo>
                    <a:pt x="784" y="1552"/>
                    <a:pt x="780" y="1552"/>
                    <a:pt x="776" y="1553"/>
                  </a:cubicBezTo>
                  <a:cubicBezTo>
                    <a:pt x="717" y="1558"/>
                    <a:pt x="652" y="1565"/>
                    <a:pt x="587" y="1565"/>
                  </a:cubicBezTo>
                  <a:cubicBezTo>
                    <a:pt x="479" y="1565"/>
                    <a:pt x="373" y="1545"/>
                    <a:pt x="302" y="1465"/>
                  </a:cubicBezTo>
                  <a:cubicBezTo>
                    <a:pt x="188" y="1337"/>
                    <a:pt x="313" y="1219"/>
                    <a:pt x="399" y="1109"/>
                  </a:cubicBezTo>
                  <a:cubicBezTo>
                    <a:pt x="622" y="823"/>
                    <a:pt x="768" y="482"/>
                    <a:pt x="812" y="127"/>
                  </a:cubicBezTo>
                  <a:cubicBezTo>
                    <a:pt x="819" y="70"/>
                    <a:pt x="795" y="13"/>
                    <a:pt x="733" y="2"/>
                  </a:cubicBezTo>
                  <a:cubicBezTo>
                    <a:pt x="728" y="1"/>
                    <a:pt x="722" y="1"/>
                    <a:pt x="716" y="1"/>
                  </a:cubicBezTo>
                  <a:close/>
                </a:path>
              </a:pathLst>
            </a:custGeom>
            <a:solidFill>
              <a:srgbClr val="D879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0"/>
            <p:cNvSpPr/>
            <p:nvPr/>
          </p:nvSpPr>
          <p:spPr>
            <a:xfrm>
              <a:off x="2406786" y="1799681"/>
              <a:ext cx="83198" cy="75662"/>
            </a:xfrm>
            <a:custGeom>
              <a:avLst/>
              <a:gdLst/>
              <a:ahLst/>
              <a:cxnLst/>
              <a:rect l="l" t="t" r="r" b="b"/>
              <a:pathLst>
                <a:path w="784" h="713" extrusionOk="0">
                  <a:moveTo>
                    <a:pt x="320" y="1"/>
                  </a:moveTo>
                  <a:cubicBezTo>
                    <a:pt x="192" y="1"/>
                    <a:pt x="67" y="144"/>
                    <a:pt x="34" y="331"/>
                  </a:cubicBezTo>
                  <a:cubicBezTo>
                    <a:pt x="1" y="528"/>
                    <a:pt x="82" y="698"/>
                    <a:pt x="215" y="712"/>
                  </a:cubicBezTo>
                  <a:cubicBezTo>
                    <a:pt x="221" y="713"/>
                    <a:pt x="227" y="713"/>
                    <a:pt x="233" y="713"/>
                  </a:cubicBezTo>
                  <a:cubicBezTo>
                    <a:pt x="360" y="713"/>
                    <a:pt x="485" y="570"/>
                    <a:pt x="517" y="382"/>
                  </a:cubicBezTo>
                  <a:cubicBezTo>
                    <a:pt x="523" y="353"/>
                    <a:pt x="524" y="324"/>
                    <a:pt x="524" y="297"/>
                  </a:cubicBezTo>
                  <a:cubicBezTo>
                    <a:pt x="536" y="298"/>
                    <a:pt x="547" y="299"/>
                    <a:pt x="559" y="299"/>
                  </a:cubicBezTo>
                  <a:cubicBezTo>
                    <a:pt x="568" y="299"/>
                    <a:pt x="578" y="298"/>
                    <a:pt x="587" y="297"/>
                  </a:cubicBezTo>
                  <a:cubicBezTo>
                    <a:pt x="661" y="287"/>
                    <a:pt x="722" y="246"/>
                    <a:pt x="763" y="186"/>
                  </a:cubicBezTo>
                  <a:cubicBezTo>
                    <a:pt x="784" y="156"/>
                    <a:pt x="770" y="107"/>
                    <a:pt x="738" y="91"/>
                  </a:cubicBezTo>
                  <a:cubicBezTo>
                    <a:pt x="727" y="85"/>
                    <a:pt x="715" y="82"/>
                    <a:pt x="703" y="82"/>
                  </a:cubicBezTo>
                  <a:cubicBezTo>
                    <a:pt x="679" y="82"/>
                    <a:pt x="657" y="94"/>
                    <a:pt x="642" y="116"/>
                  </a:cubicBezTo>
                  <a:cubicBezTo>
                    <a:pt x="642" y="117"/>
                    <a:pt x="641" y="118"/>
                    <a:pt x="640" y="119"/>
                  </a:cubicBezTo>
                  <a:cubicBezTo>
                    <a:pt x="637" y="123"/>
                    <a:pt x="633" y="128"/>
                    <a:pt x="628" y="131"/>
                  </a:cubicBezTo>
                  <a:cubicBezTo>
                    <a:pt x="626" y="133"/>
                    <a:pt x="625" y="135"/>
                    <a:pt x="623" y="137"/>
                  </a:cubicBezTo>
                  <a:cubicBezTo>
                    <a:pt x="622" y="137"/>
                    <a:pt x="622" y="137"/>
                    <a:pt x="621" y="138"/>
                  </a:cubicBezTo>
                  <a:cubicBezTo>
                    <a:pt x="619" y="141"/>
                    <a:pt x="617" y="142"/>
                    <a:pt x="613" y="143"/>
                  </a:cubicBezTo>
                  <a:cubicBezTo>
                    <a:pt x="609" y="146"/>
                    <a:pt x="604" y="149"/>
                    <a:pt x="597" y="152"/>
                  </a:cubicBezTo>
                  <a:cubicBezTo>
                    <a:pt x="597" y="152"/>
                    <a:pt x="596" y="152"/>
                    <a:pt x="596" y="153"/>
                  </a:cubicBezTo>
                  <a:cubicBezTo>
                    <a:pt x="595" y="153"/>
                    <a:pt x="596" y="153"/>
                    <a:pt x="595" y="153"/>
                  </a:cubicBezTo>
                  <a:lnTo>
                    <a:pt x="595" y="153"/>
                  </a:lnTo>
                  <a:cubicBezTo>
                    <a:pt x="595" y="153"/>
                    <a:pt x="595" y="153"/>
                    <a:pt x="595" y="153"/>
                  </a:cubicBezTo>
                  <a:cubicBezTo>
                    <a:pt x="591" y="155"/>
                    <a:pt x="585" y="157"/>
                    <a:pt x="580" y="158"/>
                  </a:cubicBezTo>
                  <a:cubicBezTo>
                    <a:pt x="577" y="159"/>
                    <a:pt x="574" y="159"/>
                    <a:pt x="572" y="160"/>
                  </a:cubicBezTo>
                  <a:lnTo>
                    <a:pt x="571" y="160"/>
                  </a:lnTo>
                  <a:cubicBezTo>
                    <a:pt x="568" y="160"/>
                    <a:pt x="562" y="161"/>
                    <a:pt x="559" y="161"/>
                  </a:cubicBezTo>
                  <a:cubicBezTo>
                    <a:pt x="554" y="161"/>
                    <a:pt x="549" y="161"/>
                    <a:pt x="543" y="160"/>
                  </a:cubicBezTo>
                  <a:lnTo>
                    <a:pt x="539" y="160"/>
                  </a:lnTo>
                  <a:cubicBezTo>
                    <a:pt x="532" y="158"/>
                    <a:pt x="527" y="157"/>
                    <a:pt x="521" y="155"/>
                  </a:cubicBezTo>
                  <a:cubicBezTo>
                    <a:pt x="518" y="153"/>
                    <a:pt x="516" y="153"/>
                    <a:pt x="514" y="152"/>
                  </a:cubicBezTo>
                  <a:cubicBezTo>
                    <a:pt x="511" y="150"/>
                    <a:pt x="505" y="148"/>
                    <a:pt x="501" y="146"/>
                  </a:cubicBezTo>
                  <a:cubicBezTo>
                    <a:pt x="500" y="145"/>
                    <a:pt x="498" y="144"/>
                    <a:pt x="497" y="143"/>
                  </a:cubicBezTo>
                  <a:cubicBezTo>
                    <a:pt x="466" y="64"/>
                    <a:pt x="410" y="9"/>
                    <a:pt x="337" y="1"/>
                  </a:cubicBezTo>
                  <a:cubicBezTo>
                    <a:pt x="331" y="1"/>
                    <a:pt x="326" y="1"/>
                    <a:pt x="320"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0"/>
            <p:cNvSpPr/>
            <p:nvPr/>
          </p:nvSpPr>
          <p:spPr>
            <a:xfrm>
              <a:off x="2176401" y="1790873"/>
              <a:ext cx="65582" cy="75662"/>
            </a:xfrm>
            <a:custGeom>
              <a:avLst/>
              <a:gdLst/>
              <a:ahLst/>
              <a:cxnLst/>
              <a:rect l="l" t="t" r="r" b="b"/>
              <a:pathLst>
                <a:path w="618" h="713" extrusionOk="0">
                  <a:moveTo>
                    <a:pt x="385" y="0"/>
                  </a:moveTo>
                  <a:cubicBezTo>
                    <a:pt x="311" y="0"/>
                    <a:pt x="239" y="50"/>
                    <a:pt x="185" y="127"/>
                  </a:cubicBezTo>
                  <a:cubicBezTo>
                    <a:pt x="183" y="125"/>
                    <a:pt x="181" y="125"/>
                    <a:pt x="179" y="125"/>
                  </a:cubicBezTo>
                  <a:cubicBezTo>
                    <a:pt x="175" y="123"/>
                    <a:pt x="171" y="120"/>
                    <a:pt x="167" y="118"/>
                  </a:cubicBezTo>
                  <a:cubicBezTo>
                    <a:pt x="163" y="115"/>
                    <a:pt x="160" y="111"/>
                    <a:pt x="157" y="107"/>
                  </a:cubicBezTo>
                  <a:cubicBezTo>
                    <a:pt x="154" y="103"/>
                    <a:pt x="150" y="97"/>
                    <a:pt x="147" y="92"/>
                  </a:cubicBezTo>
                  <a:cubicBezTo>
                    <a:pt x="146" y="88"/>
                    <a:pt x="144" y="83"/>
                    <a:pt x="143" y="78"/>
                  </a:cubicBezTo>
                  <a:cubicBezTo>
                    <a:pt x="137" y="48"/>
                    <a:pt x="105" y="27"/>
                    <a:pt x="75" y="27"/>
                  </a:cubicBezTo>
                  <a:cubicBezTo>
                    <a:pt x="69" y="27"/>
                    <a:pt x="63" y="28"/>
                    <a:pt x="58" y="29"/>
                  </a:cubicBezTo>
                  <a:cubicBezTo>
                    <a:pt x="20" y="41"/>
                    <a:pt x="1" y="77"/>
                    <a:pt x="8" y="116"/>
                  </a:cubicBezTo>
                  <a:cubicBezTo>
                    <a:pt x="16" y="148"/>
                    <a:pt x="32" y="177"/>
                    <a:pt x="53" y="202"/>
                  </a:cubicBezTo>
                  <a:cubicBezTo>
                    <a:pt x="72" y="224"/>
                    <a:pt x="95" y="239"/>
                    <a:pt x="121" y="250"/>
                  </a:cubicBezTo>
                  <a:cubicBezTo>
                    <a:pt x="113" y="276"/>
                    <a:pt x="105" y="303"/>
                    <a:pt x="101" y="331"/>
                  </a:cubicBezTo>
                  <a:cubicBezTo>
                    <a:pt x="66" y="528"/>
                    <a:pt x="147" y="698"/>
                    <a:pt x="281" y="712"/>
                  </a:cubicBezTo>
                  <a:cubicBezTo>
                    <a:pt x="287" y="713"/>
                    <a:pt x="293" y="713"/>
                    <a:pt x="298" y="713"/>
                  </a:cubicBezTo>
                  <a:cubicBezTo>
                    <a:pt x="425" y="713"/>
                    <a:pt x="551" y="570"/>
                    <a:pt x="583" y="382"/>
                  </a:cubicBezTo>
                  <a:cubicBezTo>
                    <a:pt x="617" y="186"/>
                    <a:pt x="536" y="15"/>
                    <a:pt x="403" y="1"/>
                  </a:cubicBezTo>
                  <a:cubicBezTo>
                    <a:pt x="397" y="1"/>
                    <a:pt x="391" y="0"/>
                    <a:pt x="385"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0"/>
            <p:cNvSpPr/>
            <p:nvPr/>
          </p:nvSpPr>
          <p:spPr>
            <a:xfrm>
              <a:off x="2159740" y="1680296"/>
              <a:ext cx="85745" cy="65262"/>
            </a:xfrm>
            <a:custGeom>
              <a:avLst/>
              <a:gdLst/>
              <a:ahLst/>
              <a:cxnLst/>
              <a:rect l="l" t="t" r="r" b="b"/>
              <a:pathLst>
                <a:path w="808" h="615" extrusionOk="0">
                  <a:moveTo>
                    <a:pt x="613" y="0"/>
                  </a:moveTo>
                  <a:cubicBezTo>
                    <a:pt x="599" y="0"/>
                    <a:pt x="585" y="1"/>
                    <a:pt x="572" y="3"/>
                  </a:cubicBezTo>
                  <a:cubicBezTo>
                    <a:pt x="276" y="33"/>
                    <a:pt x="52" y="281"/>
                    <a:pt x="0" y="614"/>
                  </a:cubicBezTo>
                  <a:cubicBezTo>
                    <a:pt x="20" y="569"/>
                    <a:pt x="43" y="528"/>
                    <a:pt x="76" y="496"/>
                  </a:cubicBezTo>
                  <a:cubicBezTo>
                    <a:pt x="78" y="494"/>
                    <a:pt x="80" y="494"/>
                    <a:pt x="82" y="491"/>
                  </a:cubicBezTo>
                  <a:cubicBezTo>
                    <a:pt x="100" y="470"/>
                    <a:pt x="120" y="450"/>
                    <a:pt x="142" y="435"/>
                  </a:cubicBezTo>
                  <a:cubicBezTo>
                    <a:pt x="224" y="378"/>
                    <a:pt x="327" y="360"/>
                    <a:pt x="428" y="345"/>
                  </a:cubicBezTo>
                  <a:cubicBezTo>
                    <a:pt x="528" y="330"/>
                    <a:pt x="632" y="317"/>
                    <a:pt x="721" y="274"/>
                  </a:cubicBezTo>
                  <a:cubicBezTo>
                    <a:pt x="765" y="252"/>
                    <a:pt x="808" y="215"/>
                    <a:pt x="803" y="155"/>
                  </a:cubicBezTo>
                  <a:cubicBezTo>
                    <a:pt x="800" y="100"/>
                    <a:pt x="757" y="47"/>
                    <a:pt x="711" y="22"/>
                  </a:cubicBezTo>
                  <a:cubicBezTo>
                    <a:pt x="678" y="6"/>
                    <a:pt x="645" y="0"/>
                    <a:pt x="613"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0"/>
            <p:cNvSpPr/>
            <p:nvPr/>
          </p:nvSpPr>
          <p:spPr>
            <a:xfrm>
              <a:off x="2419945" y="1675627"/>
              <a:ext cx="88504" cy="54544"/>
            </a:xfrm>
            <a:custGeom>
              <a:avLst/>
              <a:gdLst/>
              <a:ahLst/>
              <a:cxnLst/>
              <a:rect l="l" t="t" r="r" b="b"/>
              <a:pathLst>
                <a:path w="834" h="514" extrusionOk="0">
                  <a:moveTo>
                    <a:pt x="259" y="0"/>
                  </a:moveTo>
                  <a:cubicBezTo>
                    <a:pt x="246" y="0"/>
                    <a:pt x="234" y="1"/>
                    <a:pt x="221" y="2"/>
                  </a:cubicBezTo>
                  <a:cubicBezTo>
                    <a:pt x="177" y="5"/>
                    <a:pt x="128" y="14"/>
                    <a:pt x="85" y="45"/>
                  </a:cubicBezTo>
                  <a:cubicBezTo>
                    <a:pt x="41" y="77"/>
                    <a:pt x="1" y="138"/>
                    <a:pt x="2" y="193"/>
                  </a:cubicBezTo>
                  <a:cubicBezTo>
                    <a:pt x="2" y="253"/>
                    <a:pt x="47" y="282"/>
                    <a:pt x="91" y="296"/>
                  </a:cubicBezTo>
                  <a:cubicBezTo>
                    <a:pt x="152" y="315"/>
                    <a:pt x="218" y="319"/>
                    <a:pt x="285" y="319"/>
                  </a:cubicBezTo>
                  <a:cubicBezTo>
                    <a:pt x="320" y="319"/>
                    <a:pt x="355" y="318"/>
                    <a:pt x="389" y="318"/>
                  </a:cubicBezTo>
                  <a:cubicBezTo>
                    <a:pt x="405" y="317"/>
                    <a:pt x="420" y="317"/>
                    <a:pt x="436" y="317"/>
                  </a:cubicBezTo>
                  <a:cubicBezTo>
                    <a:pt x="521" y="317"/>
                    <a:pt x="606" y="324"/>
                    <a:pt x="679" y="360"/>
                  </a:cubicBezTo>
                  <a:cubicBezTo>
                    <a:pt x="703" y="372"/>
                    <a:pt x="723" y="387"/>
                    <a:pt x="744" y="405"/>
                  </a:cubicBezTo>
                  <a:cubicBezTo>
                    <a:pt x="746" y="407"/>
                    <a:pt x="748" y="407"/>
                    <a:pt x="750" y="409"/>
                  </a:cubicBezTo>
                  <a:cubicBezTo>
                    <a:pt x="785" y="435"/>
                    <a:pt x="811" y="473"/>
                    <a:pt x="833" y="514"/>
                  </a:cubicBezTo>
                  <a:cubicBezTo>
                    <a:pt x="761" y="205"/>
                    <a:pt x="538" y="0"/>
                    <a:pt x="259"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0"/>
            <p:cNvSpPr/>
            <p:nvPr/>
          </p:nvSpPr>
          <p:spPr>
            <a:xfrm>
              <a:off x="2263631" y="2015209"/>
              <a:ext cx="171172" cy="55818"/>
            </a:xfrm>
            <a:custGeom>
              <a:avLst/>
              <a:gdLst/>
              <a:ahLst/>
              <a:cxnLst/>
              <a:rect l="l" t="t" r="r" b="b"/>
              <a:pathLst>
                <a:path w="1613" h="526" extrusionOk="0">
                  <a:moveTo>
                    <a:pt x="1463" y="1"/>
                  </a:moveTo>
                  <a:cubicBezTo>
                    <a:pt x="1441" y="1"/>
                    <a:pt x="1419" y="8"/>
                    <a:pt x="1398" y="25"/>
                  </a:cubicBezTo>
                  <a:cubicBezTo>
                    <a:pt x="1161" y="225"/>
                    <a:pt x="855" y="329"/>
                    <a:pt x="548" y="329"/>
                  </a:cubicBezTo>
                  <a:cubicBezTo>
                    <a:pt x="418" y="329"/>
                    <a:pt x="287" y="311"/>
                    <a:pt x="162" y="272"/>
                  </a:cubicBezTo>
                  <a:cubicBezTo>
                    <a:pt x="151" y="269"/>
                    <a:pt x="141" y="268"/>
                    <a:pt x="132" y="268"/>
                  </a:cubicBezTo>
                  <a:cubicBezTo>
                    <a:pt x="33" y="268"/>
                    <a:pt x="1" y="428"/>
                    <a:pt x="110" y="461"/>
                  </a:cubicBezTo>
                  <a:cubicBezTo>
                    <a:pt x="252" y="504"/>
                    <a:pt x="398" y="525"/>
                    <a:pt x="544" y="525"/>
                  </a:cubicBezTo>
                  <a:cubicBezTo>
                    <a:pt x="903" y="525"/>
                    <a:pt x="1258" y="398"/>
                    <a:pt x="1536" y="163"/>
                  </a:cubicBezTo>
                  <a:cubicBezTo>
                    <a:pt x="1613" y="100"/>
                    <a:pt x="1543" y="1"/>
                    <a:pt x="1463" y="1"/>
                  </a:cubicBezTo>
                  <a:close/>
                </a:path>
              </a:pathLst>
            </a:custGeom>
            <a:solidFill>
              <a:srgbClr val="D879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0"/>
            <p:cNvSpPr/>
            <p:nvPr/>
          </p:nvSpPr>
          <p:spPr>
            <a:xfrm>
              <a:off x="1851144" y="2321470"/>
              <a:ext cx="405803" cy="1450838"/>
            </a:xfrm>
            <a:custGeom>
              <a:avLst/>
              <a:gdLst/>
              <a:ahLst/>
              <a:cxnLst/>
              <a:rect l="l" t="t" r="r" b="b"/>
              <a:pathLst>
                <a:path w="3824" h="13672" extrusionOk="0">
                  <a:moveTo>
                    <a:pt x="3823" y="1"/>
                  </a:moveTo>
                  <a:lnTo>
                    <a:pt x="3823" y="1"/>
                  </a:lnTo>
                  <a:cubicBezTo>
                    <a:pt x="3619" y="39"/>
                    <a:pt x="3414" y="82"/>
                    <a:pt x="3210" y="130"/>
                  </a:cubicBezTo>
                  <a:cubicBezTo>
                    <a:pt x="2772" y="232"/>
                    <a:pt x="2341" y="358"/>
                    <a:pt x="1917" y="505"/>
                  </a:cubicBezTo>
                  <a:cubicBezTo>
                    <a:pt x="1917" y="506"/>
                    <a:pt x="1916" y="506"/>
                    <a:pt x="1914" y="506"/>
                  </a:cubicBezTo>
                  <a:cubicBezTo>
                    <a:pt x="1610" y="628"/>
                    <a:pt x="1453" y="719"/>
                    <a:pt x="1453" y="719"/>
                  </a:cubicBezTo>
                  <a:cubicBezTo>
                    <a:pt x="1453" y="719"/>
                    <a:pt x="556" y="3053"/>
                    <a:pt x="476" y="3426"/>
                  </a:cubicBezTo>
                  <a:cubicBezTo>
                    <a:pt x="117" y="5095"/>
                    <a:pt x="0" y="6097"/>
                    <a:pt x="419" y="7492"/>
                  </a:cubicBezTo>
                  <a:cubicBezTo>
                    <a:pt x="649" y="8264"/>
                    <a:pt x="711" y="9076"/>
                    <a:pt x="625" y="9877"/>
                  </a:cubicBezTo>
                  <a:cubicBezTo>
                    <a:pt x="501" y="11039"/>
                    <a:pt x="316" y="12655"/>
                    <a:pt x="152" y="13666"/>
                  </a:cubicBezTo>
                  <a:lnTo>
                    <a:pt x="2871" y="13672"/>
                  </a:lnTo>
                  <a:cubicBezTo>
                    <a:pt x="2391" y="11573"/>
                    <a:pt x="2556" y="8829"/>
                    <a:pt x="2799" y="6816"/>
                  </a:cubicBezTo>
                  <a:cubicBezTo>
                    <a:pt x="3073" y="4560"/>
                    <a:pt x="3586" y="2336"/>
                    <a:pt x="3820" y="75"/>
                  </a:cubicBezTo>
                  <a:lnTo>
                    <a:pt x="3822" y="28"/>
                  </a:lnTo>
                  <a:lnTo>
                    <a:pt x="38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0"/>
            <p:cNvSpPr/>
            <p:nvPr/>
          </p:nvSpPr>
          <p:spPr>
            <a:xfrm>
              <a:off x="2496457" y="2319241"/>
              <a:ext cx="415141" cy="1454446"/>
            </a:xfrm>
            <a:custGeom>
              <a:avLst/>
              <a:gdLst/>
              <a:ahLst/>
              <a:cxnLst/>
              <a:rect l="l" t="t" r="r" b="b"/>
              <a:pathLst>
                <a:path w="3912" h="13706" extrusionOk="0">
                  <a:moveTo>
                    <a:pt x="0" y="0"/>
                  </a:moveTo>
                  <a:lnTo>
                    <a:pt x="0" y="0"/>
                  </a:lnTo>
                  <a:cubicBezTo>
                    <a:pt x="243" y="2182"/>
                    <a:pt x="730" y="4330"/>
                    <a:pt x="995" y="6509"/>
                  </a:cubicBezTo>
                  <a:cubicBezTo>
                    <a:pt x="1253" y="8632"/>
                    <a:pt x="1419" y="11568"/>
                    <a:pt x="841" y="13704"/>
                  </a:cubicBezTo>
                  <a:lnTo>
                    <a:pt x="3442" y="13706"/>
                  </a:lnTo>
                  <a:cubicBezTo>
                    <a:pt x="3270" y="12319"/>
                    <a:pt x="2204" y="9989"/>
                    <a:pt x="3237" y="8079"/>
                  </a:cubicBezTo>
                  <a:cubicBezTo>
                    <a:pt x="3912" y="6834"/>
                    <a:pt x="3669" y="5468"/>
                    <a:pt x="3363" y="4111"/>
                  </a:cubicBezTo>
                  <a:cubicBezTo>
                    <a:pt x="3301" y="3833"/>
                    <a:pt x="3236" y="3557"/>
                    <a:pt x="3175" y="3280"/>
                  </a:cubicBezTo>
                  <a:cubicBezTo>
                    <a:pt x="3079" y="2837"/>
                    <a:pt x="3023" y="1358"/>
                    <a:pt x="2643" y="728"/>
                  </a:cubicBezTo>
                  <a:cubicBezTo>
                    <a:pt x="2643" y="728"/>
                    <a:pt x="2642" y="728"/>
                    <a:pt x="2642" y="727"/>
                  </a:cubicBezTo>
                  <a:cubicBezTo>
                    <a:pt x="2583" y="631"/>
                    <a:pt x="2515" y="553"/>
                    <a:pt x="2440" y="504"/>
                  </a:cubicBezTo>
                  <a:cubicBezTo>
                    <a:pt x="2435" y="502"/>
                    <a:pt x="2432" y="501"/>
                    <a:pt x="2429" y="499"/>
                  </a:cubicBezTo>
                  <a:cubicBezTo>
                    <a:pt x="2414" y="492"/>
                    <a:pt x="2400" y="485"/>
                    <a:pt x="2386" y="479"/>
                  </a:cubicBezTo>
                  <a:cubicBezTo>
                    <a:pt x="2356" y="464"/>
                    <a:pt x="2333" y="455"/>
                    <a:pt x="2319" y="452"/>
                  </a:cubicBezTo>
                  <a:cubicBezTo>
                    <a:pt x="2233" y="434"/>
                    <a:pt x="1349" y="11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0"/>
            <p:cNvSpPr/>
            <p:nvPr/>
          </p:nvSpPr>
          <p:spPr>
            <a:xfrm>
              <a:off x="2112198" y="2242941"/>
              <a:ext cx="507360" cy="428927"/>
            </a:xfrm>
            <a:custGeom>
              <a:avLst/>
              <a:gdLst/>
              <a:ahLst/>
              <a:cxnLst/>
              <a:rect l="l" t="t" r="r" b="b"/>
              <a:pathLst>
                <a:path w="4781" h="4042" extrusionOk="0">
                  <a:moveTo>
                    <a:pt x="1291" y="0"/>
                  </a:moveTo>
                  <a:lnTo>
                    <a:pt x="501" y="603"/>
                  </a:lnTo>
                  <a:cubicBezTo>
                    <a:pt x="347" y="720"/>
                    <a:pt x="188" y="843"/>
                    <a:pt x="99" y="1015"/>
                  </a:cubicBezTo>
                  <a:cubicBezTo>
                    <a:pt x="9" y="1187"/>
                    <a:pt x="1" y="1390"/>
                    <a:pt x="7" y="1584"/>
                  </a:cubicBezTo>
                  <a:cubicBezTo>
                    <a:pt x="37" y="2384"/>
                    <a:pt x="314" y="3172"/>
                    <a:pt x="791" y="3814"/>
                  </a:cubicBezTo>
                  <a:cubicBezTo>
                    <a:pt x="874" y="3924"/>
                    <a:pt x="986" y="4042"/>
                    <a:pt x="1119" y="4042"/>
                  </a:cubicBezTo>
                  <a:cubicBezTo>
                    <a:pt x="1131" y="4042"/>
                    <a:pt x="1143" y="4041"/>
                    <a:pt x="1155" y="4039"/>
                  </a:cubicBezTo>
                  <a:cubicBezTo>
                    <a:pt x="1235" y="4027"/>
                    <a:pt x="1301" y="3972"/>
                    <a:pt x="1361" y="3920"/>
                  </a:cubicBezTo>
                  <a:cubicBezTo>
                    <a:pt x="1564" y="3749"/>
                    <a:pt x="1766" y="3577"/>
                    <a:pt x="1967" y="3406"/>
                  </a:cubicBezTo>
                  <a:cubicBezTo>
                    <a:pt x="2113" y="3282"/>
                    <a:pt x="2263" y="3153"/>
                    <a:pt x="2390" y="3009"/>
                  </a:cubicBezTo>
                  <a:cubicBezTo>
                    <a:pt x="2518" y="3153"/>
                    <a:pt x="2667" y="3282"/>
                    <a:pt x="2812" y="3406"/>
                  </a:cubicBezTo>
                  <a:cubicBezTo>
                    <a:pt x="3015" y="3577"/>
                    <a:pt x="3217" y="3749"/>
                    <a:pt x="3418" y="3920"/>
                  </a:cubicBezTo>
                  <a:cubicBezTo>
                    <a:pt x="3480" y="3972"/>
                    <a:pt x="3546" y="4027"/>
                    <a:pt x="3624" y="4039"/>
                  </a:cubicBezTo>
                  <a:cubicBezTo>
                    <a:pt x="3636" y="4041"/>
                    <a:pt x="3648" y="4042"/>
                    <a:pt x="3659" y="4042"/>
                  </a:cubicBezTo>
                  <a:cubicBezTo>
                    <a:pt x="3793" y="4042"/>
                    <a:pt x="3906" y="3925"/>
                    <a:pt x="3989" y="3814"/>
                  </a:cubicBezTo>
                  <a:cubicBezTo>
                    <a:pt x="4466" y="3172"/>
                    <a:pt x="4743" y="2384"/>
                    <a:pt x="4773" y="1584"/>
                  </a:cubicBezTo>
                  <a:cubicBezTo>
                    <a:pt x="4780" y="1390"/>
                    <a:pt x="4771" y="1187"/>
                    <a:pt x="4681" y="1015"/>
                  </a:cubicBezTo>
                  <a:cubicBezTo>
                    <a:pt x="4593" y="843"/>
                    <a:pt x="4433" y="720"/>
                    <a:pt x="4279" y="603"/>
                  </a:cubicBezTo>
                  <a:cubicBezTo>
                    <a:pt x="4016" y="402"/>
                    <a:pt x="3753" y="201"/>
                    <a:pt x="3488" y="0"/>
                  </a:cubicBezTo>
                  <a:lnTo>
                    <a:pt x="3488" y="0"/>
                  </a:lnTo>
                  <a:lnTo>
                    <a:pt x="3491" y="43"/>
                  </a:lnTo>
                  <a:cubicBezTo>
                    <a:pt x="3430" y="1352"/>
                    <a:pt x="2860" y="2080"/>
                    <a:pt x="2390" y="2372"/>
                  </a:cubicBezTo>
                  <a:cubicBezTo>
                    <a:pt x="1921" y="2080"/>
                    <a:pt x="1349" y="1352"/>
                    <a:pt x="1289" y="43"/>
                  </a:cubicBezTo>
                  <a:lnTo>
                    <a:pt x="12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0"/>
            <p:cNvSpPr/>
            <p:nvPr/>
          </p:nvSpPr>
          <p:spPr>
            <a:xfrm>
              <a:off x="1938056" y="1302405"/>
              <a:ext cx="771599" cy="817635"/>
            </a:xfrm>
            <a:custGeom>
              <a:avLst/>
              <a:gdLst/>
              <a:ahLst/>
              <a:cxnLst/>
              <a:rect l="l" t="t" r="r" b="b"/>
              <a:pathLst>
                <a:path w="7271" h="7705" extrusionOk="0">
                  <a:moveTo>
                    <a:pt x="4062" y="0"/>
                  </a:moveTo>
                  <a:cubicBezTo>
                    <a:pt x="4000" y="0"/>
                    <a:pt x="3939" y="2"/>
                    <a:pt x="3878" y="5"/>
                  </a:cubicBezTo>
                  <a:cubicBezTo>
                    <a:pt x="2993" y="50"/>
                    <a:pt x="2109" y="404"/>
                    <a:pt x="1459" y="1013"/>
                  </a:cubicBezTo>
                  <a:cubicBezTo>
                    <a:pt x="691" y="1733"/>
                    <a:pt x="197" y="2741"/>
                    <a:pt x="99" y="3792"/>
                  </a:cubicBezTo>
                  <a:cubicBezTo>
                    <a:pt x="1" y="4841"/>
                    <a:pt x="299" y="5923"/>
                    <a:pt x="921" y="6774"/>
                  </a:cubicBezTo>
                  <a:cubicBezTo>
                    <a:pt x="1023" y="6913"/>
                    <a:pt x="1134" y="7048"/>
                    <a:pt x="1205" y="7204"/>
                  </a:cubicBezTo>
                  <a:cubicBezTo>
                    <a:pt x="1276" y="7361"/>
                    <a:pt x="1304" y="7547"/>
                    <a:pt x="1234" y="7704"/>
                  </a:cubicBezTo>
                  <a:cubicBezTo>
                    <a:pt x="1461" y="7639"/>
                    <a:pt x="1592" y="7391"/>
                    <a:pt x="1604" y="7158"/>
                  </a:cubicBezTo>
                  <a:cubicBezTo>
                    <a:pt x="1616" y="6922"/>
                    <a:pt x="1535" y="6695"/>
                    <a:pt x="1466" y="6471"/>
                  </a:cubicBezTo>
                  <a:cubicBezTo>
                    <a:pt x="1320" y="5997"/>
                    <a:pt x="1223" y="5500"/>
                    <a:pt x="1277" y="5009"/>
                  </a:cubicBezTo>
                  <a:cubicBezTo>
                    <a:pt x="1332" y="4517"/>
                    <a:pt x="1555" y="4029"/>
                    <a:pt x="1952" y="3734"/>
                  </a:cubicBezTo>
                  <a:cubicBezTo>
                    <a:pt x="2490" y="3335"/>
                    <a:pt x="3263" y="3337"/>
                    <a:pt x="3760" y="2887"/>
                  </a:cubicBezTo>
                  <a:lnTo>
                    <a:pt x="3760" y="2887"/>
                  </a:lnTo>
                  <a:cubicBezTo>
                    <a:pt x="3658" y="3054"/>
                    <a:pt x="3556" y="3222"/>
                    <a:pt x="3454" y="3390"/>
                  </a:cubicBezTo>
                  <a:cubicBezTo>
                    <a:pt x="3816" y="3311"/>
                    <a:pt x="4187" y="3229"/>
                    <a:pt x="4503" y="3034"/>
                  </a:cubicBezTo>
                  <a:cubicBezTo>
                    <a:pt x="4819" y="2837"/>
                    <a:pt x="5075" y="2504"/>
                    <a:pt x="5076" y="2133"/>
                  </a:cubicBezTo>
                  <a:cubicBezTo>
                    <a:pt x="5202" y="2944"/>
                    <a:pt x="5541" y="3720"/>
                    <a:pt x="6052" y="4364"/>
                  </a:cubicBezTo>
                  <a:cubicBezTo>
                    <a:pt x="6191" y="4540"/>
                    <a:pt x="6346" y="4708"/>
                    <a:pt x="6441" y="4912"/>
                  </a:cubicBezTo>
                  <a:cubicBezTo>
                    <a:pt x="6535" y="5115"/>
                    <a:pt x="6561" y="5367"/>
                    <a:pt x="6443" y="5558"/>
                  </a:cubicBezTo>
                  <a:cubicBezTo>
                    <a:pt x="6366" y="5680"/>
                    <a:pt x="6218" y="5758"/>
                    <a:pt x="6078" y="5758"/>
                  </a:cubicBezTo>
                  <a:cubicBezTo>
                    <a:pt x="6000" y="5758"/>
                    <a:pt x="5924" y="5734"/>
                    <a:pt x="5865" y="5680"/>
                  </a:cubicBezTo>
                  <a:lnTo>
                    <a:pt x="5865" y="5680"/>
                  </a:lnTo>
                  <a:cubicBezTo>
                    <a:pt x="5823" y="5961"/>
                    <a:pt x="6043" y="6242"/>
                    <a:pt x="6319" y="6304"/>
                  </a:cubicBezTo>
                  <a:cubicBezTo>
                    <a:pt x="6363" y="6314"/>
                    <a:pt x="6408" y="6318"/>
                    <a:pt x="6453" y="6318"/>
                  </a:cubicBezTo>
                  <a:cubicBezTo>
                    <a:pt x="6688" y="6318"/>
                    <a:pt x="6920" y="6190"/>
                    <a:pt x="7060" y="6000"/>
                  </a:cubicBezTo>
                  <a:cubicBezTo>
                    <a:pt x="7226" y="5771"/>
                    <a:pt x="7271" y="5468"/>
                    <a:pt x="7218" y="5190"/>
                  </a:cubicBezTo>
                  <a:cubicBezTo>
                    <a:pt x="7169" y="4934"/>
                    <a:pt x="7045" y="4695"/>
                    <a:pt x="7026" y="4435"/>
                  </a:cubicBezTo>
                  <a:cubicBezTo>
                    <a:pt x="7011" y="4244"/>
                    <a:pt x="7053" y="4055"/>
                    <a:pt x="7085" y="3866"/>
                  </a:cubicBezTo>
                  <a:cubicBezTo>
                    <a:pt x="7246" y="2933"/>
                    <a:pt x="7104" y="1897"/>
                    <a:pt x="6511" y="1126"/>
                  </a:cubicBezTo>
                  <a:cubicBezTo>
                    <a:pt x="5929" y="371"/>
                    <a:pt x="4997" y="0"/>
                    <a:pt x="4062" y="0"/>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 name="Google Shape;649;p40"/>
          <p:cNvSpPr/>
          <p:nvPr/>
        </p:nvSpPr>
        <p:spPr>
          <a:xfrm>
            <a:off x="713650" y="3159150"/>
            <a:ext cx="3263700" cy="1298700"/>
          </a:xfrm>
          <a:prstGeom prst="roundRect">
            <a:avLst>
              <a:gd name="adj" fmla="val 12144"/>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0"/>
          <p:cNvSpPr txBox="1"/>
          <p:nvPr/>
        </p:nvSpPr>
        <p:spPr>
          <a:xfrm>
            <a:off x="861025" y="3252645"/>
            <a:ext cx="2933400" cy="10269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dk1"/>
              </a:buClr>
              <a:buSzPts val="1400"/>
              <a:buFont typeface="Barlow"/>
              <a:buChar char="●"/>
            </a:pPr>
            <a:r>
              <a:rPr lang="en" b="1">
                <a:solidFill>
                  <a:schemeClr val="dk1"/>
                </a:solidFill>
                <a:latin typeface="Barlow"/>
                <a:ea typeface="Barlow"/>
                <a:cs typeface="Barlow"/>
                <a:sym typeface="Barlow"/>
              </a:rPr>
              <a:t>Edad: </a:t>
            </a:r>
            <a:r>
              <a:rPr lang="en">
                <a:solidFill>
                  <a:schemeClr val="dk1"/>
                </a:solidFill>
                <a:latin typeface="Barlow"/>
                <a:ea typeface="Barlow"/>
                <a:cs typeface="Barlow"/>
                <a:sym typeface="Barlow"/>
              </a:rPr>
              <a:t>25</a:t>
            </a:r>
            <a:endParaRPr>
              <a:solidFill>
                <a:schemeClr val="dk1"/>
              </a:solidFill>
              <a:latin typeface="Barlow"/>
              <a:ea typeface="Barlow"/>
              <a:cs typeface="Barlow"/>
              <a:sym typeface="Barlow"/>
            </a:endParaRPr>
          </a:p>
          <a:p>
            <a:pPr marL="457200" lvl="0" indent="-317500" algn="l" rtl="0">
              <a:lnSpc>
                <a:spcPct val="115000"/>
              </a:lnSpc>
              <a:spcBef>
                <a:spcPts val="0"/>
              </a:spcBef>
              <a:spcAft>
                <a:spcPts val="0"/>
              </a:spcAft>
              <a:buClr>
                <a:schemeClr val="dk1"/>
              </a:buClr>
              <a:buSzPts val="1400"/>
              <a:buFont typeface="Barlow"/>
              <a:buChar char="●"/>
            </a:pPr>
            <a:r>
              <a:rPr lang="en" b="1">
                <a:solidFill>
                  <a:schemeClr val="dk1"/>
                </a:solidFill>
                <a:latin typeface="Barlow"/>
                <a:ea typeface="Barlow"/>
                <a:cs typeface="Barlow"/>
                <a:sym typeface="Barlow"/>
              </a:rPr>
              <a:t>Sexo: </a:t>
            </a:r>
            <a:r>
              <a:rPr lang="en">
                <a:solidFill>
                  <a:schemeClr val="dk1"/>
                </a:solidFill>
                <a:latin typeface="Barlow"/>
                <a:ea typeface="Barlow"/>
                <a:cs typeface="Barlow"/>
                <a:sym typeface="Barlow"/>
              </a:rPr>
              <a:t>Mujer</a:t>
            </a:r>
            <a:endParaRPr>
              <a:solidFill>
                <a:schemeClr val="dk1"/>
              </a:solidFill>
              <a:latin typeface="Barlow"/>
              <a:ea typeface="Barlow"/>
              <a:cs typeface="Barlow"/>
              <a:sym typeface="Barlow"/>
            </a:endParaRPr>
          </a:p>
          <a:p>
            <a:pPr marL="457200" lvl="0" indent="-317500" algn="l" rtl="0">
              <a:lnSpc>
                <a:spcPct val="115000"/>
              </a:lnSpc>
              <a:spcBef>
                <a:spcPts val="0"/>
              </a:spcBef>
              <a:spcAft>
                <a:spcPts val="0"/>
              </a:spcAft>
              <a:buClr>
                <a:schemeClr val="dk1"/>
              </a:buClr>
              <a:buSzPts val="1400"/>
              <a:buFont typeface="Barlow"/>
              <a:buChar char="●"/>
            </a:pPr>
            <a:r>
              <a:rPr lang="en" b="1">
                <a:solidFill>
                  <a:schemeClr val="dk1"/>
                </a:solidFill>
                <a:latin typeface="Barlow"/>
                <a:ea typeface="Barlow"/>
                <a:cs typeface="Barlow"/>
                <a:sym typeface="Barlow"/>
              </a:rPr>
              <a:t>Alergias:</a:t>
            </a:r>
            <a:r>
              <a:rPr lang="en">
                <a:solidFill>
                  <a:schemeClr val="dk1"/>
                </a:solidFill>
                <a:latin typeface="Barlow"/>
                <a:ea typeface="Barlow"/>
                <a:cs typeface="Barlow"/>
                <a:sym typeface="Barlow"/>
              </a:rPr>
              <a:t> Ninguna</a:t>
            </a:r>
            <a:endParaRPr>
              <a:solidFill>
                <a:schemeClr val="dk1"/>
              </a:solidFill>
              <a:latin typeface="Barlow"/>
              <a:ea typeface="Barlow"/>
              <a:cs typeface="Barlow"/>
              <a:sym typeface="Barlow"/>
            </a:endParaRPr>
          </a:p>
          <a:p>
            <a:pPr marL="457200" lvl="0" indent="-317500" algn="l" rtl="0">
              <a:lnSpc>
                <a:spcPct val="115000"/>
              </a:lnSpc>
              <a:spcBef>
                <a:spcPts val="0"/>
              </a:spcBef>
              <a:spcAft>
                <a:spcPts val="0"/>
              </a:spcAft>
              <a:buClr>
                <a:schemeClr val="dk1"/>
              </a:buClr>
              <a:buSzPts val="1400"/>
              <a:buFont typeface="Barlow"/>
              <a:buChar char="●"/>
            </a:pPr>
            <a:r>
              <a:rPr lang="en" b="1">
                <a:solidFill>
                  <a:schemeClr val="dk1"/>
                </a:solidFill>
                <a:latin typeface="Barlow"/>
                <a:ea typeface="Barlow"/>
                <a:cs typeface="Barlow"/>
                <a:sym typeface="Barlow"/>
              </a:rPr>
              <a:t>Residencia:</a:t>
            </a:r>
            <a:r>
              <a:rPr lang="en">
                <a:solidFill>
                  <a:schemeClr val="dk1"/>
                </a:solidFill>
                <a:latin typeface="Barlow"/>
                <a:ea typeface="Barlow"/>
                <a:cs typeface="Barlow"/>
                <a:sym typeface="Barlow"/>
              </a:rPr>
              <a:t> Madrid, España</a:t>
            </a:r>
            <a:endParaRPr>
              <a:solidFill>
                <a:schemeClr val="dk1"/>
              </a:solidFill>
              <a:latin typeface="Barlow"/>
              <a:ea typeface="Barlow"/>
              <a:cs typeface="Barlow"/>
              <a:sym typeface="Barlow"/>
            </a:endParaRPr>
          </a:p>
        </p:txBody>
      </p:sp>
      <p:sp>
        <p:nvSpPr>
          <p:cNvPr id="651" name="Google Shape;651;p40"/>
          <p:cNvSpPr txBox="1"/>
          <p:nvPr/>
        </p:nvSpPr>
        <p:spPr>
          <a:xfrm>
            <a:off x="6364632" y="1310918"/>
            <a:ext cx="2052600" cy="308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a:solidFill>
                  <a:schemeClr val="accent2"/>
                </a:solidFill>
                <a:latin typeface="Barlow Medium"/>
                <a:ea typeface="Barlow Medium"/>
                <a:cs typeface="Barlow Medium"/>
                <a:sym typeface="Barlow Medium"/>
              </a:rPr>
              <a:t>MERCURIO</a:t>
            </a:r>
            <a:endParaRPr sz="2000">
              <a:solidFill>
                <a:schemeClr val="accent2"/>
              </a:solidFill>
              <a:latin typeface="Barlow Medium"/>
              <a:ea typeface="Barlow Medium"/>
              <a:cs typeface="Barlow Medium"/>
              <a:sym typeface="Barlow Medium"/>
            </a:endParaRPr>
          </a:p>
        </p:txBody>
      </p:sp>
      <p:sp>
        <p:nvSpPr>
          <p:cNvPr id="652" name="Google Shape;652;p40"/>
          <p:cNvSpPr txBox="1"/>
          <p:nvPr/>
        </p:nvSpPr>
        <p:spPr>
          <a:xfrm>
            <a:off x="6366732" y="3767133"/>
            <a:ext cx="2048400" cy="310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a:solidFill>
                  <a:schemeClr val="accent2"/>
                </a:solidFill>
                <a:latin typeface="Barlow Medium"/>
                <a:ea typeface="Barlow Medium"/>
                <a:cs typeface="Barlow Medium"/>
                <a:sym typeface="Barlow Medium"/>
              </a:rPr>
              <a:t>MARTE</a:t>
            </a:r>
            <a:endParaRPr sz="2000">
              <a:solidFill>
                <a:schemeClr val="accent2"/>
              </a:solidFill>
              <a:latin typeface="Barlow Medium"/>
              <a:ea typeface="Barlow Medium"/>
              <a:cs typeface="Barlow Medium"/>
              <a:sym typeface="Barlow Medium"/>
            </a:endParaRPr>
          </a:p>
        </p:txBody>
      </p:sp>
      <p:sp>
        <p:nvSpPr>
          <p:cNvPr id="653" name="Google Shape;653;p40"/>
          <p:cNvSpPr txBox="1"/>
          <p:nvPr/>
        </p:nvSpPr>
        <p:spPr>
          <a:xfrm>
            <a:off x="6366725" y="2535286"/>
            <a:ext cx="2048400" cy="310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a:solidFill>
                  <a:schemeClr val="accent2"/>
                </a:solidFill>
                <a:latin typeface="Barlow Medium"/>
                <a:ea typeface="Barlow Medium"/>
                <a:cs typeface="Barlow Medium"/>
                <a:sym typeface="Barlow Medium"/>
              </a:rPr>
              <a:t>VENUS</a:t>
            </a:r>
            <a:endParaRPr sz="2000">
              <a:solidFill>
                <a:schemeClr val="accent2"/>
              </a:solidFill>
              <a:latin typeface="Barlow Medium"/>
              <a:ea typeface="Barlow Medium"/>
              <a:cs typeface="Barlow Medium"/>
              <a:sym typeface="Barlow Medium"/>
            </a:endParaRPr>
          </a:p>
        </p:txBody>
      </p:sp>
      <p:sp>
        <p:nvSpPr>
          <p:cNvPr id="654" name="Google Shape;654;p40"/>
          <p:cNvSpPr txBox="1"/>
          <p:nvPr/>
        </p:nvSpPr>
        <p:spPr>
          <a:xfrm>
            <a:off x="6366732" y="3973052"/>
            <a:ext cx="20484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Barlow"/>
                <a:ea typeface="Barlow"/>
                <a:cs typeface="Barlow"/>
                <a:sym typeface="Barlow"/>
              </a:rPr>
              <a:t>A pesar de ser rojo, Marte es un planeta frío</a:t>
            </a:r>
            <a:endParaRPr>
              <a:solidFill>
                <a:schemeClr val="dk1"/>
              </a:solidFill>
              <a:latin typeface="Barlow"/>
              <a:ea typeface="Barlow"/>
              <a:cs typeface="Barlow"/>
              <a:sym typeface="Barlow"/>
            </a:endParaRPr>
          </a:p>
        </p:txBody>
      </p:sp>
      <p:sp>
        <p:nvSpPr>
          <p:cNvPr id="655" name="Google Shape;655;p40"/>
          <p:cNvSpPr txBox="1"/>
          <p:nvPr/>
        </p:nvSpPr>
        <p:spPr>
          <a:xfrm>
            <a:off x="6366725" y="2750333"/>
            <a:ext cx="20484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Barlow"/>
                <a:ea typeface="Barlow"/>
                <a:cs typeface="Barlow"/>
                <a:sym typeface="Barlow"/>
              </a:rPr>
              <a:t>Venus tiene unas temperaturas altísimas</a:t>
            </a:r>
            <a:endParaRPr>
              <a:solidFill>
                <a:schemeClr val="dk1"/>
              </a:solidFill>
              <a:latin typeface="Barlow"/>
              <a:ea typeface="Barlow"/>
              <a:cs typeface="Barlow"/>
              <a:sym typeface="Barlow"/>
            </a:endParaRPr>
          </a:p>
        </p:txBody>
      </p:sp>
      <p:sp>
        <p:nvSpPr>
          <p:cNvPr id="656" name="Google Shape;656;p40"/>
          <p:cNvSpPr txBox="1"/>
          <p:nvPr/>
        </p:nvSpPr>
        <p:spPr>
          <a:xfrm>
            <a:off x="6364632" y="1526879"/>
            <a:ext cx="20526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Barlow"/>
                <a:ea typeface="Barlow"/>
                <a:cs typeface="Barlow"/>
                <a:sym typeface="Barlow"/>
              </a:rPr>
              <a:t>Mercurio es el planeta más cercano al Sol</a:t>
            </a:r>
            <a:endParaRPr>
              <a:solidFill>
                <a:schemeClr val="dk1"/>
              </a:solidFill>
              <a:latin typeface="Barlow"/>
              <a:ea typeface="Barlow"/>
              <a:cs typeface="Barlow"/>
              <a:sym typeface="Barlow"/>
            </a:endParaRPr>
          </a:p>
        </p:txBody>
      </p:sp>
      <p:sp>
        <p:nvSpPr>
          <p:cNvPr id="657" name="Google Shape;657;p40"/>
          <p:cNvSpPr/>
          <p:nvPr/>
        </p:nvSpPr>
        <p:spPr>
          <a:xfrm>
            <a:off x="5129750" y="2463750"/>
            <a:ext cx="771600" cy="771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0"/>
          <p:cNvSpPr/>
          <p:nvPr/>
        </p:nvSpPr>
        <p:spPr>
          <a:xfrm>
            <a:off x="5129750" y="3690933"/>
            <a:ext cx="771600" cy="771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0"/>
          <p:cNvSpPr/>
          <p:nvPr/>
        </p:nvSpPr>
        <p:spPr>
          <a:xfrm>
            <a:off x="5129750" y="1236125"/>
            <a:ext cx="771600" cy="771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0"/>
          <p:cNvSpPr txBox="1"/>
          <p:nvPr/>
        </p:nvSpPr>
        <p:spPr>
          <a:xfrm>
            <a:off x="5171792" y="1482325"/>
            <a:ext cx="705900" cy="31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a:solidFill>
                  <a:schemeClr val="dk2"/>
                </a:solidFill>
                <a:latin typeface="Barlow Black"/>
                <a:ea typeface="Barlow Black"/>
                <a:cs typeface="Barlow Black"/>
                <a:sym typeface="Barlow Black"/>
              </a:rPr>
              <a:t>2010</a:t>
            </a:r>
            <a:endParaRPr sz="1700">
              <a:solidFill>
                <a:schemeClr val="dk2"/>
              </a:solidFill>
              <a:latin typeface="Barlow Black"/>
              <a:ea typeface="Barlow Black"/>
              <a:cs typeface="Barlow Black"/>
              <a:sym typeface="Barlow Black"/>
            </a:endParaRPr>
          </a:p>
        </p:txBody>
      </p:sp>
      <p:sp>
        <p:nvSpPr>
          <p:cNvPr id="661" name="Google Shape;661;p40"/>
          <p:cNvSpPr txBox="1"/>
          <p:nvPr/>
        </p:nvSpPr>
        <p:spPr>
          <a:xfrm>
            <a:off x="5171792" y="2703818"/>
            <a:ext cx="705900" cy="31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a:solidFill>
                  <a:schemeClr val="dk2"/>
                </a:solidFill>
                <a:latin typeface="Barlow Black"/>
                <a:ea typeface="Barlow Black"/>
                <a:cs typeface="Barlow Black"/>
                <a:sym typeface="Barlow Black"/>
              </a:rPr>
              <a:t>2017</a:t>
            </a:r>
            <a:endParaRPr sz="1700">
              <a:solidFill>
                <a:schemeClr val="dk2"/>
              </a:solidFill>
              <a:latin typeface="Barlow Black"/>
              <a:ea typeface="Barlow Black"/>
              <a:cs typeface="Barlow Black"/>
              <a:sym typeface="Barlow Black"/>
            </a:endParaRPr>
          </a:p>
        </p:txBody>
      </p:sp>
      <p:sp>
        <p:nvSpPr>
          <p:cNvPr id="662" name="Google Shape;662;p40"/>
          <p:cNvSpPr txBox="1"/>
          <p:nvPr/>
        </p:nvSpPr>
        <p:spPr>
          <a:xfrm>
            <a:off x="5171792" y="3929730"/>
            <a:ext cx="705900" cy="31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a:solidFill>
                  <a:schemeClr val="dk2"/>
                </a:solidFill>
                <a:latin typeface="Barlow Black"/>
                <a:ea typeface="Barlow Black"/>
                <a:cs typeface="Barlow Black"/>
                <a:sym typeface="Barlow Black"/>
              </a:rPr>
              <a:t>2020</a:t>
            </a:r>
            <a:endParaRPr sz="1700">
              <a:solidFill>
                <a:schemeClr val="dk2"/>
              </a:solidFill>
              <a:latin typeface="Barlow Black"/>
              <a:ea typeface="Barlow Black"/>
              <a:cs typeface="Barlow Black"/>
              <a:sym typeface="Barlow Black"/>
            </a:endParaRPr>
          </a:p>
        </p:txBody>
      </p:sp>
      <p:cxnSp>
        <p:nvCxnSpPr>
          <p:cNvPr id="663" name="Google Shape;663;p40"/>
          <p:cNvCxnSpPr>
            <a:stCxn id="657" idx="2"/>
            <a:endCxn id="658" idx="0"/>
          </p:cNvCxnSpPr>
          <p:nvPr/>
        </p:nvCxnSpPr>
        <p:spPr>
          <a:xfrm>
            <a:off x="5515550" y="3235350"/>
            <a:ext cx="0" cy="455700"/>
          </a:xfrm>
          <a:prstGeom prst="straightConnector1">
            <a:avLst/>
          </a:prstGeom>
          <a:noFill/>
          <a:ln w="38100" cap="flat" cmpd="sng">
            <a:solidFill>
              <a:schemeClr val="lt1"/>
            </a:solidFill>
            <a:prstDash val="solid"/>
            <a:round/>
            <a:headEnd type="none" w="med" len="med"/>
            <a:tailEnd type="none" w="med" len="med"/>
          </a:ln>
        </p:spPr>
      </p:cxnSp>
      <p:cxnSp>
        <p:nvCxnSpPr>
          <p:cNvPr id="664" name="Google Shape;664;p40"/>
          <p:cNvCxnSpPr>
            <a:stCxn id="659" idx="2"/>
            <a:endCxn id="657" idx="0"/>
          </p:cNvCxnSpPr>
          <p:nvPr/>
        </p:nvCxnSpPr>
        <p:spPr>
          <a:xfrm>
            <a:off x="5515550" y="2007725"/>
            <a:ext cx="0" cy="456000"/>
          </a:xfrm>
          <a:prstGeom prst="straightConnector1">
            <a:avLst/>
          </a:prstGeom>
          <a:noFill/>
          <a:ln w="38100" cap="flat" cmpd="sng">
            <a:solidFill>
              <a:schemeClr val="lt1"/>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68"/>
        <p:cNvGrpSpPr/>
        <p:nvPr/>
      </p:nvGrpSpPr>
      <p:grpSpPr>
        <a:xfrm>
          <a:off x="0" y="0"/>
          <a:ext cx="0" cy="0"/>
          <a:chOff x="0" y="0"/>
          <a:chExt cx="0" cy="0"/>
        </a:xfrm>
      </p:grpSpPr>
      <p:sp>
        <p:nvSpPr>
          <p:cNvPr id="669" name="Google Shape;669;p41"/>
          <p:cNvSpPr txBox="1">
            <a:spLocks noGrp="1"/>
          </p:cNvSpPr>
          <p:nvPr>
            <p:ph type="subTitle" idx="1"/>
          </p:nvPr>
        </p:nvSpPr>
        <p:spPr>
          <a:xfrm>
            <a:off x="4547509" y="1645920"/>
            <a:ext cx="2002500" cy="32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2022</a:t>
            </a:r>
            <a:endParaRPr/>
          </a:p>
        </p:txBody>
      </p:sp>
      <p:sp>
        <p:nvSpPr>
          <p:cNvPr id="670" name="Google Shape;670;p41"/>
          <p:cNvSpPr txBox="1">
            <a:spLocks noGrp="1"/>
          </p:cNvSpPr>
          <p:nvPr>
            <p:ph type="subTitle" idx="2"/>
          </p:nvPr>
        </p:nvSpPr>
        <p:spPr>
          <a:xfrm>
            <a:off x="4547565" y="1825689"/>
            <a:ext cx="2002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tiene unas temperaturas altas</a:t>
            </a:r>
            <a:endParaRPr/>
          </a:p>
        </p:txBody>
      </p:sp>
      <p:sp>
        <p:nvSpPr>
          <p:cNvPr id="671" name="Google Shape;671;p41"/>
          <p:cNvSpPr txBox="1">
            <a:spLocks noGrp="1"/>
          </p:cNvSpPr>
          <p:nvPr>
            <p:ph type="subTitle" idx="3"/>
          </p:nvPr>
        </p:nvSpPr>
        <p:spPr>
          <a:xfrm>
            <a:off x="6544626" y="1825703"/>
            <a:ext cx="19971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pesar de ser rojo, Marte es un planeta frío</a:t>
            </a:r>
            <a:endParaRPr/>
          </a:p>
        </p:txBody>
      </p:sp>
      <p:sp>
        <p:nvSpPr>
          <p:cNvPr id="672" name="Google Shape;672;p41"/>
          <p:cNvSpPr txBox="1">
            <a:spLocks noGrp="1"/>
          </p:cNvSpPr>
          <p:nvPr>
            <p:ph type="subTitle" idx="7"/>
          </p:nvPr>
        </p:nvSpPr>
        <p:spPr>
          <a:xfrm>
            <a:off x="6544646" y="1645930"/>
            <a:ext cx="1997100" cy="32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2023</a:t>
            </a:r>
            <a:endParaRPr/>
          </a:p>
        </p:txBody>
      </p:sp>
      <p:sp>
        <p:nvSpPr>
          <p:cNvPr id="673" name="Google Shape;673;p41"/>
          <p:cNvSpPr txBox="1">
            <a:spLocks noGrp="1"/>
          </p:cNvSpPr>
          <p:nvPr>
            <p:ph type="subTitle" idx="4"/>
          </p:nvPr>
        </p:nvSpPr>
        <p:spPr>
          <a:xfrm>
            <a:off x="4547509" y="3218386"/>
            <a:ext cx="2002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Mercurio es el planeta más cercano al Sol</a:t>
            </a:r>
            <a:endParaRPr/>
          </a:p>
        </p:txBody>
      </p:sp>
      <p:sp>
        <p:nvSpPr>
          <p:cNvPr id="674" name="Google Shape;674;p41"/>
          <p:cNvSpPr txBox="1">
            <a:spLocks noGrp="1"/>
          </p:cNvSpPr>
          <p:nvPr>
            <p:ph type="subTitle" idx="5"/>
          </p:nvPr>
        </p:nvSpPr>
        <p:spPr>
          <a:xfrm>
            <a:off x="6550069" y="3218098"/>
            <a:ext cx="19971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Júpiter es el planeta más grande de todos</a:t>
            </a:r>
            <a:endParaRPr/>
          </a:p>
        </p:txBody>
      </p:sp>
      <p:sp>
        <p:nvSpPr>
          <p:cNvPr id="675" name="Google Shape;675;p41"/>
          <p:cNvSpPr txBox="1">
            <a:spLocks noGrp="1"/>
          </p:cNvSpPr>
          <p:nvPr>
            <p:ph type="subTitle" idx="6"/>
          </p:nvPr>
        </p:nvSpPr>
        <p:spPr>
          <a:xfrm>
            <a:off x="4547509" y="3026664"/>
            <a:ext cx="2002500" cy="32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2024</a:t>
            </a:r>
            <a:endParaRPr/>
          </a:p>
        </p:txBody>
      </p:sp>
      <p:sp>
        <p:nvSpPr>
          <p:cNvPr id="676" name="Google Shape;676;p41"/>
          <p:cNvSpPr txBox="1">
            <a:spLocks noGrp="1"/>
          </p:cNvSpPr>
          <p:nvPr>
            <p:ph type="subTitle" idx="8"/>
          </p:nvPr>
        </p:nvSpPr>
        <p:spPr>
          <a:xfrm>
            <a:off x="6550068" y="3027397"/>
            <a:ext cx="1997100" cy="32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2025</a:t>
            </a:r>
            <a:endParaRPr/>
          </a:p>
        </p:txBody>
      </p:sp>
      <p:sp>
        <p:nvSpPr>
          <p:cNvPr id="677" name="Google Shape;677;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REVISIÓN </a:t>
            </a:r>
            <a:r>
              <a:rPr lang="en">
                <a:latin typeface="Barlow"/>
                <a:ea typeface="Barlow"/>
                <a:cs typeface="Barlow"/>
                <a:sym typeface="Barlow"/>
              </a:rPr>
              <a:t>PREVIA </a:t>
            </a:r>
            <a:endParaRPr>
              <a:solidFill>
                <a:schemeClr val="dk1"/>
              </a:solidFill>
              <a:latin typeface="Barlow"/>
              <a:ea typeface="Barlow"/>
              <a:cs typeface="Barlow"/>
              <a:sym typeface="Barlow"/>
            </a:endParaRPr>
          </a:p>
        </p:txBody>
      </p:sp>
      <p:pic>
        <p:nvPicPr>
          <p:cNvPr id="678" name="Google Shape;678;p41" title="Points scored">
            <a:hlinkClick r:id="rId3"/>
          </p:cNvPr>
          <p:cNvPicPr preferRelativeResize="0"/>
          <p:nvPr/>
        </p:nvPicPr>
        <p:blipFill>
          <a:blip r:embed="rId4">
            <a:alphaModFix/>
          </a:blip>
          <a:stretch>
            <a:fillRect/>
          </a:stretch>
        </p:blipFill>
        <p:spPr>
          <a:xfrm>
            <a:off x="715100" y="1539854"/>
            <a:ext cx="3575499" cy="2210847"/>
          </a:xfrm>
          <a:prstGeom prst="rect">
            <a:avLst/>
          </a:prstGeom>
          <a:noFill/>
          <a:ln>
            <a:noFill/>
          </a:ln>
        </p:spPr>
      </p:pic>
      <p:sp>
        <p:nvSpPr>
          <p:cNvPr id="679" name="Google Shape;679;p41"/>
          <p:cNvSpPr txBox="1">
            <a:spLocks noGrp="1"/>
          </p:cNvSpPr>
          <p:nvPr>
            <p:ph type="subTitle" idx="1"/>
          </p:nvPr>
        </p:nvSpPr>
        <p:spPr>
          <a:xfrm>
            <a:off x="714225" y="4156802"/>
            <a:ext cx="77154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dk1"/>
                </a:solidFill>
              </a:rPr>
              <a:t>Sigue el enlace del gráfico para modificar sus datos y luego pega el nuevo aquí. </a:t>
            </a:r>
            <a:r>
              <a:rPr lang="en" sz="1200" b="1">
                <a:solidFill>
                  <a:schemeClr val="dk1"/>
                </a:solidFill>
                <a:uFill>
                  <a:noFill/>
                </a:uFill>
                <a:hlinkClick r:id="rId5">
                  <a:extLst>
                    <a:ext uri="{A12FA001-AC4F-418D-AE19-62706E023703}">
                      <ahyp:hlinkClr xmlns:ahyp="http://schemas.microsoft.com/office/drawing/2018/hyperlinkcolor" val="tx"/>
                    </a:ext>
                  </a:extLst>
                </a:hlinkClick>
              </a:rPr>
              <a:t>Para más información, haz clic aquí</a:t>
            </a:r>
            <a:endParaRPr sz="1200" b="1">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grpSp>
        <p:nvGrpSpPr>
          <p:cNvPr id="684" name="Google Shape;684;p42"/>
          <p:cNvGrpSpPr/>
          <p:nvPr/>
        </p:nvGrpSpPr>
        <p:grpSpPr>
          <a:xfrm>
            <a:off x="6001690" y="1134945"/>
            <a:ext cx="2177632" cy="2873622"/>
            <a:chOff x="1605458" y="3034105"/>
            <a:chExt cx="284635" cy="375612"/>
          </a:xfrm>
        </p:grpSpPr>
        <p:sp>
          <p:nvSpPr>
            <p:cNvPr id="685" name="Google Shape;685;p42"/>
            <p:cNvSpPr/>
            <p:nvPr/>
          </p:nvSpPr>
          <p:spPr>
            <a:xfrm>
              <a:off x="1853332" y="3175161"/>
              <a:ext cx="19240" cy="27580"/>
            </a:xfrm>
            <a:custGeom>
              <a:avLst/>
              <a:gdLst/>
              <a:ahLst/>
              <a:cxnLst/>
              <a:rect l="l" t="t" r="r" b="b"/>
              <a:pathLst>
                <a:path w="549" h="787" extrusionOk="0">
                  <a:moveTo>
                    <a:pt x="1" y="0"/>
                  </a:moveTo>
                  <a:lnTo>
                    <a:pt x="1" y="786"/>
                  </a:lnTo>
                  <a:lnTo>
                    <a:pt x="144" y="786"/>
                  </a:lnTo>
                  <a:cubicBezTo>
                    <a:pt x="382" y="786"/>
                    <a:pt x="549" y="619"/>
                    <a:pt x="549" y="405"/>
                  </a:cubicBezTo>
                  <a:cubicBezTo>
                    <a:pt x="549" y="191"/>
                    <a:pt x="382"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1834968" y="3221876"/>
              <a:ext cx="37603" cy="59296"/>
            </a:xfrm>
            <a:custGeom>
              <a:avLst/>
              <a:gdLst/>
              <a:ahLst/>
              <a:cxnLst/>
              <a:rect l="l" t="t" r="r" b="b"/>
              <a:pathLst>
                <a:path w="1073" h="1692" extrusionOk="0">
                  <a:moveTo>
                    <a:pt x="1073" y="1"/>
                  </a:moveTo>
                  <a:cubicBezTo>
                    <a:pt x="953" y="48"/>
                    <a:pt x="811" y="96"/>
                    <a:pt x="668" y="96"/>
                  </a:cubicBezTo>
                  <a:lnTo>
                    <a:pt x="525" y="96"/>
                  </a:lnTo>
                  <a:cubicBezTo>
                    <a:pt x="501" y="668"/>
                    <a:pt x="310" y="1215"/>
                    <a:pt x="1" y="1692"/>
                  </a:cubicBezTo>
                  <a:lnTo>
                    <a:pt x="1073" y="1692"/>
                  </a:lnTo>
                  <a:lnTo>
                    <a:pt x="10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1622175" y="3034105"/>
              <a:ext cx="250397" cy="121887"/>
            </a:xfrm>
            <a:custGeom>
              <a:avLst/>
              <a:gdLst/>
              <a:ahLst/>
              <a:cxnLst/>
              <a:rect l="l" t="t" r="r" b="b"/>
              <a:pathLst>
                <a:path w="7145" h="3478" extrusionOk="0">
                  <a:moveTo>
                    <a:pt x="2525" y="1"/>
                  </a:moveTo>
                  <a:cubicBezTo>
                    <a:pt x="1143" y="1"/>
                    <a:pt x="0" y="1120"/>
                    <a:pt x="0" y="2501"/>
                  </a:cubicBezTo>
                  <a:lnTo>
                    <a:pt x="0" y="3477"/>
                  </a:lnTo>
                  <a:cubicBezTo>
                    <a:pt x="119" y="3430"/>
                    <a:pt x="262" y="3406"/>
                    <a:pt x="405" y="3406"/>
                  </a:cubicBezTo>
                  <a:lnTo>
                    <a:pt x="548" y="3406"/>
                  </a:lnTo>
                  <a:lnTo>
                    <a:pt x="548" y="2501"/>
                  </a:lnTo>
                  <a:lnTo>
                    <a:pt x="6597" y="2501"/>
                  </a:lnTo>
                  <a:lnTo>
                    <a:pt x="6597" y="3406"/>
                  </a:lnTo>
                  <a:lnTo>
                    <a:pt x="6764" y="3406"/>
                  </a:lnTo>
                  <a:cubicBezTo>
                    <a:pt x="6883" y="3406"/>
                    <a:pt x="7025" y="3430"/>
                    <a:pt x="7145" y="3477"/>
                  </a:cubicBezTo>
                  <a:lnTo>
                    <a:pt x="7145" y="2501"/>
                  </a:lnTo>
                  <a:cubicBezTo>
                    <a:pt x="7145" y="1120"/>
                    <a:pt x="6001" y="1"/>
                    <a:pt x="4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1622175" y="3175161"/>
              <a:ext cx="19205" cy="27580"/>
            </a:xfrm>
            <a:custGeom>
              <a:avLst/>
              <a:gdLst/>
              <a:ahLst/>
              <a:cxnLst/>
              <a:rect l="l" t="t" r="r" b="b"/>
              <a:pathLst>
                <a:path w="548" h="787" extrusionOk="0">
                  <a:moveTo>
                    <a:pt x="405" y="0"/>
                  </a:moveTo>
                  <a:cubicBezTo>
                    <a:pt x="191" y="0"/>
                    <a:pt x="0" y="191"/>
                    <a:pt x="0" y="405"/>
                  </a:cubicBezTo>
                  <a:cubicBezTo>
                    <a:pt x="0" y="619"/>
                    <a:pt x="191" y="786"/>
                    <a:pt x="405" y="786"/>
                  </a:cubicBezTo>
                  <a:lnTo>
                    <a:pt x="548" y="786"/>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1622175" y="3221876"/>
              <a:ext cx="37568" cy="59296"/>
            </a:xfrm>
            <a:custGeom>
              <a:avLst/>
              <a:gdLst/>
              <a:ahLst/>
              <a:cxnLst/>
              <a:rect l="l" t="t" r="r" b="b"/>
              <a:pathLst>
                <a:path w="1072" h="1692" extrusionOk="0">
                  <a:moveTo>
                    <a:pt x="0" y="1"/>
                  </a:moveTo>
                  <a:lnTo>
                    <a:pt x="0" y="1692"/>
                  </a:lnTo>
                  <a:lnTo>
                    <a:pt x="1072" y="1692"/>
                  </a:lnTo>
                  <a:cubicBezTo>
                    <a:pt x="762" y="1215"/>
                    <a:pt x="572" y="668"/>
                    <a:pt x="548" y="96"/>
                  </a:cubicBezTo>
                  <a:lnTo>
                    <a:pt x="405" y="96"/>
                  </a:lnTo>
                  <a:cubicBezTo>
                    <a:pt x="262" y="96"/>
                    <a:pt x="119"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2"/>
            <p:cNvSpPr/>
            <p:nvPr/>
          </p:nvSpPr>
          <p:spPr>
            <a:xfrm>
              <a:off x="1712310" y="3327888"/>
              <a:ext cx="70125" cy="29228"/>
            </a:xfrm>
            <a:custGeom>
              <a:avLst/>
              <a:gdLst/>
              <a:ahLst/>
              <a:cxnLst/>
              <a:rect l="l" t="t" r="r" b="b"/>
              <a:pathLst>
                <a:path w="2001" h="834" extrusionOk="0">
                  <a:moveTo>
                    <a:pt x="0" y="0"/>
                  </a:moveTo>
                  <a:lnTo>
                    <a:pt x="0" y="286"/>
                  </a:lnTo>
                  <a:cubicBezTo>
                    <a:pt x="0" y="596"/>
                    <a:pt x="238" y="834"/>
                    <a:pt x="572" y="834"/>
                  </a:cubicBezTo>
                  <a:lnTo>
                    <a:pt x="1453" y="834"/>
                  </a:lnTo>
                  <a:cubicBezTo>
                    <a:pt x="1762" y="834"/>
                    <a:pt x="2001" y="596"/>
                    <a:pt x="2001" y="286"/>
                  </a:cubicBezTo>
                  <a:lnTo>
                    <a:pt x="2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a:off x="1605458" y="3327888"/>
              <a:ext cx="284635" cy="81830"/>
            </a:xfrm>
            <a:custGeom>
              <a:avLst/>
              <a:gdLst/>
              <a:ahLst/>
              <a:cxnLst/>
              <a:rect l="l" t="t" r="r" b="b"/>
              <a:pathLst>
                <a:path w="8122" h="2335" extrusionOk="0">
                  <a:moveTo>
                    <a:pt x="1620" y="0"/>
                  </a:moveTo>
                  <a:cubicBezTo>
                    <a:pt x="715" y="0"/>
                    <a:pt x="1" y="715"/>
                    <a:pt x="1" y="1620"/>
                  </a:cubicBezTo>
                  <a:lnTo>
                    <a:pt x="1" y="2334"/>
                  </a:lnTo>
                  <a:lnTo>
                    <a:pt x="8122" y="2334"/>
                  </a:lnTo>
                  <a:lnTo>
                    <a:pt x="8122" y="1620"/>
                  </a:lnTo>
                  <a:cubicBezTo>
                    <a:pt x="8122" y="715"/>
                    <a:pt x="7383" y="0"/>
                    <a:pt x="6478" y="0"/>
                  </a:cubicBezTo>
                  <a:lnTo>
                    <a:pt x="5693" y="0"/>
                  </a:lnTo>
                  <a:lnTo>
                    <a:pt x="5693" y="286"/>
                  </a:lnTo>
                  <a:cubicBezTo>
                    <a:pt x="5693" y="929"/>
                    <a:pt x="5145" y="1477"/>
                    <a:pt x="4502" y="1477"/>
                  </a:cubicBezTo>
                  <a:lnTo>
                    <a:pt x="3621" y="1477"/>
                  </a:lnTo>
                  <a:cubicBezTo>
                    <a:pt x="2954" y="1477"/>
                    <a:pt x="2406" y="929"/>
                    <a:pt x="2406" y="286"/>
                  </a:cubicBezTo>
                  <a:lnTo>
                    <a:pt x="24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a:off x="1663072" y="3144287"/>
              <a:ext cx="168601" cy="161102"/>
            </a:xfrm>
            <a:custGeom>
              <a:avLst/>
              <a:gdLst/>
              <a:ahLst/>
              <a:cxnLst/>
              <a:rect l="l" t="t" r="r" b="b"/>
              <a:pathLst>
                <a:path w="4811" h="4597" extrusionOk="0">
                  <a:moveTo>
                    <a:pt x="1572" y="953"/>
                  </a:moveTo>
                  <a:lnTo>
                    <a:pt x="1572" y="1572"/>
                  </a:lnTo>
                  <a:lnTo>
                    <a:pt x="929" y="1572"/>
                  </a:lnTo>
                  <a:lnTo>
                    <a:pt x="929" y="953"/>
                  </a:lnTo>
                  <a:close/>
                  <a:moveTo>
                    <a:pt x="3882" y="953"/>
                  </a:moveTo>
                  <a:lnTo>
                    <a:pt x="3882" y="1572"/>
                  </a:lnTo>
                  <a:lnTo>
                    <a:pt x="3263" y="1572"/>
                  </a:lnTo>
                  <a:lnTo>
                    <a:pt x="3263" y="953"/>
                  </a:lnTo>
                  <a:close/>
                  <a:moveTo>
                    <a:pt x="0" y="0"/>
                  </a:moveTo>
                  <a:lnTo>
                    <a:pt x="0" y="2191"/>
                  </a:lnTo>
                  <a:cubicBezTo>
                    <a:pt x="0" y="3525"/>
                    <a:pt x="1072" y="4596"/>
                    <a:pt x="2405" y="4596"/>
                  </a:cubicBezTo>
                  <a:cubicBezTo>
                    <a:pt x="3739" y="4596"/>
                    <a:pt x="4811" y="3525"/>
                    <a:pt x="4811" y="2191"/>
                  </a:cubicBezTo>
                  <a:lnTo>
                    <a:pt x="48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 name="Google Shape;693;p42"/>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EXÁMEN</a:t>
            </a:r>
            <a:r>
              <a:rPr lang="en"/>
              <a:t> </a:t>
            </a:r>
            <a:r>
              <a:rPr lang="en">
                <a:latin typeface="Barlow"/>
                <a:ea typeface="Barlow"/>
                <a:cs typeface="Barlow"/>
                <a:sym typeface="Barlow"/>
              </a:rPr>
              <a:t>FÍSICO</a:t>
            </a:r>
            <a:endParaRPr>
              <a:latin typeface="Barlow"/>
              <a:ea typeface="Barlow"/>
              <a:cs typeface="Barlow"/>
              <a:sym typeface="Barlow"/>
            </a:endParaRPr>
          </a:p>
        </p:txBody>
      </p:sp>
      <p:sp>
        <p:nvSpPr>
          <p:cNvPr id="694" name="Google Shape;694;p42"/>
          <p:cNvSpPr txBox="1"/>
          <p:nvPr/>
        </p:nvSpPr>
        <p:spPr>
          <a:xfrm>
            <a:off x="713232" y="1619973"/>
            <a:ext cx="2052600" cy="308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Barlow"/>
                <a:ea typeface="Barlow"/>
                <a:cs typeface="Barlow"/>
                <a:sym typeface="Barlow"/>
              </a:rPr>
              <a:t>COGNITIVO</a:t>
            </a:r>
            <a:endParaRPr sz="2000">
              <a:solidFill>
                <a:schemeClr val="accent2"/>
              </a:solidFill>
              <a:latin typeface="Barlow"/>
              <a:ea typeface="Barlow"/>
              <a:cs typeface="Barlow"/>
              <a:sym typeface="Barlow"/>
            </a:endParaRPr>
          </a:p>
        </p:txBody>
      </p:sp>
      <p:sp>
        <p:nvSpPr>
          <p:cNvPr id="695" name="Google Shape;695;p42"/>
          <p:cNvSpPr txBox="1"/>
          <p:nvPr/>
        </p:nvSpPr>
        <p:spPr>
          <a:xfrm>
            <a:off x="713232" y="3468323"/>
            <a:ext cx="2048400" cy="3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Barlow"/>
                <a:ea typeface="Barlow"/>
                <a:cs typeface="Barlow"/>
                <a:sym typeface="Barlow"/>
              </a:rPr>
              <a:t>VISIÓN</a:t>
            </a:r>
            <a:endParaRPr sz="2000">
              <a:solidFill>
                <a:schemeClr val="accent2"/>
              </a:solidFill>
              <a:latin typeface="Barlow"/>
              <a:ea typeface="Barlow"/>
              <a:cs typeface="Barlow"/>
              <a:sym typeface="Barlow"/>
            </a:endParaRPr>
          </a:p>
        </p:txBody>
      </p:sp>
      <p:sp>
        <p:nvSpPr>
          <p:cNvPr id="696" name="Google Shape;696;p42"/>
          <p:cNvSpPr txBox="1"/>
          <p:nvPr/>
        </p:nvSpPr>
        <p:spPr>
          <a:xfrm>
            <a:off x="2959350" y="2542798"/>
            <a:ext cx="2048400" cy="3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Barlow"/>
                <a:ea typeface="Barlow"/>
                <a:cs typeface="Barlow"/>
                <a:sym typeface="Barlow"/>
              </a:rPr>
              <a:t>AUDIOMÉTRICO</a:t>
            </a:r>
            <a:endParaRPr sz="2000">
              <a:solidFill>
                <a:schemeClr val="accent2"/>
              </a:solidFill>
              <a:latin typeface="Barlow"/>
              <a:ea typeface="Barlow"/>
              <a:cs typeface="Barlow"/>
              <a:sym typeface="Barlow"/>
            </a:endParaRPr>
          </a:p>
        </p:txBody>
      </p:sp>
      <p:sp>
        <p:nvSpPr>
          <p:cNvPr id="697" name="Google Shape;697;p42"/>
          <p:cNvSpPr txBox="1"/>
          <p:nvPr/>
        </p:nvSpPr>
        <p:spPr>
          <a:xfrm>
            <a:off x="713232" y="3700352"/>
            <a:ext cx="2048400" cy="60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Barlow"/>
                <a:ea typeface="Barlow"/>
                <a:cs typeface="Barlow"/>
                <a:sym typeface="Barlow"/>
              </a:rPr>
              <a:t>A pesar de ser rojo, Marte es un planeta frío</a:t>
            </a:r>
            <a:endParaRPr>
              <a:solidFill>
                <a:schemeClr val="dk1"/>
              </a:solidFill>
              <a:latin typeface="Barlow"/>
              <a:ea typeface="Barlow"/>
              <a:cs typeface="Barlow"/>
              <a:sym typeface="Barlow"/>
            </a:endParaRPr>
          </a:p>
        </p:txBody>
      </p:sp>
      <p:sp>
        <p:nvSpPr>
          <p:cNvPr id="698" name="Google Shape;698;p42"/>
          <p:cNvSpPr txBox="1"/>
          <p:nvPr/>
        </p:nvSpPr>
        <p:spPr>
          <a:xfrm>
            <a:off x="2959350" y="2782702"/>
            <a:ext cx="2048400" cy="60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Barlow"/>
                <a:ea typeface="Barlow"/>
                <a:cs typeface="Barlow"/>
                <a:sym typeface="Barlow"/>
              </a:rPr>
              <a:t>Venus tiene unas temperaturas altísimas</a:t>
            </a:r>
            <a:endParaRPr>
              <a:solidFill>
                <a:schemeClr val="dk1"/>
              </a:solidFill>
              <a:latin typeface="Barlow"/>
              <a:ea typeface="Barlow"/>
              <a:cs typeface="Barlow"/>
              <a:sym typeface="Barlow"/>
            </a:endParaRPr>
          </a:p>
        </p:txBody>
      </p:sp>
      <p:sp>
        <p:nvSpPr>
          <p:cNvPr id="699" name="Google Shape;699;p42"/>
          <p:cNvSpPr txBox="1"/>
          <p:nvPr/>
        </p:nvSpPr>
        <p:spPr>
          <a:xfrm>
            <a:off x="713225" y="1862052"/>
            <a:ext cx="2052600" cy="606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Barlow"/>
                <a:ea typeface="Barlow"/>
                <a:cs typeface="Barlow"/>
                <a:sym typeface="Barlow"/>
              </a:rPr>
              <a:t>Mercurio es el planeta más cercano al Sol</a:t>
            </a:r>
            <a:endParaRPr>
              <a:solidFill>
                <a:schemeClr val="dk1"/>
              </a:solidFill>
              <a:latin typeface="Barlow"/>
              <a:ea typeface="Barlow"/>
              <a:cs typeface="Barlow"/>
              <a:sym typeface="Barlow"/>
            </a:endParaRPr>
          </a:p>
        </p:txBody>
      </p:sp>
      <p:cxnSp>
        <p:nvCxnSpPr>
          <p:cNvPr id="700" name="Google Shape;700;p42"/>
          <p:cNvCxnSpPr>
            <a:stCxn id="694" idx="3"/>
          </p:cNvCxnSpPr>
          <p:nvPr/>
        </p:nvCxnSpPr>
        <p:spPr>
          <a:xfrm rot="10800000" flipH="1">
            <a:off x="2765832" y="1502223"/>
            <a:ext cx="3754800" cy="271800"/>
          </a:xfrm>
          <a:prstGeom prst="bentConnector3">
            <a:avLst>
              <a:gd name="adj1" fmla="val 50000"/>
            </a:avLst>
          </a:prstGeom>
          <a:noFill/>
          <a:ln w="19050" cap="flat" cmpd="sng">
            <a:solidFill>
              <a:schemeClr val="accent1"/>
            </a:solidFill>
            <a:prstDash val="solid"/>
            <a:round/>
            <a:headEnd type="oval" w="med" len="med"/>
            <a:tailEnd type="oval" w="med" len="med"/>
          </a:ln>
        </p:spPr>
      </p:cxnSp>
      <p:cxnSp>
        <p:nvCxnSpPr>
          <p:cNvPr id="701" name="Google Shape;701;p42"/>
          <p:cNvCxnSpPr>
            <a:endCxn id="696" idx="3"/>
          </p:cNvCxnSpPr>
          <p:nvPr/>
        </p:nvCxnSpPr>
        <p:spPr>
          <a:xfrm flipH="1">
            <a:off x="5007750" y="2342998"/>
            <a:ext cx="1156500" cy="355200"/>
          </a:xfrm>
          <a:prstGeom prst="bentConnector3">
            <a:avLst>
              <a:gd name="adj1" fmla="val 50000"/>
            </a:avLst>
          </a:prstGeom>
          <a:noFill/>
          <a:ln w="19050" cap="flat" cmpd="sng">
            <a:solidFill>
              <a:schemeClr val="accent1"/>
            </a:solidFill>
            <a:prstDash val="solid"/>
            <a:round/>
            <a:headEnd type="oval" w="med" len="med"/>
            <a:tailEnd type="oval" w="med" len="med"/>
          </a:ln>
        </p:spPr>
      </p:cxnSp>
      <p:cxnSp>
        <p:nvCxnSpPr>
          <p:cNvPr id="702" name="Google Shape;702;p42"/>
          <p:cNvCxnSpPr>
            <a:endCxn id="695" idx="3"/>
          </p:cNvCxnSpPr>
          <p:nvPr/>
        </p:nvCxnSpPr>
        <p:spPr>
          <a:xfrm flipH="1">
            <a:off x="2761632" y="2395223"/>
            <a:ext cx="4012800" cy="1228500"/>
          </a:xfrm>
          <a:prstGeom prst="bentConnector3">
            <a:avLst>
              <a:gd name="adj1" fmla="val 679"/>
            </a:avLst>
          </a:prstGeom>
          <a:noFill/>
          <a:ln w="19050" cap="flat" cmpd="sng">
            <a:solidFill>
              <a:schemeClr val="accent1"/>
            </a:solidFill>
            <a:prstDash val="solid"/>
            <a:round/>
            <a:headEnd type="oval" w="med" len="med"/>
            <a:tailEnd type="oval" w="med" len="med"/>
          </a:ln>
        </p:spPr>
      </p:cxnSp>
      <p:sp>
        <p:nvSpPr>
          <p:cNvPr id="703" name="Google Shape;703;p42"/>
          <p:cNvSpPr/>
          <p:nvPr/>
        </p:nvSpPr>
        <p:spPr>
          <a:xfrm rot="1307439">
            <a:off x="5706491" y="2437504"/>
            <a:ext cx="296593" cy="296593"/>
          </a:xfrm>
          <a:prstGeom prst="chord">
            <a:avLst>
              <a:gd name="adj1" fmla="val 2700000"/>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2"/>
          <p:cNvSpPr/>
          <p:nvPr/>
        </p:nvSpPr>
        <p:spPr>
          <a:xfrm rot="-1307439" flipH="1">
            <a:off x="7993066" y="2437504"/>
            <a:ext cx="296593" cy="296593"/>
          </a:xfrm>
          <a:prstGeom prst="chord">
            <a:avLst>
              <a:gd name="adj1" fmla="val 2700000"/>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8"/>
        <p:cNvGrpSpPr/>
        <p:nvPr/>
      </p:nvGrpSpPr>
      <p:grpSpPr>
        <a:xfrm>
          <a:off x="0" y="0"/>
          <a:ext cx="0" cy="0"/>
          <a:chOff x="0" y="0"/>
          <a:chExt cx="0" cy="0"/>
        </a:xfrm>
      </p:grpSpPr>
      <p:sp>
        <p:nvSpPr>
          <p:cNvPr id="709" name="Google Shape;709;p43"/>
          <p:cNvSpPr/>
          <p:nvPr/>
        </p:nvSpPr>
        <p:spPr>
          <a:xfrm rot="-5400000">
            <a:off x="4033600" y="-2621075"/>
            <a:ext cx="1075200" cy="7715100"/>
          </a:xfrm>
          <a:prstGeom prst="wedgeRoundRectCallout">
            <a:avLst>
              <a:gd name="adj1" fmla="val 33647"/>
              <a:gd name="adj2" fmla="val -57504"/>
              <a:gd name="adj3" fmla="val 0"/>
            </a:avLst>
          </a:prstGeom>
          <a:solidFill>
            <a:schemeClr val="dk2"/>
          </a:solidFill>
          <a:ln>
            <a:noFill/>
          </a:ln>
          <a:effectLst>
            <a:outerShdw blurRad="57150" dist="38100" dir="5400000" algn="bl" rotWithShape="0">
              <a:schemeClr val="dk1">
                <a:alpha val="52999"/>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txBox="1">
            <a:spLocks noGrp="1"/>
          </p:cNvSpPr>
          <p:nvPr>
            <p:ph type="title"/>
          </p:nvPr>
        </p:nvSpPr>
        <p:spPr>
          <a:xfrm>
            <a:off x="713750" y="908200"/>
            <a:ext cx="7715100" cy="71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UNA IMAGEN</a:t>
            </a:r>
            <a:r>
              <a:rPr lang="en"/>
              <a:t> </a:t>
            </a:r>
            <a:r>
              <a:rPr lang="en">
                <a:latin typeface="Barlow"/>
                <a:ea typeface="Barlow"/>
                <a:cs typeface="Barlow"/>
                <a:sym typeface="Barlow"/>
              </a:rPr>
              <a:t>VALE MÁS QUE MIL PALABRAS</a:t>
            </a:r>
            <a:endParaRPr>
              <a:latin typeface="Barlow"/>
              <a:ea typeface="Barlow"/>
              <a:cs typeface="Barlow"/>
              <a:sym typeface="Barlow"/>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44"/>
          <p:cNvSpPr txBox="1">
            <a:spLocks noGrp="1"/>
          </p:cNvSpPr>
          <p:nvPr>
            <p:ph type="subTitle" idx="1"/>
          </p:nvPr>
        </p:nvSpPr>
        <p:spPr>
          <a:xfrm>
            <a:off x="5951657" y="2040319"/>
            <a:ext cx="2472900" cy="32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—LAURA HARRISON</a:t>
            </a:r>
            <a:endParaRPr/>
          </a:p>
        </p:txBody>
      </p:sp>
      <p:sp>
        <p:nvSpPr>
          <p:cNvPr id="716" name="Google Shape;716;p44"/>
          <p:cNvSpPr txBox="1">
            <a:spLocks noGrp="1"/>
          </p:cNvSpPr>
          <p:nvPr>
            <p:ph type="subTitle" idx="2"/>
          </p:nvPr>
        </p:nvSpPr>
        <p:spPr>
          <a:xfrm>
            <a:off x="713650" y="2039943"/>
            <a:ext cx="2472900" cy="32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—MONIQUE NELSON</a:t>
            </a:r>
            <a:endParaRPr/>
          </a:p>
        </p:txBody>
      </p:sp>
      <p:sp>
        <p:nvSpPr>
          <p:cNvPr id="717" name="Google Shape;717;p44"/>
          <p:cNvSpPr txBox="1">
            <a:spLocks noGrp="1"/>
          </p:cNvSpPr>
          <p:nvPr>
            <p:ph type="subTitle" idx="3"/>
          </p:nvPr>
        </p:nvSpPr>
        <p:spPr>
          <a:xfrm>
            <a:off x="3335550" y="2040319"/>
            <a:ext cx="2472900" cy="32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JAMES</a:t>
            </a:r>
            <a:endParaRPr/>
          </a:p>
        </p:txBody>
      </p:sp>
      <p:sp>
        <p:nvSpPr>
          <p:cNvPr id="718" name="Google Shape;718;p44"/>
          <p:cNvSpPr txBox="1">
            <a:spLocks noGrp="1"/>
          </p:cNvSpPr>
          <p:nvPr>
            <p:ph type="subTitle" idx="4"/>
          </p:nvPr>
        </p:nvSpPr>
        <p:spPr>
          <a:xfrm>
            <a:off x="5951652" y="1104684"/>
            <a:ext cx="2472900" cy="80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“Neptuno es el planeta más lejano del Sol y es el cuarto más grande de todos “</a:t>
            </a:r>
            <a:endParaRPr/>
          </a:p>
        </p:txBody>
      </p:sp>
      <p:sp>
        <p:nvSpPr>
          <p:cNvPr id="719" name="Google Shape;719;p44"/>
          <p:cNvSpPr txBox="1">
            <a:spLocks noGrp="1"/>
          </p:cNvSpPr>
          <p:nvPr>
            <p:ph type="subTitle" idx="5"/>
          </p:nvPr>
        </p:nvSpPr>
        <p:spPr>
          <a:xfrm>
            <a:off x="713650" y="1106697"/>
            <a:ext cx="2472900" cy="81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“Mercurio es el planeta más cercano al Sol y el más pequeño del sistema solar”</a:t>
            </a:r>
            <a:endParaRPr/>
          </a:p>
        </p:txBody>
      </p:sp>
      <p:sp>
        <p:nvSpPr>
          <p:cNvPr id="720" name="Google Shape;720;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DEBATE</a:t>
            </a:r>
            <a:endParaRPr>
              <a:solidFill>
                <a:schemeClr val="accent1"/>
              </a:solidFill>
            </a:endParaRPr>
          </a:p>
        </p:txBody>
      </p:sp>
      <p:sp>
        <p:nvSpPr>
          <p:cNvPr id="721" name="Google Shape;721;p44"/>
          <p:cNvSpPr txBox="1">
            <a:spLocks noGrp="1"/>
          </p:cNvSpPr>
          <p:nvPr>
            <p:ph type="subTitle" idx="6"/>
          </p:nvPr>
        </p:nvSpPr>
        <p:spPr>
          <a:xfrm>
            <a:off x="3335547" y="1106697"/>
            <a:ext cx="2472900" cy="80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“Marte es en realidad un planeta frío. Está lleno de polvo de óxido de hierro”</a:t>
            </a:r>
            <a:endParaRPr/>
          </a:p>
        </p:txBody>
      </p:sp>
      <p:grpSp>
        <p:nvGrpSpPr>
          <p:cNvPr id="722" name="Google Shape;722;p44"/>
          <p:cNvGrpSpPr/>
          <p:nvPr/>
        </p:nvGrpSpPr>
        <p:grpSpPr>
          <a:xfrm>
            <a:off x="3976262" y="2408925"/>
            <a:ext cx="1191477" cy="2371045"/>
            <a:chOff x="3976262" y="2408925"/>
            <a:chExt cx="1191477" cy="2371045"/>
          </a:xfrm>
        </p:grpSpPr>
        <p:sp>
          <p:nvSpPr>
            <p:cNvPr id="723" name="Google Shape;723;p44"/>
            <p:cNvSpPr/>
            <p:nvPr/>
          </p:nvSpPr>
          <p:spPr>
            <a:xfrm>
              <a:off x="4149838" y="2858367"/>
              <a:ext cx="992033" cy="1531702"/>
            </a:xfrm>
            <a:custGeom>
              <a:avLst/>
              <a:gdLst/>
              <a:ahLst/>
              <a:cxnLst/>
              <a:rect l="l" t="t" r="r" b="b"/>
              <a:pathLst>
                <a:path w="20203" h="30726" extrusionOk="0">
                  <a:moveTo>
                    <a:pt x="12081" y="0"/>
                  </a:moveTo>
                  <a:cubicBezTo>
                    <a:pt x="11342" y="0"/>
                    <a:pt x="10596" y="92"/>
                    <a:pt x="9868" y="211"/>
                  </a:cubicBezTo>
                  <a:cubicBezTo>
                    <a:pt x="8549" y="428"/>
                    <a:pt x="7233" y="734"/>
                    <a:pt x="6037" y="1333"/>
                  </a:cubicBezTo>
                  <a:cubicBezTo>
                    <a:pt x="3176" y="2763"/>
                    <a:pt x="1285" y="5787"/>
                    <a:pt x="643" y="8990"/>
                  </a:cubicBezTo>
                  <a:cubicBezTo>
                    <a:pt x="0" y="12193"/>
                    <a:pt x="487" y="15556"/>
                    <a:pt x="1453" y="18695"/>
                  </a:cubicBezTo>
                  <a:cubicBezTo>
                    <a:pt x="2565" y="22310"/>
                    <a:pt x="4390" y="25823"/>
                    <a:pt x="7288" y="28197"/>
                  </a:cubicBezTo>
                  <a:cubicBezTo>
                    <a:pt x="8802" y="29438"/>
                    <a:pt x="10679" y="30726"/>
                    <a:pt x="12686" y="30726"/>
                  </a:cubicBezTo>
                  <a:cubicBezTo>
                    <a:pt x="12817" y="30726"/>
                    <a:pt x="12948" y="30720"/>
                    <a:pt x="13080" y="30709"/>
                  </a:cubicBezTo>
                  <a:cubicBezTo>
                    <a:pt x="15362" y="30514"/>
                    <a:pt x="17148" y="28422"/>
                    <a:pt x="18414" y="26663"/>
                  </a:cubicBezTo>
                  <a:cubicBezTo>
                    <a:pt x="19518" y="25126"/>
                    <a:pt x="20155" y="23197"/>
                    <a:pt x="19980" y="21282"/>
                  </a:cubicBezTo>
                  <a:cubicBezTo>
                    <a:pt x="19805" y="19379"/>
                    <a:pt x="18856" y="17576"/>
                    <a:pt x="18884" y="15667"/>
                  </a:cubicBezTo>
                  <a:cubicBezTo>
                    <a:pt x="18909" y="13962"/>
                    <a:pt x="19713" y="12381"/>
                    <a:pt x="19934" y="10693"/>
                  </a:cubicBezTo>
                  <a:cubicBezTo>
                    <a:pt x="20203" y="8650"/>
                    <a:pt x="19597" y="6560"/>
                    <a:pt x="18654" y="4720"/>
                  </a:cubicBezTo>
                  <a:cubicBezTo>
                    <a:pt x="17657" y="2777"/>
                    <a:pt x="16157" y="950"/>
                    <a:pt x="14116" y="292"/>
                  </a:cubicBezTo>
                  <a:cubicBezTo>
                    <a:pt x="13455" y="80"/>
                    <a:pt x="12771" y="0"/>
                    <a:pt x="120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4"/>
            <p:cNvSpPr/>
            <p:nvPr/>
          </p:nvSpPr>
          <p:spPr>
            <a:xfrm>
              <a:off x="4320125" y="4392034"/>
              <a:ext cx="727858" cy="387935"/>
            </a:xfrm>
            <a:custGeom>
              <a:avLst/>
              <a:gdLst/>
              <a:ahLst/>
              <a:cxnLst/>
              <a:rect l="l" t="t" r="r" b="b"/>
              <a:pathLst>
                <a:path w="14823" h="7782" extrusionOk="0">
                  <a:moveTo>
                    <a:pt x="14223" y="0"/>
                  </a:moveTo>
                  <a:lnTo>
                    <a:pt x="665" y="708"/>
                  </a:lnTo>
                  <a:cubicBezTo>
                    <a:pt x="665" y="708"/>
                    <a:pt x="1" y="4959"/>
                    <a:pt x="514" y="7781"/>
                  </a:cubicBezTo>
                  <a:lnTo>
                    <a:pt x="14763" y="7781"/>
                  </a:lnTo>
                  <a:cubicBezTo>
                    <a:pt x="14763" y="7781"/>
                    <a:pt x="14822" y="3622"/>
                    <a:pt x="142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4"/>
            <p:cNvSpPr/>
            <p:nvPr/>
          </p:nvSpPr>
          <p:spPr>
            <a:xfrm>
              <a:off x="3976262" y="3365685"/>
              <a:ext cx="1178724" cy="1158073"/>
            </a:xfrm>
            <a:custGeom>
              <a:avLst/>
              <a:gdLst/>
              <a:ahLst/>
              <a:cxnLst/>
              <a:rect l="l" t="t" r="r" b="b"/>
              <a:pathLst>
                <a:path w="24005" h="23231" extrusionOk="0">
                  <a:moveTo>
                    <a:pt x="13074" y="0"/>
                  </a:moveTo>
                  <a:cubicBezTo>
                    <a:pt x="13060" y="0"/>
                    <a:pt x="13051" y="2"/>
                    <a:pt x="13047" y="4"/>
                  </a:cubicBezTo>
                  <a:cubicBezTo>
                    <a:pt x="12955" y="66"/>
                    <a:pt x="12285" y="491"/>
                    <a:pt x="12285" y="491"/>
                  </a:cubicBezTo>
                  <a:cubicBezTo>
                    <a:pt x="12285" y="491"/>
                    <a:pt x="9023" y="675"/>
                    <a:pt x="7408" y="1650"/>
                  </a:cubicBezTo>
                  <a:cubicBezTo>
                    <a:pt x="5792" y="2626"/>
                    <a:pt x="854" y="8661"/>
                    <a:pt x="427" y="11405"/>
                  </a:cubicBezTo>
                  <a:cubicBezTo>
                    <a:pt x="0" y="14147"/>
                    <a:pt x="4664" y="19482"/>
                    <a:pt x="5121" y="19787"/>
                  </a:cubicBezTo>
                  <a:cubicBezTo>
                    <a:pt x="5154" y="19809"/>
                    <a:pt x="5191" y="19819"/>
                    <a:pt x="5231" y="19819"/>
                  </a:cubicBezTo>
                  <a:cubicBezTo>
                    <a:pt x="5766" y="19819"/>
                    <a:pt x="6960" y="18083"/>
                    <a:pt x="7072" y="17836"/>
                  </a:cubicBezTo>
                  <a:cubicBezTo>
                    <a:pt x="7194" y="17569"/>
                    <a:pt x="4573" y="12654"/>
                    <a:pt x="4573" y="11710"/>
                  </a:cubicBezTo>
                  <a:cubicBezTo>
                    <a:pt x="4573" y="10764"/>
                    <a:pt x="7804" y="7564"/>
                    <a:pt x="7804" y="7564"/>
                  </a:cubicBezTo>
                  <a:lnTo>
                    <a:pt x="7804" y="7564"/>
                  </a:lnTo>
                  <a:cubicBezTo>
                    <a:pt x="7804" y="7565"/>
                    <a:pt x="7896" y="17654"/>
                    <a:pt x="7285" y="21555"/>
                  </a:cubicBezTo>
                  <a:cubicBezTo>
                    <a:pt x="7285" y="21555"/>
                    <a:pt x="11174" y="23230"/>
                    <a:pt x="15819" y="23230"/>
                  </a:cubicBezTo>
                  <a:cubicBezTo>
                    <a:pt x="17715" y="23230"/>
                    <a:pt x="19738" y="22951"/>
                    <a:pt x="21673" y="22165"/>
                  </a:cubicBezTo>
                  <a:cubicBezTo>
                    <a:pt x="21673" y="22165"/>
                    <a:pt x="20850" y="16373"/>
                    <a:pt x="21003" y="12746"/>
                  </a:cubicBezTo>
                  <a:lnTo>
                    <a:pt x="24004" y="11645"/>
                  </a:lnTo>
                  <a:cubicBezTo>
                    <a:pt x="23532" y="8722"/>
                    <a:pt x="22021" y="3638"/>
                    <a:pt x="21066" y="2497"/>
                  </a:cubicBezTo>
                  <a:cubicBezTo>
                    <a:pt x="20111" y="1356"/>
                    <a:pt x="16339" y="645"/>
                    <a:pt x="16339" y="645"/>
                  </a:cubicBezTo>
                  <a:cubicBezTo>
                    <a:pt x="16339" y="645"/>
                    <a:pt x="13396" y="0"/>
                    <a:pt x="13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4"/>
            <p:cNvSpPr/>
            <p:nvPr/>
          </p:nvSpPr>
          <p:spPr>
            <a:xfrm>
              <a:off x="4182835" y="4209336"/>
              <a:ext cx="335326" cy="226620"/>
            </a:xfrm>
            <a:custGeom>
              <a:avLst/>
              <a:gdLst/>
              <a:ahLst/>
              <a:cxnLst/>
              <a:rect l="l" t="t" r="r" b="b"/>
              <a:pathLst>
                <a:path w="6829" h="4546" extrusionOk="0">
                  <a:moveTo>
                    <a:pt x="1830" y="0"/>
                  </a:moveTo>
                  <a:cubicBezTo>
                    <a:pt x="1418" y="0"/>
                    <a:pt x="457" y="1247"/>
                    <a:pt x="457" y="1247"/>
                  </a:cubicBezTo>
                  <a:cubicBezTo>
                    <a:pt x="0" y="1339"/>
                    <a:pt x="1643" y="3357"/>
                    <a:pt x="2225" y="3686"/>
                  </a:cubicBezTo>
                  <a:cubicBezTo>
                    <a:pt x="2493" y="3837"/>
                    <a:pt x="2765" y="3873"/>
                    <a:pt x="3031" y="3873"/>
                  </a:cubicBezTo>
                  <a:cubicBezTo>
                    <a:pt x="3271" y="3873"/>
                    <a:pt x="3505" y="3844"/>
                    <a:pt x="3728" y="3844"/>
                  </a:cubicBezTo>
                  <a:cubicBezTo>
                    <a:pt x="3907" y="3844"/>
                    <a:pt x="4078" y="3862"/>
                    <a:pt x="4237" y="3929"/>
                  </a:cubicBezTo>
                  <a:cubicBezTo>
                    <a:pt x="4816" y="4173"/>
                    <a:pt x="5182" y="4508"/>
                    <a:pt x="5425" y="4540"/>
                  </a:cubicBezTo>
                  <a:cubicBezTo>
                    <a:pt x="5455" y="4543"/>
                    <a:pt x="5483" y="4545"/>
                    <a:pt x="5509" y="4545"/>
                  </a:cubicBezTo>
                  <a:cubicBezTo>
                    <a:pt x="5698" y="4545"/>
                    <a:pt x="5788" y="4449"/>
                    <a:pt x="5761" y="4235"/>
                  </a:cubicBezTo>
                  <a:lnTo>
                    <a:pt x="5761" y="4235"/>
                  </a:lnTo>
                  <a:cubicBezTo>
                    <a:pt x="5761" y="4235"/>
                    <a:pt x="5829" y="4253"/>
                    <a:pt x="5916" y="4253"/>
                  </a:cubicBezTo>
                  <a:cubicBezTo>
                    <a:pt x="6080" y="4253"/>
                    <a:pt x="6309" y="4187"/>
                    <a:pt x="6249" y="3808"/>
                  </a:cubicBezTo>
                  <a:cubicBezTo>
                    <a:pt x="6249" y="3808"/>
                    <a:pt x="6659" y="3762"/>
                    <a:pt x="6493" y="3198"/>
                  </a:cubicBezTo>
                  <a:cubicBezTo>
                    <a:pt x="6493" y="3198"/>
                    <a:pt x="6828" y="3167"/>
                    <a:pt x="6615" y="2680"/>
                  </a:cubicBezTo>
                  <a:cubicBezTo>
                    <a:pt x="6401" y="2193"/>
                    <a:pt x="5822" y="1614"/>
                    <a:pt x="5030" y="1339"/>
                  </a:cubicBezTo>
                  <a:cubicBezTo>
                    <a:pt x="4634" y="1201"/>
                    <a:pt x="4280" y="1155"/>
                    <a:pt x="3976" y="1155"/>
                  </a:cubicBezTo>
                  <a:cubicBezTo>
                    <a:pt x="3672" y="1155"/>
                    <a:pt x="3417" y="1201"/>
                    <a:pt x="3218" y="1247"/>
                  </a:cubicBezTo>
                  <a:cubicBezTo>
                    <a:pt x="3204" y="1250"/>
                    <a:pt x="3189" y="1252"/>
                    <a:pt x="3174" y="1252"/>
                  </a:cubicBezTo>
                  <a:cubicBezTo>
                    <a:pt x="2788" y="1252"/>
                    <a:pt x="2339" y="147"/>
                    <a:pt x="2134" y="89"/>
                  </a:cubicBezTo>
                  <a:cubicBezTo>
                    <a:pt x="2109" y="82"/>
                    <a:pt x="2091" y="79"/>
                    <a:pt x="2079" y="79"/>
                  </a:cubicBezTo>
                  <a:cubicBezTo>
                    <a:pt x="2026" y="79"/>
                    <a:pt x="2087" y="139"/>
                    <a:pt x="2078" y="139"/>
                  </a:cubicBezTo>
                  <a:cubicBezTo>
                    <a:pt x="2073" y="139"/>
                    <a:pt x="2037" y="113"/>
                    <a:pt x="1920" y="28"/>
                  </a:cubicBezTo>
                  <a:cubicBezTo>
                    <a:pt x="1895" y="9"/>
                    <a:pt x="1864" y="0"/>
                    <a:pt x="1830" y="0"/>
                  </a:cubicBezTo>
                  <a:close/>
                </a:path>
              </a:pathLst>
            </a:custGeom>
            <a:solidFill>
              <a:srgbClr val="F9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4"/>
            <p:cNvSpPr/>
            <p:nvPr/>
          </p:nvSpPr>
          <p:spPr>
            <a:xfrm>
              <a:off x="4579435" y="3282486"/>
              <a:ext cx="218608" cy="134546"/>
            </a:xfrm>
            <a:custGeom>
              <a:avLst/>
              <a:gdLst/>
              <a:ahLst/>
              <a:cxnLst/>
              <a:rect l="l" t="t" r="r" b="b"/>
              <a:pathLst>
                <a:path w="4452" h="2699" extrusionOk="0">
                  <a:moveTo>
                    <a:pt x="3169" y="1"/>
                  </a:moveTo>
                  <a:cubicBezTo>
                    <a:pt x="2067" y="1"/>
                    <a:pt x="428" y="150"/>
                    <a:pt x="428" y="150"/>
                  </a:cubicBezTo>
                  <a:cubicBezTo>
                    <a:pt x="428" y="150"/>
                    <a:pt x="153" y="1491"/>
                    <a:pt x="1" y="2162"/>
                  </a:cubicBezTo>
                  <a:cubicBezTo>
                    <a:pt x="1" y="2162"/>
                    <a:pt x="1048" y="2699"/>
                    <a:pt x="2383" y="2699"/>
                  </a:cubicBezTo>
                  <a:cubicBezTo>
                    <a:pt x="3033" y="2699"/>
                    <a:pt x="3752" y="2571"/>
                    <a:pt x="4451" y="2192"/>
                  </a:cubicBezTo>
                  <a:cubicBezTo>
                    <a:pt x="4451" y="2192"/>
                    <a:pt x="4176" y="485"/>
                    <a:pt x="4146" y="150"/>
                  </a:cubicBezTo>
                  <a:cubicBezTo>
                    <a:pt x="4136" y="38"/>
                    <a:pt x="3720" y="1"/>
                    <a:pt x="3169" y="1"/>
                  </a:cubicBezTo>
                  <a:close/>
                </a:path>
              </a:pathLst>
            </a:custGeom>
            <a:solidFill>
              <a:srgbClr val="F9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4"/>
            <p:cNvSpPr/>
            <p:nvPr/>
          </p:nvSpPr>
          <p:spPr>
            <a:xfrm>
              <a:off x="4374285" y="2682499"/>
              <a:ext cx="605640" cy="618094"/>
            </a:xfrm>
            <a:custGeom>
              <a:avLst/>
              <a:gdLst/>
              <a:ahLst/>
              <a:cxnLst/>
              <a:rect l="l" t="t" r="r" b="b"/>
              <a:pathLst>
                <a:path w="12334" h="12399" extrusionOk="0">
                  <a:moveTo>
                    <a:pt x="4810" y="0"/>
                  </a:moveTo>
                  <a:cubicBezTo>
                    <a:pt x="4701" y="0"/>
                    <a:pt x="4602" y="17"/>
                    <a:pt x="4515" y="54"/>
                  </a:cubicBezTo>
                  <a:cubicBezTo>
                    <a:pt x="3718" y="396"/>
                    <a:pt x="3807" y="1420"/>
                    <a:pt x="3807" y="1420"/>
                  </a:cubicBezTo>
                  <a:cubicBezTo>
                    <a:pt x="3807" y="1420"/>
                    <a:pt x="2902" y="542"/>
                    <a:pt x="2081" y="542"/>
                  </a:cubicBezTo>
                  <a:cubicBezTo>
                    <a:pt x="1833" y="542"/>
                    <a:pt x="1593" y="622"/>
                    <a:pt x="1387" y="831"/>
                  </a:cubicBezTo>
                  <a:cubicBezTo>
                    <a:pt x="502" y="1731"/>
                    <a:pt x="1447" y="3656"/>
                    <a:pt x="1447" y="3656"/>
                  </a:cubicBezTo>
                  <a:cubicBezTo>
                    <a:pt x="1447" y="3656"/>
                    <a:pt x="1" y="6078"/>
                    <a:pt x="1387" y="9244"/>
                  </a:cubicBezTo>
                  <a:cubicBezTo>
                    <a:pt x="2509" y="11808"/>
                    <a:pt x="3941" y="12399"/>
                    <a:pt x="5119" y="12399"/>
                  </a:cubicBezTo>
                  <a:cubicBezTo>
                    <a:pt x="5396" y="12399"/>
                    <a:pt x="5660" y="12366"/>
                    <a:pt x="5902" y="12318"/>
                  </a:cubicBezTo>
                  <a:cubicBezTo>
                    <a:pt x="7171" y="12070"/>
                    <a:pt x="9265" y="12039"/>
                    <a:pt x="9265" y="12039"/>
                  </a:cubicBezTo>
                  <a:cubicBezTo>
                    <a:pt x="9265" y="12039"/>
                    <a:pt x="11683" y="10758"/>
                    <a:pt x="11950" y="7444"/>
                  </a:cubicBezTo>
                  <a:cubicBezTo>
                    <a:pt x="12334" y="2694"/>
                    <a:pt x="9118" y="1886"/>
                    <a:pt x="9118" y="1886"/>
                  </a:cubicBezTo>
                  <a:cubicBezTo>
                    <a:pt x="9118" y="1886"/>
                    <a:pt x="8228" y="355"/>
                    <a:pt x="7660" y="355"/>
                  </a:cubicBezTo>
                  <a:cubicBezTo>
                    <a:pt x="7634" y="355"/>
                    <a:pt x="7608" y="358"/>
                    <a:pt x="7583" y="365"/>
                  </a:cubicBezTo>
                  <a:cubicBezTo>
                    <a:pt x="7023" y="520"/>
                    <a:pt x="7171" y="1110"/>
                    <a:pt x="7171" y="1110"/>
                  </a:cubicBezTo>
                  <a:cubicBezTo>
                    <a:pt x="7171" y="1110"/>
                    <a:pt x="5695" y="0"/>
                    <a:pt x="4810" y="0"/>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4"/>
            <p:cNvSpPr/>
            <p:nvPr/>
          </p:nvSpPr>
          <p:spPr>
            <a:xfrm>
              <a:off x="4471753" y="2955624"/>
              <a:ext cx="443894" cy="381505"/>
            </a:xfrm>
            <a:custGeom>
              <a:avLst/>
              <a:gdLst/>
              <a:ahLst/>
              <a:cxnLst/>
              <a:rect l="l" t="t" r="r" b="b"/>
              <a:pathLst>
                <a:path w="9040" h="7653" extrusionOk="0">
                  <a:moveTo>
                    <a:pt x="6888" y="1"/>
                  </a:moveTo>
                  <a:cubicBezTo>
                    <a:pt x="6888" y="1"/>
                    <a:pt x="5174" y="220"/>
                    <a:pt x="3666" y="220"/>
                  </a:cubicBezTo>
                  <a:cubicBezTo>
                    <a:pt x="3074" y="220"/>
                    <a:pt x="2514" y="186"/>
                    <a:pt x="2102" y="92"/>
                  </a:cubicBezTo>
                  <a:cubicBezTo>
                    <a:pt x="2102" y="92"/>
                    <a:pt x="2102" y="92"/>
                    <a:pt x="2102" y="92"/>
                  </a:cubicBezTo>
                  <a:cubicBezTo>
                    <a:pt x="2102" y="92"/>
                    <a:pt x="1546" y="1785"/>
                    <a:pt x="997" y="2151"/>
                  </a:cubicBezTo>
                  <a:cubicBezTo>
                    <a:pt x="997" y="2151"/>
                    <a:pt x="975" y="2150"/>
                    <a:pt x="939" y="2150"/>
                  </a:cubicBezTo>
                  <a:cubicBezTo>
                    <a:pt x="725" y="2150"/>
                    <a:pt x="0" y="2216"/>
                    <a:pt x="52" y="3126"/>
                  </a:cubicBezTo>
                  <a:cubicBezTo>
                    <a:pt x="113" y="4194"/>
                    <a:pt x="997" y="4224"/>
                    <a:pt x="997" y="4224"/>
                  </a:cubicBezTo>
                  <a:cubicBezTo>
                    <a:pt x="997" y="4224"/>
                    <a:pt x="1718" y="7653"/>
                    <a:pt x="4814" y="7653"/>
                  </a:cubicBezTo>
                  <a:cubicBezTo>
                    <a:pt x="4855" y="7653"/>
                    <a:pt x="4895" y="7652"/>
                    <a:pt x="4937" y="7651"/>
                  </a:cubicBezTo>
                  <a:cubicBezTo>
                    <a:pt x="8138" y="7560"/>
                    <a:pt x="8199" y="4115"/>
                    <a:pt x="8199" y="4115"/>
                  </a:cubicBezTo>
                  <a:cubicBezTo>
                    <a:pt x="8199" y="4115"/>
                    <a:pt x="9040" y="3818"/>
                    <a:pt x="8960" y="3018"/>
                  </a:cubicBezTo>
                  <a:cubicBezTo>
                    <a:pt x="8892" y="2335"/>
                    <a:pt x="8430" y="2285"/>
                    <a:pt x="8296" y="2285"/>
                  </a:cubicBezTo>
                  <a:cubicBezTo>
                    <a:pt x="8273" y="2285"/>
                    <a:pt x="8259" y="2286"/>
                    <a:pt x="8259" y="2286"/>
                  </a:cubicBezTo>
                  <a:cubicBezTo>
                    <a:pt x="8259" y="2286"/>
                    <a:pt x="7132" y="1128"/>
                    <a:pt x="6888" y="1"/>
                  </a:cubicBezTo>
                  <a:close/>
                </a:path>
              </a:pathLst>
            </a:custGeom>
            <a:solidFill>
              <a:srgbClr val="F9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4553312" y="3249386"/>
              <a:ext cx="316569" cy="359122"/>
            </a:xfrm>
            <a:custGeom>
              <a:avLst/>
              <a:gdLst/>
              <a:ahLst/>
              <a:cxnLst/>
              <a:rect l="l" t="t" r="r" b="b"/>
              <a:pathLst>
                <a:path w="6447" h="7204" extrusionOk="0">
                  <a:moveTo>
                    <a:pt x="567" y="1"/>
                  </a:moveTo>
                  <a:cubicBezTo>
                    <a:pt x="148" y="1"/>
                    <a:pt x="1" y="466"/>
                    <a:pt x="289" y="874"/>
                  </a:cubicBezTo>
                  <a:cubicBezTo>
                    <a:pt x="655" y="1393"/>
                    <a:pt x="1477" y="2215"/>
                    <a:pt x="1477" y="2215"/>
                  </a:cubicBezTo>
                  <a:cubicBezTo>
                    <a:pt x="1477" y="2215"/>
                    <a:pt x="1447" y="2548"/>
                    <a:pt x="1447" y="3069"/>
                  </a:cubicBezTo>
                  <a:cubicBezTo>
                    <a:pt x="1447" y="3313"/>
                    <a:pt x="1203" y="3648"/>
                    <a:pt x="1355" y="3953"/>
                  </a:cubicBezTo>
                  <a:cubicBezTo>
                    <a:pt x="1508" y="4257"/>
                    <a:pt x="1264" y="4441"/>
                    <a:pt x="1569" y="4837"/>
                  </a:cubicBezTo>
                  <a:cubicBezTo>
                    <a:pt x="1874" y="5233"/>
                    <a:pt x="3123" y="6514"/>
                    <a:pt x="4008" y="7093"/>
                  </a:cubicBezTo>
                  <a:cubicBezTo>
                    <a:pt x="4125" y="7170"/>
                    <a:pt x="4254" y="7203"/>
                    <a:pt x="4390" y="7203"/>
                  </a:cubicBezTo>
                  <a:cubicBezTo>
                    <a:pt x="5277" y="7203"/>
                    <a:pt x="6446" y="5782"/>
                    <a:pt x="6446" y="5782"/>
                  </a:cubicBezTo>
                  <a:cubicBezTo>
                    <a:pt x="6014" y="5094"/>
                    <a:pt x="5806" y="4532"/>
                    <a:pt x="5684" y="3587"/>
                  </a:cubicBezTo>
                  <a:cubicBezTo>
                    <a:pt x="5562" y="2642"/>
                    <a:pt x="6171" y="1240"/>
                    <a:pt x="5898" y="752"/>
                  </a:cubicBezTo>
                  <a:cubicBezTo>
                    <a:pt x="5814" y="605"/>
                    <a:pt x="5717" y="546"/>
                    <a:pt x="5614" y="546"/>
                  </a:cubicBezTo>
                  <a:cubicBezTo>
                    <a:pt x="5376" y="546"/>
                    <a:pt x="5104" y="854"/>
                    <a:pt x="4892" y="1088"/>
                  </a:cubicBezTo>
                  <a:cubicBezTo>
                    <a:pt x="4587" y="1423"/>
                    <a:pt x="4403" y="2215"/>
                    <a:pt x="4313" y="2245"/>
                  </a:cubicBezTo>
                  <a:cubicBezTo>
                    <a:pt x="4312" y="2246"/>
                    <a:pt x="4311" y="2246"/>
                    <a:pt x="4310" y="2246"/>
                  </a:cubicBezTo>
                  <a:cubicBezTo>
                    <a:pt x="4177" y="2246"/>
                    <a:pt x="1654" y="475"/>
                    <a:pt x="960" y="112"/>
                  </a:cubicBezTo>
                  <a:cubicBezTo>
                    <a:pt x="811" y="34"/>
                    <a:pt x="679" y="1"/>
                    <a:pt x="567" y="1"/>
                  </a:cubicBezTo>
                  <a:close/>
                </a:path>
              </a:pathLst>
            </a:custGeom>
            <a:solidFill>
              <a:srgbClr val="F9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4722323" y="3513289"/>
              <a:ext cx="445416" cy="595363"/>
            </a:xfrm>
            <a:custGeom>
              <a:avLst/>
              <a:gdLst/>
              <a:ahLst/>
              <a:cxnLst/>
              <a:rect l="l" t="t" r="r" b="b"/>
              <a:pathLst>
                <a:path w="9071" h="11943" extrusionOk="0">
                  <a:moveTo>
                    <a:pt x="3126" y="0"/>
                  </a:moveTo>
                  <a:cubicBezTo>
                    <a:pt x="3126" y="0"/>
                    <a:pt x="596" y="1006"/>
                    <a:pt x="78" y="1677"/>
                  </a:cubicBezTo>
                  <a:cubicBezTo>
                    <a:pt x="1" y="1776"/>
                    <a:pt x="3370" y="9876"/>
                    <a:pt x="5016" y="11218"/>
                  </a:cubicBezTo>
                  <a:cubicBezTo>
                    <a:pt x="5604" y="11696"/>
                    <a:pt x="6242" y="11942"/>
                    <a:pt x="6828" y="11942"/>
                  </a:cubicBezTo>
                  <a:cubicBezTo>
                    <a:pt x="7884" y="11942"/>
                    <a:pt x="8770" y="11145"/>
                    <a:pt x="8887" y="9480"/>
                  </a:cubicBezTo>
                  <a:cubicBezTo>
                    <a:pt x="9070" y="6889"/>
                    <a:pt x="4040" y="1250"/>
                    <a:pt x="31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4162016" y="4143336"/>
              <a:ext cx="164103" cy="210319"/>
            </a:xfrm>
            <a:custGeom>
              <a:avLst/>
              <a:gdLst/>
              <a:ahLst/>
              <a:cxnLst/>
              <a:rect l="l" t="t" r="r" b="b"/>
              <a:pathLst>
                <a:path w="3342" h="4219" extrusionOk="0">
                  <a:moveTo>
                    <a:pt x="2352" y="1"/>
                  </a:moveTo>
                  <a:cubicBezTo>
                    <a:pt x="2281" y="38"/>
                    <a:pt x="2210" y="77"/>
                    <a:pt x="2140" y="119"/>
                  </a:cubicBezTo>
                  <a:cubicBezTo>
                    <a:pt x="1734" y="359"/>
                    <a:pt x="1363" y="656"/>
                    <a:pt x="1041" y="999"/>
                  </a:cubicBezTo>
                  <a:cubicBezTo>
                    <a:pt x="676" y="1385"/>
                    <a:pt x="375" y="1829"/>
                    <a:pt x="154" y="2312"/>
                  </a:cubicBezTo>
                  <a:cubicBezTo>
                    <a:pt x="95" y="2439"/>
                    <a:pt x="43" y="2572"/>
                    <a:pt x="0" y="2708"/>
                  </a:cubicBezTo>
                  <a:cubicBezTo>
                    <a:pt x="664" y="3527"/>
                    <a:pt x="1198" y="4093"/>
                    <a:pt x="1338" y="4187"/>
                  </a:cubicBezTo>
                  <a:cubicBezTo>
                    <a:pt x="1371" y="4209"/>
                    <a:pt x="1408" y="4219"/>
                    <a:pt x="1448" y="4219"/>
                  </a:cubicBezTo>
                  <a:cubicBezTo>
                    <a:pt x="1983" y="4219"/>
                    <a:pt x="3177" y="2483"/>
                    <a:pt x="3290" y="2236"/>
                  </a:cubicBezTo>
                  <a:cubicBezTo>
                    <a:pt x="3342" y="2121"/>
                    <a:pt x="2888" y="1149"/>
                    <a:pt x="23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4514963" y="2408925"/>
              <a:ext cx="160961" cy="199700"/>
            </a:xfrm>
            <a:custGeom>
              <a:avLst/>
              <a:gdLst/>
              <a:ahLst/>
              <a:cxnLst/>
              <a:rect l="l" t="t" r="r" b="b"/>
              <a:pathLst>
                <a:path w="3278" h="4006" extrusionOk="0">
                  <a:moveTo>
                    <a:pt x="1757" y="1"/>
                  </a:moveTo>
                  <a:cubicBezTo>
                    <a:pt x="1441" y="1"/>
                    <a:pt x="1123" y="108"/>
                    <a:pt x="861" y="295"/>
                  </a:cubicBezTo>
                  <a:cubicBezTo>
                    <a:pt x="460" y="582"/>
                    <a:pt x="0" y="1242"/>
                    <a:pt x="327" y="1722"/>
                  </a:cubicBezTo>
                  <a:cubicBezTo>
                    <a:pt x="371" y="1786"/>
                    <a:pt x="441" y="1812"/>
                    <a:pt x="514" y="1812"/>
                  </a:cubicBezTo>
                  <a:cubicBezTo>
                    <a:pt x="584" y="1812"/>
                    <a:pt x="656" y="1787"/>
                    <a:pt x="707" y="1748"/>
                  </a:cubicBezTo>
                  <a:cubicBezTo>
                    <a:pt x="868" y="1622"/>
                    <a:pt x="927" y="1397"/>
                    <a:pt x="1038" y="1228"/>
                  </a:cubicBezTo>
                  <a:cubicBezTo>
                    <a:pt x="1139" y="1072"/>
                    <a:pt x="1276" y="946"/>
                    <a:pt x="1447" y="871"/>
                  </a:cubicBezTo>
                  <a:cubicBezTo>
                    <a:pt x="1542" y="829"/>
                    <a:pt x="1636" y="808"/>
                    <a:pt x="1724" y="808"/>
                  </a:cubicBezTo>
                  <a:cubicBezTo>
                    <a:pt x="1953" y="808"/>
                    <a:pt x="2146" y="947"/>
                    <a:pt x="2238" y="1203"/>
                  </a:cubicBezTo>
                  <a:cubicBezTo>
                    <a:pt x="2366" y="1561"/>
                    <a:pt x="2119" y="2059"/>
                    <a:pt x="2050" y="2410"/>
                  </a:cubicBezTo>
                  <a:cubicBezTo>
                    <a:pt x="1954" y="2894"/>
                    <a:pt x="2022" y="3435"/>
                    <a:pt x="2336" y="3830"/>
                  </a:cubicBezTo>
                  <a:cubicBezTo>
                    <a:pt x="2434" y="3953"/>
                    <a:pt x="2554" y="4005"/>
                    <a:pt x="2672" y="4005"/>
                  </a:cubicBezTo>
                  <a:cubicBezTo>
                    <a:pt x="2981" y="4005"/>
                    <a:pt x="3277" y="3652"/>
                    <a:pt x="3131" y="3301"/>
                  </a:cubicBezTo>
                  <a:cubicBezTo>
                    <a:pt x="3011" y="3010"/>
                    <a:pt x="2945" y="2807"/>
                    <a:pt x="2999" y="2488"/>
                  </a:cubicBezTo>
                  <a:cubicBezTo>
                    <a:pt x="3047" y="2197"/>
                    <a:pt x="3150" y="1910"/>
                    <a:pt x="3145" y="1612"/>
                  </a:cubicBezTo>
                  <a:cubicBezTo>
                    <a:pt x="3137" y="1096"/>
                    <a:pt x="2910" y="518"/>
                    <a:pt x="2475" y="218"/>
                  </a:cubicBezTo>
                  <a:cubicBezTo>
                    <a:pt x="2257" y="68"/>
                    <a:pt x="2008" y="1"/>
                    <a:pt x="17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4656673" y="2627415"/>
              <a:ext cx="49300" cy="49402"/>
            </a:xfrm>
            <a:custGeom>
              <a:avLst/>
              <a:gdLst/>
              <a:ahLst/>
              <a:cxnLst/>
              <a:rect l="l" t="t" r="r" b="b"/>
              <a:pathLst>
                <a:path w="1004" h="991" extrusionOk="0">
                  <a:moveTo>
                    <a:pt x="491" y="0"/>
                  </a:moveTo>
                  <a:cubicBezTo>
                    <a:pt x="440" y="0"/>
                    <a:pt x="390" y="11"/>
                    <a:pt x="344" y="32"/>
                  </a:cubicBezTo>
                  <a:cubicBezTo>
                    <a:pt x="279" y="47"/>
                    <a:pt x="223" y="78"/>
                    <a:pt x="173" y="123"/>
                  </a:cubicBezTo>
                  <a:lnTo>
                    <a:pt x="89" y="218"/>
                  </a:lnTo>
                  <a:cubicBezTo>
                    <a:pt x="50" y="271"/>
                    <a:pt x="27" y="330"/>
                    <a:pt x="19" y="394"/>
                  </a:cubicBezTo>
                  <a:cubicBezTo>
                    <a:pt x="4" y="436"/>
                    <a:pt x="1" y="479"/>
                    <a:pt x="9" y="523"/>
                  </a:cubicBezTo>
                  <a:cubicBezTo>
                    <a:pt x="7" y="590"/>
                    <a:pt x="22" y="654"/>
                    <a:pt x="55" y="715"/>
                  </a:cubicBezTo>
                  <a:lnTo>
                    <a:pt x="126" y="822"/>
                  </a:lnTo>
                  <a:cubicBezTo>
                    <a:pt x="183" y="887"/>
                    <a:pt x="252" y="934"/>
                    <a:pt x="333" y="963"/>
                  </a:cubicBezTo>
                  <a:cubicBezTo>
                    <a:pt x="394" y="984"/>
                    <a:pt x="427" y="990"/>
                    <a:pt x="469" y="990"/>
                  </a:cubicBezTo>
                  <a:cubicBezTo>
                    <a:pt x="487" y="990"/>
                    <a:pt x="506" y="989"/>
                    <a:pt x="529" y="988"/>
                  </a:cubicBezTo>
                  <a:cubicBezTo>
                    <a:pt x="549" y="987"/>
                    <a:pt x="579" y="987"/>
                    <a:pt x="603" y="984"/>
                  </a:cubicBezTo>
                  <a:lnTo>
                    <a:pt x="728" y="942"/>
                  </a:lnTo>
                  <a:cubicBezTo>
                    <a:pt x="789" y="915"/>
                    <a:pt x="838" y="875"/>
                    <a:pt x="877" y="823"/>
                  </a:cubicBezTo>
                  <a:cubicBezTo>
                    <a:pt x="910" y="795"/>
                    <a:pt x="933" y="760"/>
                    <a:pt x="947" y="719"/>
                  </a:cubicBezTo>
                  <a:cubicBezTo>
                    <a:pt x="982" y="664"/>
                    <a:pt x="1000" y="604"/>
                    <a:pt x="1003" y="538"/>
                  </a:cubicBezTo>
                  <a:cubicBezTo>
                    <a:pt x="1000" y="494"/>
                    <a:pt x="998" y="451"/>
                    <a:pt x="996" y="407"/>
                  </a:cubicBezTo>
                  <a:cubicBezTo>
                    <a:pt x="982" y="365"/>
                    <a:pt x="968" y="323"/>
                    <a:pt x="954" y="282"/>
                  </a:cubicBezTo>
                  <a:cubicBezTo>
                    <a:pt x="927" y="221"/>
                    <a:pt x="888" y="172"/>
                    <a:pt x="836" y="133"/>
                  </a:cubicBezTo>
                  <a:cubicBezTo>
                    <a:pt x="792" y="87"/>
                    <a:pt x="738" y="53"/>
                    <a:pt x="677" y="34"/>
                  </a:cubicBezTo>
                  <a:cubicBezTo>
                    <a:pt x="633" y="18"/>
                    <a:pt x="586" y="7"/>
                    <a:pt x="539" y="4"/>
                  </a:cubicBezTo>
                  <a:cubicBezTo>
                    <a:pt x="523" y="1"/>
                    <a:pt x="507" y="0"/>
                    <a:pt x="4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4258698" y="2610815"/>
              <a:ext cx="150943" cy="227218"/>
            </a:xfrm>
            <a:custGeom>
              <a:avLst/>
              <a:gdLst/>
              <a:ahLst/>
              <a:cxnLst/>
              <a:rect l="l" t="t" r="r" b="b"/>
              <a:pathLst>
                <a:path w="3074" h="4558" extrusionOk="0">
                  <a:moveTo>
                    <a:pt x="1384" y="1"/>
                  </a:moveTo>
                  <a:cubicBezTo>
                    <a:pt x="842" y="1"/>
                    <a:pt x="34" y="283"/>
                    <a:pt x="8" y="909"/>
                  </a:cubicBezTo>
                  <a:cubicBezTo>
                    <a:pt x="0" y="1072"/>
                    <a:pt x="175" y="1181"/>
                    <a:pt x="318" y="1181"/>
                  </a:cubicBezTo>
                  <a:cubicBezTo>
                    <a:pt x="321" y="1181"/>
                    <a:pt x="323" y="1181"/>
                    <a:pt x="325" y="1181"/>
                  </a:cubicBezTo>
                  <a:cubicBezTo>
                    <a:pt x="550" y="1175"/>
                    <a:pt x="749" y="1017"/>
                    <a:pt x="958" y="939"/>
                  </a:cubicBezTo>
                  <a:cubicBezTo>
                    <a:pt x="1080" y="894"/>
                    <a:pt x="1208" y="870"/>
                    <a:pt x="1337" y="870"/>
                  </a:cubicBezTo>
                  <a:cubicBezTo>
                    <a:pt x="1409" y="870"/>
                    <a:pt x="1482" y="878"/>
                    <a:pt x="1554" y="894"/>
                  </a:cubicBezTo>
                  <a:cubicBezTo>
                    <a:pt x="1955" y="986"/>
                    <a:pt x="2153" y="1310"/>
                    <a:pt x="2032" y="1706"/>
                  </a:cubicBezTo>
                  <a:cubicBezTo>
                    <a:pt x="1910" y="2106"/>
                    <a:pt x="1365" y="2382"/>
                    <a:pt x="1073" y="2646"/>
                  </a:cubicBezTo>
                  <a:cubicBezTo>
                    <a:pt x="671" y="3010"/>
                    <a:pt x="376" y="3531"/>
                    <a:pt x="393" y="4085"/>
                  </a:cubicBezTo>
                  <a:cubicBezTo>
                    <a:pt x="403" y="4404"/>
                    <a:pt x="638" y="4557"/>
                    <a:pt x="886" y="4557"/>
                  </a:cubicBezTo>
                  <a:cubicBezTo>
                    <a:pt x="1124" y="4557"/>
                    <a:pt x="1372" y="4415"/>
                    <a:pt x="1442" y="4141"/>
                  </a:cubicBezTo>
                  <a:cubicBezTo>
                    <a:pt x="1526" y="3805"/>
                    <a:pt x="1600" y="3584"/>
                    <a:pt x="1859" y="3337"/>
                  </a:cubicBezTo>
                  <a:cubicBezTo>
                    <a:pt x="2093" y="3113"/>
                    <a:pt x="2371" y="2927"/>
                    <a:pt x="2562" y="2662"/>
                  </a:cubicBezTo>
                  <a:cubicBezTo>
                    <a:pt x="2894" y="2202"/>
                    <a:pt x="3074" y="1544"/>
                    <a:pt x="2887" y="994"/>
                  </a:cubicBezTo>
                  <a:cubicBezTo>
                    <a:pt x="2676" y="373"/>
                    <a:pt x="2050" y="14"/>
                    <a:pt x="1415" y="1"/>
                  </a:cubicBezTo>
                  <a:cubicBezTo>
                    <a:pt x="1405" y="1"/>
                    <a:pt x="1395" y="1"/>
                    <a:pt x="13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4262872" y="2867739"/>
              <a:ext cx="54112" cy="54786"/>
            </a:xfrm>
            <a:custGeom>
              <a:avLst/>
              <a:gdLst/>
              <a:ahLst/>
              <a:cxnLst/>
              <a:rect l="l" t="t" r="r" b="b"/>
              <a:pathLst>
                <a:path w="1102" h="1099" extrusionOk="0">
                  <a:moveTo>
                    <a:pt x="550" y="0"/>
                  </a:moveTo>
                  <a:cubicBezTo>
                    <a:pt x="533" y="0"/>
                    <a:pt x="517" y="1"/>
                    <a:pt x="501" y="3"/>
                  </a:cubicBezTo>
                  <a:lnTo>
                    <a:pt x="365" y="31"/>
                  </a:lnTo>
                  <a:cubicBezTo>
                    <a:pt x="296" y="53"/>
                    <a:pt x="236" y="88"/>
                    <a:pt x="187" y="140"/>
                  </a:cubicBezTo>
                  <a:cubicBezTo>
                    <a:pt x="147" y="167"/>
                    <a:pt x="116" y="202"/>
                    <a:pt x="94" y="247"/>
                  </a:cubicBezTo>
                  <a:cubicBezTo>
                    <a:pt x="48" y="305"/>
                    <a:pt x="19" y="371"/>
                    <a:pt x="8" y="446"/>
                  </a:cubicBezTo>
                  <a:lnTo>
                    <a:pt x="0" y="586"/>
                  </a:lnTo>
                  <a:cubicBezTo>
                    <a:pt x="8" y="681"/>
                    <a:pt x="38" y="768"/>
                    <a:pt x="90" y="847"/>
                  </a:cubicBezTo>
                  <a:cubicBezTo>
                    <a:pt x="146" y="931"/>
                    <a:pt x="175" y="951"/>
                    <a:pt x="246" y="998"/>
                  </a:cubicBezTo>
                  <a:cubicBezTo>
                    <a:pt x="266" y="1011"/>
                    <a:pt x="291" y="1029"/>
                    <a:pt x="315" y="1042"/>
                  </a:cubicBezTo>
                  <a:lnTo>
                    <a:pt x="453" y="1089"/>
                  </a:lnTo>
                  <a:cubicBezTo>
                    <a:pt x="484" y="1095"/>
                    <a:pt x="514" y="1099"/>
                    <a:pt x="545" y="1099"/>
                  </a:cubicBezTo>
                  <a:cubicBezTo>
                    <a:pt x="584" y="1099"/>
                    <a:pt x="623" y="1093"/>
                    <a:pt x="661" y="1082"/>
                  </a:cubicBezTo>
                  <a:cubicBezTo>
                    <a:pt x="709" y="1078"/>
                    <a:pt x="752" y="1063"/>
                    <a:pt x="791" y="1037"/>
                  </a:cubicBezTo>
                  <a:cubicBezTo>
                    <a:pt x="857" y="1011"/>
                    <a:pt x="914" y="970"/>
                    <a:pt x="959" y="914"/>
                  </a:cubicBezTo>
                  <a:cubicBezTo>
                    <a:pt x="986" y="873"/>
                    <a:pt x="1013" y="833"/>
                    <a:pt x="1040" y="792"/>
                  </a:cubicBezTo>
                  <a:cubicBezTo>
                    <a:pt x="1055" y="747"/>
                    <a:pt x="1070" y="701"/>
                    <a:pt x="1085" y="654"/>
                  </a:cubicBezTo>
                  <a:cubicBezTo>
                    <a:pt x="1101" y="584"/>
                    <a:pt x="1099" y="514"/>
                    <a:pt x="1078" y="446"/>
                  </a:cubicBezTo>
                  <a:cubicBezTo>
                    <a:pt x="1070" y="376"/>
                    <a:pt x="1045" y="312"/>
                    <a:pt x="1003" y="254"/>
                  </a:cubicBezTo>
                  <a:cubicBezTo>
                    <a:pt x="974" y="211"/>
                    <a:pt x="940" y="171"/>
                    <a:pt x="902" y="137"/>
                  </a:cubicBezTo>
                  <a:cubicBezTo>
                    <a:pt x="847" y="85"/>
                    <a:pt x="783" y="50"/>
                    <a:pt x="711" y="33"/>
                  </a:cubicBezTo>
                  <a:cubicBezTo>
                    <a:pt x="659" y="11"/>
                    <a:pt x="605" y="0"/>
                    <a:pt x="5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4896096" y="2615950"/>
              <a:ext cx="159045" cy="210518"/>
            </a:xfrm>
            <a:custGeom>
              <a:avLst/>
              <a:gdLst/>
              <a:ahLst/>
              <a:cxnLst/>
              <a:rect l="l" t="t" r="r" b="b"/>
              <a:pathLst>
                <a:path w="3239" h="4223" extrusionOk="0">
                  <a:moveTo>
                    <a:pt x="1786" y="0"/>
                  </a:moveTo>
                  <a:cubicBezTo>
                    <a:pt x="1509" y="0"/>
                    <a:pt x="1229" y="77"/>
                    <a:pt x="984" y="216"/>
                  </a:cubicBezTo>
                  <a:cubicBezTo>
                    <a:pt x="542" y="469"/>
                    <a:pt x="0" y="1098"/>
                    <a:pt x="286" y="1626"/>
                  </a:cubicBezTo>
                  <a:cubicBezTo>
                    <a:pt x="329" y="1707"/>
                    <a:pt x="415" y="1741"/>
                    <a:pt x="501" y="1741"/>
                  </a:cubicBezTo>
                  <a:cubicBezTo>
                    <a:pt x="563" y="1741"/>
                    <a:pt x="625" y="1723"/>
                    <a:pt x="673" y="1693"/>
                  </a:cubicBezTo>
                  <a:cubicBezTo>
                    <a:pt x="852" y="1581"/>
                    <a:pt x="937" y="1356"/>
                    <a:pt x="1067" y="1193"/>
                  </a:cubicBezTo>
                  <a:cubicBezTo>
                    <a:pt x="1188" y="1044"/>
                    <a:pt x="1343" y="929"/>
                    <a:pt x="1527" y="870"/>
                  </a:cubicBezTo>
                  <a:cubicBezTo>
                    <a:pt x="1606" y="844"/>
                    <a:pt x="1683" y="831"/>
                    <a:pt x="1755" y="831"/>
                  </a:cubicBezTo>
                  <a:cubicBezTo>
                    <a:pt x="2021" y="831"/>
                    <a:pt x="2231" y="998"/>
                    <a:pt x="2304" y="1294"/>
                  </a:cubicBezTo>
                  <a:cubicBezTo>
                    <a:pt x="2398" y="1676"/>
                    <a:pt x="2092" y="2161"/>
                    <a:pt x="1984" y="2516"/>
                  </a:cubicBezTo>
                  <a:cubicBezTo>
                    <a:pt x="1834" y="3003"/>
                    <a:pt x="1847" y="3566"/>
                    <a:pt x="2128" y="4005"/>
                  </a:cubicBezTo>
                  <a:cubicBezTo>
                    <a:pt x="2226" y="4159"/>
                    <a:pt x="2362" y="4223"/>
                    <a:pt x="2499" y="4223"/>
                  </a:cubicBezTo>
                  <a:cubicBezTo>
                    <a:pt x="2803" y="4223"/>
                    <a:pt x="3110" y="3904"/>
                    <a:pt x="3002" y="3546"/>
                  </a:cubicBezTo>
                  <a:cubicBezTo>
                    <a:pt x="2908" y="3233"/>
                    <a:pt x="2862" y="3018"/>
                    <a:pt x="2951" y="2695"/>
                  </a:cubicBezTo>
                  <a:cubicBezTo>
                    <a:pt x="3032" y="2402"/>
                    <a:pt x="3167" y="2117"/>
                    <a:pt x="3194" y="1811"/>
                  </a:cubicBezTo>
                  <a:cubicBezTo>
                    <a:pt x="3239" y="1279"/>
                    <a:pt x="3067" y="662"/>
                    <a:pt x="2651" y="308"/>
                  </a:cubicBezTo>
                  <a:cubicBezTo>
                    <a:pt x="2403" y="96"/>
                    <a:pt x="2096" y="0"/>
                    <a:pt x="17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5022780" y="2849345"/>
              <a:ext cx="50920" cy="51097"/>
            </a:xfrm>
            <a:custGeom>
              <a:avLst/>
              <a:gdLst/>
              <a:ahLst/>
              <a:cxnLst/>
              <a:rect l="l" t="t" r="r" b="b"/>
              <a:pathLst>
                <a:path w="1037" h="1025" extrusionOk="0">
                  <a:moveTo>
                    <a:pt x="520" y="0"/>
                  </a:moveTo>
                  <a:cubicBezTo>
                    <a:pt x="481" y="0"/>
                    <a:pt x="443" y="7"/>
                    <a:pt x="404" y="18"/>
                  </a:cubicBezTo>
                  <a:cubicBezTo>
                    <a:pt x="338" y="28"/>
                    <a:pt x="276" y="53"/>
                    <a:pt x="220" y="95"/>
                  </a:cubicBezTo>
                  <a:lnTo>
                    <a:pt x="124" y="183"/>
                  </a:lnTo>
                  <a:cubicBezTo>
                    <a:pt x="79" y="234"/>
                    <a:pt x="49" y="292"/>
                    <a:pt x="34" y="357"/>
                  </a:cubicBezTo>
                  <a:cubicBezTo>
                    <a:pt x="13" y="398"/>
                    <a:pt x="6" y="442"/>
                    <a:pt x="10" y="488"/>
                  </a:cubicBezTo>
                  <a:cubicBezTo>
                    <a:pt x="0" y="557"/>
                    <a:pt x="9" y="624"/>
                    <a:pt x="36" y="690"/>
                  </a:cubicBezTo>
                  <a:lnTo>
                    <a:pt x="97" y="808"/>
                  </a:lnTo>
                  <a:cubicBezTo>
                    <a:pt x="149" y="881"/>
                    <a:pt x="216" y="936"/>
                    <a:pt x="296" y="975"/>
                  </a:cubicBezTo>
                  <a:cubicBezTo>
                    <a:pt x="382" y="1016"/>
                    <a:pt x="414" y="1017"/>
                    <a:pt x="495" y="1021"/>
                  </a:cubicBezTo>
                  <a:cubicBezTo>
                    <a:pt x="514" y="1022"/>
                    <a:pt x="538" y="1024"/>
                    <a:pt x="561" y="1024"/>
                  </a:cubicBezTo>
                  <a:cubicBezTo>
                    <a:pt x="564" y="1024"/>
                    <a:pt x="568" y="1024"/>
                    <a:pt x="572" y="1024"/>
                  </a:cubicBezTo>
                  <a:lnTo>
                    <a:pt x="705" y="994"/>
                  </a:lnTo>
                  <a:cubicBezTo>
                    <a:pt x="770" y="974"/>
                    <a:pt x="824" y="938"/>
                    <a:pt x="870" y="888"/>
                  </a:cubicBezTo>
                  <a:cubicBezTo>
                    <a:pt x="906" y="863"/>
                    <a:pt x="934" y="830"/>
                    <a:pt x="953" y="790"/>
                  </a:cubicBezTo>
                  <a:cubicBezTo>
                    <a:pt x="994" y="737"/>
                    <a:pt x="1019" y="677"/>
                    <a:pt x="1029" y="609"/>
                  </a:cubicBezTo>
                  <a:cubicBezTo>
                    <a:pt x="1031" y="564"/>
                    <a:pt x="1034" y="519"/>
                    <a:pt x="1036" y="473"/>
                  </a:cubicBezTo>
                  <a:cubicBezTo>
                    <a:pt x="1025" y="429"/>
                    <a:pt x="1016" y="384"/>
                    <a:pt x="1006" y="340"/>
                  </a:cubicBezTo>
                  <a:cubicBezTo>
                    <a:pt x="984" y="275"/>
                    <a:pt x="949" y="220"/>
                    <a:pt x="900" y="175"/>
                  </a:cubicBezTo>
                  <a:cubicBezTo>
                    <a:pt x="859" y="123"/>
                    <a:pt x="809" y="83"/>
                    <a:pt x="746" y="56"/>
                  </a:cubicBezTo>
                  <a:cubicBezTo>
                    <a:pt x="703" y="36"/>
                    <a:pt x="657" y="19"/>
                    <a:pt x="608" y="11"/>
                  </a:cubicBezTo>
                  <a:cubicBezTo>
                    <a:pt x="579" y="4"/>
                    <a:pt x="550" y="0"/>
                    <a:pt x="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4704548" y="3510747"/>
              <a:ext cx="382073" cy="573478"/>
            </a:xfrm>
            <a:custGeom>
              <a:avLst/>
              <a:gdLst/>
              <a:ahLst/>
              <a:cxnLst/>
              <a:rect l="l" t="t" r="r" b="b"/>
              <a:pathLst>
                <a:path w="7781" h="11504" extrusionOk="0">
                  <a:moveTo>
                    <a:pt x="3606" y="0"/>
                  </a:moveTo>
                  <a:cubicBezTo>
                    <a:pt x="3370" y="0"/>
                    <a:pt x="3080" y="138"/>
                    <a:pt x="2915" y="204"/>
                  </a:cubicBezTo>
                  <a:cubicBezTo>
                    <a:pt x="2739" y="274"/>
                    <a:pt x="2576" y="365"/>
                    <a:pt x="2404" y="443"/>
                  </a:cubicBezTo>
                  <a:cubicBezTo>
                    <a:pt x="2235" y="518"/>
                    <a:pt x="2069" y="598"/>
                    <a:pt x="1905" y="682"/>
                  </a:cubicBezTo>
                  <a:cubicBezTo>
                    <a:pt x="1578" y="849"/>
                    <a:pt x="1259" y="1036"/>
                    <a:pt x="950" y="1237"/>
                  </a:cubicBezTo>
                  <a:cubicBezTo>
                    <a:pt x="795" y="1339"/>
                    <a:pt x="644" y="1443"/>
                    <a:pt x="494" y="1552"/>
                  </a:cubicBezTo>
                  <a:cubicBezTo>
                    <a:pt x="425" y="1603"/>
                    <a:pt x="357" y="1654"/>
                    <a:pt x="289" y="1705"/>
                  </a:cubicBezTo>
                  <a:cubicBezTo>
                    <a:pt x="257" y="1731"/>
                    <a:pt x="222" y="1756"/>
                    <a:pt x="190" y="1783"/>
                  </a:cubicBezTo>
                  <a:cubicBezTo>
                    <a:pt x="156" y="1811"/>
                    <a:pt x="123" y="1858"/>
                    <a:pt x="84" y="1879"/>
                  </a:cubicBezTo>
                  <a:cubicBezTo>
                    <a:pt x="3" y="1923"/>
                    <a:pt x="0" y="2002"/>
                    <a:pt x="39" y="2059"/>
                  </a:cubicBezTo>
                  <a:cubicBezTo>
                    <a:pt x="167" y="2756"/>
                    <a:pt x="469" y="3423"/>
                    <a:pt x="743" y="4073"/>
                  </a:cubicBezTo>
                  <a:cubicBezTo>
                    <a:pt x="1024" y="4737"/>
                    <a:pt x="1328" y="5393"/>
                    <a:pt x="1651" y="6037"/>
                  </a:cubicBezTo>
                  <a:cubicBezTo>
                    <a:pt x="2301" y="7332"/>
                    <a:pt x="3053" y="8566"/>
                    <a:pt x="3892" y="9746"/>
                  </a:cubicBezTo>
                  <a:cubicBezTo>
                    <a:pt x="4132" y="10080"/>
                    <a:pt x="4377" y="10410"/>
                    <a:pt x="4629" y="10736"/>
                  </a:cubicBezTo>
                  <a:cubicBezTo>
                    <a:pt x="4750" y="10891"/>
                    <a:pt x="4869" y="11049"/>
                    <a:pt x="5001" y="11196"/>
                  </a:cubicBezTo>
                  <a:cubicBezTo>
                    <a:pt x="5076" y="11279"/>
                    <a:pt x="5158" y="11354"/>
                    <a:pt x="5261" y="11402"/>
                  </a:cubicBezTo>
                  <a:cubicBezTo>
                    <a:pt x="5356" y="11449"/>
                    <a:pt x="5456" y="11454"/>
                    <a:pt x="5551" y="11498"/>
                  </a:cubicBezTo>
                  <a:cubicBezTo>
                    <a:pt x="5558" y="11502"/>
                    <a:pt x="5566" y="11503"/>
                    <a:pt x="5574" y="11503"/>
                  </a:cubicBezTo>
                  <a:cubicBezTo>
                    <a:pt x="5605" y="11503"/>
                    <a:pt x="5633" y="11478"/>
                    <a:pt x="5623" y="11443"/>
                  </a:cubicBezTo>
                  <a:cubicBezTo>
                    <a:pt x="5601" y="11366"/>
                    <a:pt x="5607" y="11291"/>
                    <a:pt x="5594" y="11213"/>
                  </a:cubicBezTo>
                  <a:cubicBezTo>
                    <a:pt x="5579" y="11119"/>
                    <a:pt x="5543" y="11028"/>
                    <a:pt x="5492" y="10948"/>
                  </a:cubicBezTo>
                  <a:cubicBezTo>
                    <a:pt x="5391" y="10787"/>
                    <a:pt x="5261" y="10640"/>
                    <a:pt x="5140" y="10492"/>
                  </a:cubicBezTo>
                  <a:cubicBezTo>
                    <a:pt x="4923" y="10226"/>
                    <a:pt x="4711" y="9955"/>
                    <a:pt x="4504" y="9682"/>
                  </a:cubicBezTo>
                  <a:cubicBezTo>
                    <a:pt x="4070" y="9106"/>
                    <a:pt x="3659" y="8516"/>
                    <a:pt x="3268" y="7910"/>
                  </a:cubicBezTo>
                  <a:cubicBezTo>
                    <a:pt x="2496" y="6714"/>
                    <a:pt x="1788" y="5475"/>
                    <a:pt x="1184" y="4185"/>
                  </a:cubicBezTo>
                  <a:cubicBezTo>
                    <a:pt x="1014" y="3822"/>
                    <a:pt x="851" y="3455"/>
                    <a:pt x="696" y="3084"/>
                  </a:cubicBezTo>
                  <a:cubicBezTo>
                    <a:pt x="558" y="2754"/>
                    <a:pt x="424" y="2426"/>
                    <a:pt x="260" y="2110"/>
                  </a:cubicBezTo>
                  <a:cubicBezTo>
                    <a:pt x="381" y="2063"/>
                    <a:pt x="492" y="1954"/>
                    <a:pt x="591" y="1885"/>
                  </a:cubicBezTo>
                  <a:cubicBezTo>
                    <a:pt x="730" y="1787"/>
                    <a:pt x="872" y="1694"/>
                    <a:pt x="1016" y="1603"/>
                  </a:cubicBezTo>
                  <a:cubicBezTo>
                    <a:pt x="1309" y="1416"/>
                    <a:pt x="1612" y="1245"/>
                    <a:pt x="1923" y="1090"/>
                  </a:cubicBezTo>
                  <a:cubicBezTo>
                    <a:pt x="2224" y="938"/>
                    <a:pt x="2529" y="787"/>
                    <a:pt x="2853" y="696"/>
                  </a:cubicBezTo>
                  <a:cubicBezTo>
                    <a:pt x="3016" y="651"/>
                    <a:pt x="3174" y="582"/>
                    <a:pt x="3335" y="530"/>
                  </a:cubicBezTo>
                  <a:cubicBezTo>
                    <a:pt x="3402" y="509"/>
                    <a:pt x="3475" y="480"/>
                    <a:pt x="3545" y="473"/>
                  </a:cubicBezTo>
                  <a:cubicBezTo>
                    <a:pt x="3556" y="524"/>
                    <a:pt x="3572" y="575"/>
                    <a:pt x="3591" y="629"/>
                  </a:cubicBezTo>
                  <a:cubicBezTo>
                    <a:pt x="3640" y="779"/>
                    <a:pt x="3690" y="929"/>
                    <a:pt x="3740" y="1078"/>
                  </a:cubicBezTo>
                  <a:cubicBezTo>
                    <a:pt x="3832" y="1347"/>
                    <a:pt x="3926" y="1617"/>
                    <a:pt x="4023" y="1885"/>
                  </a:cubicBezTo>
                  <a:cubicBezTo>
                    <a:pt x="4220" y="2431"/>
                    <a:pt x="4439" y="2968"/>
                    <a:pt x="4692" y="3490"/>
                  </a:cubicBezTo>
                  <a:cubicBezTo>
                    <a:pt x="5207" y="4545"/>
                    <a:pt x="5817" y="5554"/>
                    <a:pt x="6409" y="6568"/>
                  </a:cubicBezTo>
                  <a:lnTo>
                    <a:pt x="6904" y="7416"/>
                  </a:lnTo>
                  <a:cubicBezTo>
                    <a:pt x="6988" y="7561"/>
                    <a:pt x="7073" y="7705"/>
                    <a:pt x="7157" y="7851"/>
                  </a:cubicBezTo>
                  <a:cubicBezTo>
                    <a:pt x="7243" y="7999"/>
                    <a:pt x="7343" y="8181"/>
                    <a:pt x="7527" y="8209"/>
                  </a:cubicBezTo>
                  <a:cubicBezTo>
                    <a:pt x="7540" y="8211"/>
                    <a:pt x="7552" y="8212"/>
                    <a:pt x="7564" y="8212"/>
                  </a:cubicBezTo>
                  <a:cubicBezTo>
                    <a:pt x="7638" y="8212"/>
                    <a:pt x="7696" y="8174"/>
                    <a:pt x="7725" y="8097"/>
                  </a:cubicBezTo>
                  <a:cubicBezTo>
                    <a:pt x="7780" y="7949"/>
                    <a:pt x="7711" y="7809"/>
                    <a:pt x="7641" y="7678"/>
                  </a:cubicBezTo>
                  <a:cubicBezTo>
                    <a:pt x="7565" y="7538"/>
                    <a:pt x="7477" y="7405"/>
                    <a:pt x="7395" y="7268"/>
                  </a:cubicBezTo>
                  <a:lnTo>
                    <a:pt x="6941" y="6506"/>
                  </a:lnTo>
                  <a:cubicBezTo>
                    <a:pt x="6639" y="6001"/>
                    <a:pt x="6337" y="5495"/>
                    <a:pt x="6030" y="4992"/>
                  </a:cubicBezTo>
                  <a:cubicBezTo>
                    <a:pt x="5431" y="4007"/>
                    <a:pt x="4857" y="3013"/>
                    <a:pt x="4430" y="1939"/>
                  </a:cubicBezTo>
                  <a:cubicBezTo>
                    <a:pt x="4311" y="1639"/>
                    <a:pt x="4199" y="1335"/>
                    <a:pt x="4087" y="1030"/>
                  </a:cubicBezTo>
                  <a:cubicBezTo>
                    <a:pt x="4032" y="883"/>
                    <a:pt x="3976" y="735"/>
                    <a:pt x="3921" y="587"/>
                  </a:cubicBezTo>
                  <a:cubicBezTo>
                    <a:pt x="3903" y="542"/>
                    <a:pt x="3888" y="498"/>
                    <a:pt x="3871" y="455"/>
                  </a:cubicBezTo>
                  <a:cubicBezTo>
                    <a:pt x="3952" y="401"/>
                    <a:pt x="3980" y="288"/>
                    <a:pt x="3933" y="190"/>
                  </a:cubicBezTo>
                  <a:cubicBezTo>
                    <a:pt x="3868" y="49"/>
                    <a:pt x="3746" y="0"/>
                    <a:pt x="3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4496648" y="3080995"/>
              <a:ext cx="31623" cy="53888"/>
            </a:xfrm>
            <a:custGeom>
              <a:avLst/>
              <a:gdLst/>
              <a:ahLst/>
              <a:cxnLst/>
              <a:rect l="l" t="t" r="r" b="b"/>
              <a:pathLst>
                <a:path w="644" h="1081" extrusionOk="0">
                  <a:moveTo>
                    <a:pt x="164" y="0"/>
                  </a:moveTo>
                  <a:cubicBezTo>
                    <a:pt x="141" y="0"/>
                    <a:pt x="117" y="4"/>
                    <a:pt x="92" y="7"/>
                  </a:cubicBezTo>
                  <a:cubicBezTo>
                    <a:pt x="47" y="15"/>
                    <a:pt x="12" y="65"/>
                    <a:pt x="7" y="107"/>
                  </a:cubicBezTo>
                  <a:cubicBezTo>
                    <a:pt x="0" y="156"/>
                    <a:pt x="23" y="198"/>
                    <a:pt x="64" y="226"/>
                  </a:cubicBezTo>
                  <a:cubicBezTo>
                    <a:pt x="64" y="226"/>
                    <a:pt x="74" y="233"/>
                    <a:pt x="78" y="236"/>
                  </a:cubicBezTo>
                  <a:cubicBezTo>
                    <a:pt x="83" y="240"/>
                    <a:pt x="90" y="245"/>
                    <a:pt x="100" y="252"/>
                  </a:cubicBezTo>
                  <a:cubicBezTo>
                    <a:pt x="110" y="258"/>
                    <a:pt x="121" y="262"/>
                    <a:pt x="132" y="266"/>
                  </a:cubicBezTo>
                  <a:cubicBezTo>
                    <a:pt x="135" y="267"/>
                    <a:pt x="135" y="267"/>
                    <a:pt x="136" y="267"/>
                  </a:cubicBezTo>
                  <a:lnTo>
                    <a:pt x="136" y="268"/>
                  </a:lnTo>
                  <a:cubicBezTo>
                    <a:pt x="145" y="273"/>
                    <a:pt x="154" y="276"/>
                    <a:pt x="162" y="281"/>
                  </a:cubicBezTo>
                  <a:cubicBezTo>
                    <a:pt x="178" y="290"/>
                    <a:pt x="193" y="301"/>
                    <a:pt x="210" y="310"/>
                  </a:cubicBezTo>
                  <a:cubicBezTo>
                    <a:pt x="218" y="318"/>
                    <a:pt x="227" y="325"/>
                    <a:pt x="234" y="333"/>
                  </a:cubicBezTo>
                  <a:cubicBezTo>
                    <a:pt x="247" y="346"/>
                    <a:pt x="258" y="359"/>
                    <a:pt x="270" y="372"/>
                  </a:cubicBezTo>
                  <a:cubicBezTo>
                    <a:pt x="271" y="373"/>
                    <a:pt x="270" y="373"/>
                    <a:pt x="271" y="374"/>
                  </a:cubicBezTo>
                  <a:cubicBezTo>
                    <a:pt x="276" y="381"/>
                    <a:pt x="282" y="390"/>
                    <a:pt x="286" y="398"/>
                  </a:cubicBezTo>
                  <a:cubicBezTo>
                    <a:pt x="296" y="414"/>
                    <a:pt x="304" y="430"/>
                    <a:pt x="312" y="446"/>
                  </a:cubicBezTo>
                  <a:cubicBezTo>
                    <a:pt x="313" y="447"/>
                    <a:pt x="313" y="448"/>
                    <a:pt x="313" y="449"/>
                  </a:cubicBezTo>
                  <a:cubicBezTo>
                    <a:pt x="314" y="453"/>
                    <a:pt x="315" y="455"/>
                    <a:pt x="316" y="458"/>
                  </a:cubicBezTo>
                  <a:cubicBezTo>
                    <a:pt x="308" y="463"/>
                    <a:pt x="300" y="469"/>
                    <a:pt x="293" y="474"/>
                  </a:cubicBezTo>
                  <a:cubicBezTo>
                    <a:pt x="258" y="503"/>
                    <a:pt x="239" y="546"/>
                    <a:pt x="227" y="589"/>
                  </a:cubicBezTo>
                  <a:cubicBezTo>
                    <a:pt x="226" y="590"/>
                    <a:pt x="225" y="593"/>
                    <a:pt x="224" y="596"/>
                  </a:cubicBezTo>
                  <a:cubicBezTo>
                    <a:pt x="182" y="649"/>
                    <a:pt x="144" y="705"/>
                    <a:pt x="126" y="772"/>
                  </a:cubicBezTo>
                  <a:cubicBezTo>
                    <a:pt x="95" y="876"/>
                    <a:pt x="136" y="993"/>
                    <a:pt x="226" y="1052"/>
                  </a:cubicBezTo>
                  <a:cubicBezTo>
                    <a:pt x="254" y="1071"/>
                    <a:pt x="290" y="1080"/>
                    <a:pt x="326" y="1080"/>
                  </a:cubicBezTo>
                  <a:cubicBezTo>
                    <a:pt x="372" y="1080"/>
                    <a:pt x="418" y="1064"/>
                    <a:pt x="448" y="1031"/>
                  </a:cubicBezTo>
                  <a:cubicBezTo>
                    <a:pt x="449" y="1031"/>
                    <a:pt x="478" y="1000"/>
                    <a:pt x="476" y="1000"/>
                  </a:cubicBezTo>
                  <a:lnTo>
                    <a:pt x="476" y="1000"/>
                  </a:lnTo>
                  <a:cubicBezTo>
                    <a:pt x="475" y="1000"/>
                    <a:pt x="475" y="1001"/>
                    <a:pt x="474" y="1001"/>
                  </a:cubicBezTo>
                  <a:cubicBezTo>
                    <a:pt x="491" y="983"/>
                    <a:pt x="505" y="964"/>
                    <a:pt x="520" y="944"/>
                  </a:cubicBezTo>
                  <a:cubicBezTo>
                    <a:pt x="601" y="840"/>
                    <a:pt x="643" y="703"/>
                    <a:pt x="642" y="570"/>
                  </a:cubicBezTo>
                  <a:cubicBezTo>
                    <a:pt x="641" y="429"/>
                    <a:pt x="589" y="298"/>
                    <a:pt x="500" y="191"/>
                  </a:cubicBezTo>
                  <a:cubicBezTo>
                    <a:pt x="455" y="138"/>
                    <a:pt x="398" y="93"/>
                    <a:pt x="338" y="59"/>
                  </a:cubicBezTo>
                  <a:cubicBezTo>
                    <a:pt x="304" y="40"/>
                    <a:pt x="269" y="25"/>
                    <a:pt x="232" y="12"/>
                  </a:cubicBezTo>
                  <a:cubicBezTo>
                    <a:pt x="209" y="3"/>
                    <a:pt x="186" y="0"/>
                    <a:pt x="164" y="0"/>
                  </a:cubicBezTo>
                  <a:close/>
                </a:path>
              </a:pathLst>
            </a:custGeom>
            <a:solidFill>
              <a:srgbClr val="F6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4"/>
            <p:cNvSpPr/>
            <p:nvPr/>
          </p:nvSpPr>
          <p:spPr>
            <a:xfrm>
              <a:off x="4866634" y="3084883"/>
              <a:ext cx="34078" cy="52293"/>
            </a:xfrm>
            <a:custGeom>
              <a:avLst/>
              <a:gdLst/>
              <a:ahLst/>
              <a:cxnLst/>
              <a:rect l="l" t="t" r="r" b="b"/>
              <a:pathLst>
                <a:path w="694" h="1049" extrusionOk="0">
                  <a:moveTo>
                    <a:pt x="393" y="0"/>
                  </a:moveTo>
                  <a:cubicBezTo>
                    <a:pt x="369" y="0"/>
                    <a:pt x="345" y="7"/>
                    <a:pt x="322" y="18"/>
                  </a:cubicBezTo>
                  <a:cubicBezTo>
                    <a:pt x="256" y="50"/>
                    <a:pt x="210" y="130"/>
                    <a:pt x="172" y="191"/>
                  </a:cubicBezTo>
                  <a:cubicBezTo>
                    <a:pt x="134" y="252"/>
                    <a:pt x="105" y="315"/>
                    <a:pt x="79" y="381"/>
                  </a:cubicBezTo>
                  <a:cubicBezTo>
                    <a:pt x="31" y="507"/>
                    <a:pt x="1" y="663"/>
                    <a:pt x="49" y="794"/>
                  </a:cubicBezTo>
                  <a:cubicBezTo>
                    <a:pt x="102" y="940"/>
                    <a:pt x="221" y="1034"/>
                    <a:pt x="376" y="1047"/>
                  </a:cubicBezTo>
                  <a:cubicBezTo>
                    <a:pt x="383" y="1048"/>
                    <a:pt x="390" y="1048"/>
                    <a:pt x="398" y="1048"/>
                  </a:cubicBezTo>
                  <a:cubicBezTo>
                    <a:pt x="544" y="1048"/>
                    <a:pt x="676" y="935"/>
                    <a:pt x="685" y="785"/>
                  </a:cubicBezTo>
                  <a:cubicBezTo>
                    <a:pt x="693" y="640"/>
                    <a:pt x="574" y="492"/>
                    <a:pt x="433" y="492"/>
                  </a:cubicBezTo>
                  <a:cubicBezTo>
                    <a:pt x="406" y="492"/>
                    <a:pt x="379" y="498"/>
                    <a:pt x="351" y="509"/>
                  </a:cubicBezTo>
                  <a:cubicBezTo>
                    <a:pt x="354" y="501"/>
                    <a:pt x="355" y="492"/>
                    <a:pt x="359" y="484"/>
                  </a:cubicBezTo>
                  <a:cubicBezTo>
                    <a:pt x="363" y="470"/>
                    <a:pt x="367" y="457"/>
                    <a:pt x="373" y="443"/>
                  </a:cubicBezTo>
                  <a:cubicBezTo>
                    <a:pt x="375" y="438"/>
                    <a:pt x="377" y="433"/>
                    <a:pt x="378" y="429"/>
                  </a:cubicBezTo>
                  <a:cubicBezTo>
                    <a:pt x="379" y="427"/>
                    <a:pt x="379" y="427"/>
                    <a:pt x="379" y="426"/>
                  </a:cubicBezTo>
                  <a:cubicBezTo>
                    <a:pt x="391" y="401"/>
                    <a:pt x="404" y="375"/>
                    <a:pt x="418" y="350"/>
                  </a:cubicBezTo>
                  <a:cubicBezTo>
                    <a:pt x="432" y="325"/>
                    <a:pt x="447" y="300"/>
                    <a:pt x="463" y="277"/>
                  </a:cubicBezTo>
                  <a:cubicBezTo>
                    <a:pt x="465" y="274"/>
                    <a:pt x="473" y="263"/>
                    <a:pt x="478" y="256"/>
                  </a:cubicBezTo>
                  <a:lnTo>
                    <a:pt x="478" y="256"/>
                  </a:lnTo>
                  <a:cubicBezTo>
                    <a:pt x="499" y="227"/>
                    <a:pt x="513" y="207"/>
                    <a:pt x="522" y="172"/>
                  </a:cubicBezTo>
                  <a:cubicBezTo>
                    <a:pt x="538" y="119"/>
                    <a:pt x="516" y="61"/>
                    <a:pt x="474" y="29"/>
                  </a:cubicBezTo>
                  <a:cubicBezTo>
                    <a:pt x="449" y="9"/>
                    <a:pt x="421" y="0"/>
                    <a:pt x="393" y="0"/>
                  </a:cubicBezTo>
                  <a:close/>
                </a:path>
              </a:pathLst>
            </a:custGeom>
            <a:solidFill>
              <a:srgbClr val="F6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4356657" y="4366561"/>
              <a:ext cx="109697" cy="58474"/>
            </a:xfrm>
            <a:custGeom>
              <a:avLst/>
              <a:gdLst/>
              <a:ahLst/>
              <a:cxnLst/>
              <a:rect l="l" t="t" r="r" b="b"/>
              <a:pathLst>
                <a:path w="2234" h="1173" extrusionOk="0">
                  <a:moveTo>
                    <a:pt x="316" y="1"/>
                  </a:moveTo>
                  <a:cubicBezTo>
                    <a:pt x="209" y="1"/>
                    <a:pt x="104" y="22"/>
                    <a:pt x="16" y="82"/>
                  </a:cubicBezTo>
                  <a:cubicBezTo>
                    <a:pt x="1" y="92"/>
                    <a:pt x="4" y="111"/>
                    <a:pt x="20" y="117"/>
                  </a:cubicBezTo>
                  <a:cubicBezTo>
                    <a:pt x="200" y="184"/>
                    <a:pt x="399" y="195"/>
                    <a:pt x="583" y="257"/>
                  </a:cubicBezTo>
                  <a:cubicBezTo>
                    <a:pt x="781" y="324"/>
                    <a:pt x="967" y="429"/>
                    <a:pt x="1143" y="544"/>
                  </a:cubicBezTo>
                  <a:cubicBezTo>
                    <a:pt x="1322" y="662"/>
                    <a:pt x="1489" y="796"/>
                    <a:pt x="1658" y="927"/>
                  </a:cubicBezTo>
                  <a:cubicBezTo>
                    <a:pt x="1805" y="1041"/>
                    <a:pt x="1954" y="1173"/>
                    <a:pt x="2146" y="1173"/>
                  </a:cubicBezTo>
                  <a:cubicBezTo>
                    <a:pt x="2162" y="1173"/>
                    <a:pt x="2178" y="1172"/>
                    <a:pt x="2195" y="1170"/>
                  </a:cubicBezTo>
                  <a:cubicBezTo>
                    <a:pt x="2214" y="1168"/>
                    <a:pt x="2234" y="1152"/>
                    <a:pt x="2226" y="1130"/>
                  </a:cubicBezTo>
                  <a:cubicBezTo>
                    <a:pt x="2153" y="921"/>
                    <a:pt x="1961" y="813"/>
                    <a:pt x="1792" y="689"/>
                  </a:cubicBezTo>
                  <a:cubicBezTo>
                    <a:pt x="1600" y="549"/>
                    <a:pt x="1409" y="407"/>
                    <a:pt x="1204" y="287"/>
                  </a:cubicBezTo>
                  <a:cubicBezTo>
                    <a:pt x="1018" y="178"/>
                    <a:pt x="814" y="90"/>
                    <a:pt x="604" y="40"/>
                  </a:cubicBezTo>
                  <a:cubicBezTo>
                    <a:pt x="514" y="19"/>
                    <a:pt x="414" y="1"/>
                    <a:pt x="316" y="1"/>
                  </a:cubicBezTo>
                  <a:close/>
                </a:path>
              </a:pathLst>
            </a:custGeom>
            <a:solidFill>
              <a:srgbClr val="F6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4376053" y="4335007"/>
              <a:ext cx="121776" cy="61565"/>
            </a:xfrm>
            <a:custGeom>
              <a:avLst/>
              <a:gdLst/>
              <a:ahLst/>
              <a:cxnLst/>
              <a:rect l="l" t="t" r="r" b="b"/>
              <a:pathLst>
                <a:path w="2480" h="1235" extrusionOk="0">
                  <a:moveTo>
                    <a:pt x="346" y="0"/>
                  </a:moveTo>
                  <a:cubicBezTo>
                    <a:pt x="239" y="0"/>
                    <a:pt x="133" y="17"/>
                    <a:pt x="46" y="70"/>
                  </a:cubicBezTo>
                  <a:cubicBezTo>
                    <a:pt x="0" y="97"/>
                    <a:pt x="16" y="157"/>
                    <a:pt x="60" y="174"/>
                  </a:cubicBezTo>
                  <a:cubicBezTo>
                    <a:pt x="225" y="241"/>
                    <a:pt x="426" y="220"/>
                    <a:pt x="600" y="257"/>
                  </a:cubicBezTo>
                  <a:cubicBezTo>
                    <a:pt x="779" y="294"/>
                    <a:pt x="946" y="359"/>
                    <a:pt x="1103" y="453"/>
                  </a:cubicBezTo>
                  <a:cubicBezTo>
                    <a:pt x="1435" y="651"/>
                    <a:pt x="1732" y="907"/>
                    <a:pt x="2048" y="1129"/>
                  </a:cubicBezTo>
                  <a:cubicBezTo>
                    <a:pt x="2099" y="1166"/>
                    <a:pt x="2208" y="1235"/>
                    <a:pt x="2295" y="1235"/>
                  </a:cubicBezTo>
                  <a:cubicBezTo>
                    <a:pt x="2336" y="1235"/>
                    <a:pt x="2372" y="1220"/>
                    <a:pt x="2395" y="1180"/>
                  </a:cubicBezTo>
                  <a:cubicBezTo>
                    <a:pt x="2479" y="1035"/>
                    <a:pt x="2232" y="891"/>
                    <a:pt x="2145" y="832"/>
                  </a:cubicBezTo>
                  <a:cubicBezTo>
                    <a:pt x="1833" y="622"/>
                    <a:pt x="1528" y="387"/>
                    <a:pt x="1195" y="214"/>
                  </a:cubicBezTo>
                  <a:cubicBezTo>
                    <a:pt x="1015" y="120"/>
                    <a:pt x="822" y="56"/>
                    <a:pt x="621" y="26"/>
                  </a:cubicBezTo>
                  <a:cubicBezTo>
                    <a:pt x="536" y="14"/>
                    <a:pt x="440" y="0"/>
                    <a:pt x="346" y="0"/>
                  </a:cubicBezTo>
                  <a:close/>
                </a:path>
              </a:pathLst>
            </a:custGeom>
            <a:solidFill>
              <a:srgbClr val="F6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4402077" y="4302156"/>
              <a:ext cx="91921" cy="63310"/>
            </a:xfrm>
            <a:custGeom>
              <a:avLst/>
              <a:gdLst/>
              <a:ahLst/>
              <a:cxnLst/>
              <a:rect l="l" t="t" r="r" b="b"/>
              <a:pathLst>
                <a:path w="1872" h="1270" extrusionOk="0">
                  <a:moveTo>
                    <a:pt x="128" y="1"/>
                  </a:moveTo>
                  <a:cubicBezTo>
                    <a:pt x="92" y="1"/>
                    <a:pt x="57" y="7"/>
                    <a:pt x="25" y="24"/>
                  </a:cubicBezTo>
                  <a:cubicBezTo>
                    <a:pt x="6" y="35"/>
                    <a:pt x="1" y="60"/>
                    <a:pt x="11" y="79"/>
                  </a:cubicBezTo>
                  <a:cubicBezTo>
                    <a:pt x="49" y="151"/>
                    <a:pt x="136" y="187"/>
                    <a:pt x="206" y="221"/>
                  </a:cubicBezTo>
                  <a:cubicBezTo>
                    <a:pt x="291" y="262"/>
                    <a:pt x="375" y="301"/>
                    <a:pt x="459" y="341"/>
                  </a:cubicBezTo>
                  <a:cubicBezTo>
                    <a:pt x="625" y="420"/>
                    <a:pt x="786" y="511"/>
                    <a:pt x="938" y="613"/>
                  </a:cubicBezTo>
                  <a:cubicBezTo>
                    <a:pt x="1088" y="715"/>
                    <a:pt x="1230" y="830"/>
                    <a:pt x="1365" y="952"/>
                  </a:cubicBezTo>
                  <a:cubicBezTo>
                    <a:pt x="1487" y="1063"/>
                    <a:pt x="1612" y="1256"/>
                    <a:pt x="1788" y="1270"/>
                  </a:cubicBezTo>
                  <a:cubicBezTo>
                    <a:pt x="1790" y="1270"/>
                    <a:pt x="1792" y="1270"/>
                    <a:pt x="1793" y="1270"/>
                  </a:cubicBezTo>
                  <a:cubicBezTo>
                    <a:pt x="1828" y="1270"/>
                    <a:pt x="1850" y="1237"/>
                    <a:pt x="1853" y="1205"/>
                  </a:cubicBezTo>
                  <a:cubicBezTo>
                    <a:pt x="1871" y="1021"/>
                    <a:pt x="1652" y="856"/>
                    <a:pt x="1531" y="746"/>
                  </a:cubicBezTo>
                  <a:cubicBezTo>
                    <a:pt x="1386" y="615"/>
                    <a:pt x="1230" y="498"/>
                    <a:pt x="1066" y="393"/>
                  </a:cubicBezTo>
                  <a:cubicBezTo>
                    <a:pt x="904" y="289"/>
                    <a:pt x="733" y="198"/>
                    <a:pt x="556" y="120"/>
                  </a:cubicBezTo>
                  <a:cubicBezTo>
                    <a:pt x="468" y="83"/>
                    <a:pt x="380" y="51"/>
                    <a:pt x="288" y="28"/>
                  </a:cubicBezTo>
                  <a:cubicBezTo>
                    <a:pt x="238" y="15"/>
                    <a:pt x="182" y="1"/>
                    <a:pt x="128" y="1"/>
                  </a:cubicBezTo>
                  <a:close/>
                </a:path>
              </a:pathLst>
            </a:custGeom>
            <a:solidFill>
              <a:srgbClr val="F6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4565097" y="3248688"/>
              <a:ext cx="203484" cy="241425"/>
            </a:xfrm>
            <a:custGeom>
              <a:avLst/>
              <a:gdLst/>
              <a:ahLst/>
              <a:cxnLst/>
              <a:rect l="l" t="t" r="r" b="b"/>
              <a:pathLst>
                <a:path w="4144" h="4843" extrusionOk="0">
                  <a:moveTo>
                    <a:pt x="676" y="0"/>
                  </a:moveTo>
                  <a:cubicBezTo>
                    <a:pt x="603" y="0"/>
                    <a:pt x="530" y="10"/>
                    <a:pt x="457" y="33"/>
                  </a:cubicBezTo>
                  <a:cubicBezTo>
                    <a:pt x="204" y="112"/>
                    <a:pt x="38" y="319"/>
                    <a:pt x="20" y="583"/>
                  </a:cubicBezTo>
                  <a:cubicBezTo>
                    <a:pt x="1" y="861"/>
                    <a:pt x="155" y="1103"/>
                    <a:pt x="327" y="1305"/>
                  </a:cubicBezTo>
                  <a:cubicBezTo>
                    <a:pt x="533" y="1548"/>
                    <a:pt x="751" y="1781"/>
                    <a:pt x="962" y="2017"/>
                  </a:cubicBezTo>
                  <a:cubicBezTo>
                    <a:pt x="1059" y="2125"/>
                    <a:pt x="1154" y="2234"/>
                    <a:pt x="1250" y="2341"/>
                  </a:cubicBezTo>
                  <a:cubicBezTo>
                    <a:pt x="1124" y="2415"/>
                    <a:pt x="1045" y="2566"/>
                    <a:pt x="1019" y="2706"/>
                  </a:cubicBezTo>
                  <a:cubicBezTo>
                    <a:pt x="986" y="2895"/>
                    <a:pt x="1013" y="3081"/>
                    <a:pt x="1094" y="3255"/>
                  </a:cubicBezTo>
                  <a:cubicBezTo>
                    <a:pt x="1102" y="3272"/>
                    <a:pt x="1113" y="3289"/>
                    <a:pt x="1123" y="3306"/>
                  </a:cubicBezTo>
                  <a:cubicBezTo>
                    <a:pt x="1094" y="3316"/>
                    <a:pt x="1066" y="3331"/>
                    <a:pt x="1046" y="3351"/>
                  </a:cubicBezTo>
                  <a:cubicBezTo>
                    <a:pt x="979" y="3416"/>
                    <a:pt x="951" y="3518"/>
                    <a:pt x="942" y="3608"/>
                  </a:cubicBezTo>
                  <a:cubicBezTo>
                    <a:pt x="920" y="3811"/>
                    <a:pt x="993" y="4029"/>
                    <a:pt x="1084" y="4207"/>
                  </a:cubicBezTo>
                  <a:cubicBezTo>
                    <a:pt x="1176" y="4386"/>
                    <a:pt x="1307" y="4551"/>
                    <a:pt x="1462" y="4678"/>
                  </a:cubicBezTo>
                  <a:cubicBezTo>
                    <a:pt x="1545" y="4746"/>
                    <a:pt x="1658" y="4827"/>
                    <a:pt x="1769" y="4835"/>
                  </a:cubicBezTo>
                  <a:cubicBezTo>
                    <a:pt x="1812" y="4838"/>
                    <a:pt x="1854" y="4838"/>
                    <a:pt x="1896" y="4842"/>
                  </a:cubicBezTo>
                  <a:cubicBezTo>
                    <a:pt x="1902" y="4842"/>
                    <a:pt x="1907" y="4842"/>
                    <a:pt x="1912" y="4842"/>
                  </a:cubicBezTo>
                  <a:cubicBezTo>
                    <a:pt x="1959" y="4842"/>
                    <a:pt x="1985" y="4829"/>
                    <a:pt x="2019" y="4801"/>
                  </a:cubicBezTo>
                  <a:cubicBezTo>
                    <a:pt x="2030" y="4792"/>
                    <a:pt x="2033" y="4775"/>
                    <a:pt x="2030" y="4762"/>
                  </a:cubicBezTo>
                  <a:cubicBezTo>
                    <a:pt x="2020" y="4722"/>
                    <a:pt x="2012" y="4700"/>
                    <a:pt x="1980" y="4673"/>
                  </a:cubicBezTo>
                  <a:cubicBezTo>
                    <a:pt x="1960" y="4655"/>
                    <a:pt x="1940" y="4637"/>
                    <a:pt x="1920" y="4618"/>
                  </a:cubicBezTo>
                  <a:cubicBezTo>
                    <a:pt x="1828" y="4502"/>
                    <a:pt x="1705" y="4440"/>
                    <a:pt x="1600" y="4340"/>
                  </a:cubicBezTo>
                  <a:cubicBezTo>
                    <a:pt x="1495" y="4240"/>
                    <a:pt x="1416" y="4135"/>
                    <a:pt x="1349" y="4005"/>
                  </a:cubicBezTo>
                  <a:cubicBezTo>
                    <a:pt x="1286" y="3882"/>
                    <a:pt x="1247" y="3747"/>
                    <a:pt x="1215" y="3608"/>
                  </a:cubicBezTo>
                  <a:cubicBezTo>
                    <a:pt x="1203" y="3558"/>
                    <a:pt x="1200" y="3511"/>
                    <a:pt x="1220" y="3461"/>
                  </a:cubicBezTo>
                  <a:cubicBezTo>
                    <a:pt x="1220" y="3461"/>
                    <a:pt x="1220" y="3461"/>
                    <a:pt x="1220" y="3459"/>
                  </a:cubicBezTo>
                  <a:cubicBezTo>
                    <a:pt x="1296" y="3564"/>
                    <a:pt x="1387" y="3660"/>
                    <a:pt x="1482" y="3743"/>
                  </a:cubicBezTo>
                  <a:cubicBezTo>
                    <a:pt x="1565" y="3817"/>
                    <a:pt x="1657" y="3895"/>
                    <a:pt x="1762" y="3935"/>
                  </a:cubicBezTo>
                  <a:cubicBezTo>
                    <a:pt x="1790" y="3946"/>
                    <a:pt x="1824" y="3952"/>
                    <a:pt x="1859" y="3952"/>
                  </a:cubicBezTo>
                  <a:cubicBezTo>
                    <a:pt x="1935" y="3952"/>
                    <a:pt x="2013" y="3921"/>
                    <a:pt x="2029" y="3839"/>
                  </a:cubicBezTo>
                  <a:cubicBezTo>
                    <a:pt x="2033" y="3818"/>
                    <a:pt x="2025" y="3802"/>
                    <a:pt x="2009" y="3790"/>
                  </a:cubicBezTo>
                  <a:cubicBezTo>
                    <a:pt x="2005" y="3787"/>
                    <a:pt x="2002" y="3786"/>
                    <a:pt x="1998" y="3784"/>
                  </a:cubicBezTo>
                  <a:cubicBezTo>
                    <a:pt x="1964" y="3724"/>
                    <a:pt x="1906" y="3664"/>
                    <a:pt x="1856" y="3620"/>
                  </a:cubicBezTo>
                  <a:cubicBezTo>
                    <a:pt x="1795" y="3564"/>
                    <a:pt x="1731" y="3511"/>
                    <a:pt x="1667" y="3457"/>
                  </a:cubicBezTo>
                  <a:cubicBezTo>
                    <a:pt x="1547" y="3354"/>
                    <a:pt x="1432" y="3242"/>
                    <a:pt x="1357" y="3100"/>
                  </a:cubicBezTo>
                  <a:cubicBezTo>
                    <a:pt x="1301" y="2997"/>
                    <a:pt x="1274" y="2872"/>
                    <a:pt x="1290" y="2752"/>
                  </a:cubicBezTo>
                  <a:cubicBezTo>
                    <a:pt x="1304" y="2655"/>
                    <a:pt x="1344" y="2576"/>
                    <a:pt x="1391" y="2499"/>
                  </a:cubicBezTo>
                  <a:cubicBezTo>
                    <a:pt x="1470" y="2584"/>
                    <a:pt x="1550" y="2668"/>
                    <a:pt x="1634" y="2748"/>
                  </a:cubicBezTo>
                  <a:cubicBezTo>
                    <a:pt x="1745" y="2854"/>
                    <a:pt x="1866" y="2962"/>
                    <a:pt x="2007" y="3026"/>
                  </a:cubicBezTo>
                  <a:cubicBezTo>
                    <a:pt x="2144" y="3089"/>
                    <a:pt x="2317" y="3098"/>
                    <a:pt x="2466" y="3111"/>
                  </a:cubicBezTo>
                  <a:cubicBezTo>
                    <a:pt x="2467" y="3111"/>
                    <a:pt x="2469" y="3111"/>
                    <a:pt x="2470" y="3111"/>
                  </a:cubicBezTo>
                  <a:cubicBezTo>
                    <a:pt x="2511" y="3111"/>
                    <a:pt x="2513" y="3057"/>
                    <a:pt x="2487" y="3037"/>
                  </a:cubicBezTo>
                  <a:cubicBezTo>
                    <a:pt x="2385" y="2960"/>
                    <a:pt x="2309" y="2871"/>
                    <a:pt x="2220" y="2782"/>
                  </a:cubicBezTo>
                  <a:cubicBezTo>
                    <a:pt x="2131" y="2694"/>
                    <a:pt x="2024" y="2623"/>
                    <a:pt x="1931" y="2539"/>
                  </a:cubicBezTo>
                  <a:cubicBezTo>
                    <a:pt x="1743" y="2366"/>
                    <a:pt x="1576" y="2170"/>
                    <a:pt x="1405" y="1979"/>
                  </a:cubicBezTo>
                  <a:cubicBezTo>
                    <a:pt x="1219" y="1772"/>
                    <a:pt x="1033" y="1565"/>
                    <a:pt x="847" y="1358"/>
                  </a:cubicBezTo>
                  <a:cubicBezTo>
                    <a:pt x="691" y="1183"/>
                    <a:pt x="484" y="1003"/>
                    <a:pt x="399" y="779"/>
                  </a:cubicBezTo>
                  <a:cubicBezTo>
                    <a:pt x="329" y="590"/>
                    <a:pt x="390" y="399"/>
                    <a:pt x="599" y="358"/>
                  </a:cubicBezTo>
                  <a:cubicBezTo>
                    <a:pt x="630" y="352"/>
                    <a:pt x="661" y="349"/>
                    <a:pt x="691" y="349"/>
                  </a:cubicBezTo>
                  <a:cubicBezTo>
                    <a:pt x="890" y="349"/>
                    <a:pt x="1085" y="464"/>
                    <a:pt x="1254" y="548"/>
                  </a:cubicBezTo>
                  <a:cubicBezTo>
                    <a:pt x="1724" y="781"/>
                    <a:pt x="2193" y="1020"/>
                    <a:pt x="2643" y="1290"/>
                  </a:cubicBezTo>
                  <a:cubicBezTo>
                    <a:pt x="2888" y="1438"/>
                    <a:pt x="3127" y="1595"/>
                    <a:pt x="3359" y="1762"/>
                  </a:cubicBezTo>
                  <a:cubicBezTo>
                    <a:pt x="3480" y="1850"/>
                    <a:pt x="3599" y="1940"/>
                    <a:pt x="3716" y="2033"/>
                  </a:cubicBezTo>
                  <a:cubicBezTo>
                    <a:pt x="3765" y="2072"/>
                    <a:pt x="3812" y="2113"/>
                    <a:pt x="3869" y="2142"/>
                  </a:cubicBezTo>
                  <a:cubicBezTo>
                    <a:pt x="3933" y="2173"/>
                    <a:pt x="4003" y="2186"/>
                    <a:pt x="4068" y="2213"/>
                  </a:cubicBezTo>
                  <a:cubicBezTo>
                    <a:pt x="4074" y="2215"/>
                    <a:pt x="4079" y="2216"/>
                    <a:pt x="4084" y="2216"/>
                  </a:cubicBezTo>
                  <a:cubicBezTo>
                    <a:pt x="4119" y="2216"/>
                    <a:pt x="4143" y="2169"/>
                    <a:pt x="4126" y="2138"/>
                  </a:cubicBezTo>
                  <a:cubicBezTo>
                    <a:pt x="4091" y="2077"/>
                    <a:pt x="4068" y="2010"/>
                    <a:pt x="4027" y="1954"/>
                  </a:cubicBezTo>
                  <a:cubicBezTo>
                    <a:pt x="3986" y="1896"/>
                    <a:pt x="3931" y="1854"/>
                    <a:pt x="3878" y="1809"/>
                  </a:cubicBezTo>
                  <a:cubicBezTo>
                    <a:pt x="3765" y="1714"/>
                    <a:pt x="3651" y="1622"/>
                    <a:pt x="3536" y="1533"/>
                  </a:cubicBezTo>
                  <a:cubicBezTo>
                    <a:pt x="3305" y="1354"/>
                    <a:pt x="3068" y="1185"/>
                    <a:pt x="2823" y="1025"/>
                  </a:cubicBezTo>
                  <a:cubicBezTo>
                    <a:pt x="2313" y="693"/>
                    <a:pt x="1770" y="400"/>
                    <a:pt x="1217" y="144"/>
                  </a:cubicBezTo>
                  <a:cubicBezTo>
                    <a:pt x="1047" y="65"/>
                    <a:pt x="863" y="0"/>
                    <a:pt x="676" y="0"/>
                  </a:cubicBezTo>
                  <a:close/>
                </a:path>
              </a:pathLst>
            </a:custGeom>
            <a:solidFill>
              <a:srgbClr val="F6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4759542" y="3269326"/>
              <a:ext cx="88042" cy="151794"/>
            </a:xfrm>
            <a:custGeom>
              <a:avLst/>
              <a:gdLst/>
              <a:ahLst/>
              <a:cxnLst/>
              <a:rect l="l" t="t" r="r" b="b"/>
              <a:pathLst>
                <a:path w="1793" h="3045" extrusionOk="0">
                  <a:moveTo>
                    <a:pt x="1153" y="0"/>
                  </a:moveTo>
                  <a:cubicBezTo>
                    <a:pt x="1081" y="0"/>
                    <a:pt x="1006" y="15"/>
                    <a:pt x="930" y="47"/>
                  </a:cubicBezTo>
                  <a:cubicBezTo>
                    <a:pt x="571" y="199"/>
                    <a:pt x="429" y="614"/>
                    <a:pt x="302" y="952"/>
                  </a:cubicBezTo>
                  <a:cubicBezTo>
                    <a:pt x="217" y="1177"/>
                    <a:pt x="146" y="1409"/>
                    <a:pt x="91" y="1643"/>
                  </a:cubicBezTo>
                  <a:cubicBezTo>
                    <a:pt x="38" y="1864"/>
                    <a:pt x="1" y="2096"/>
                    <a:pt x="47" y="2321"/>
                  </a:cubicBezTo>
                  <a:cubicBezTo>
                    <a:pt x="53" y="2353"/>
                    <a:pt x="83" y="2370"/>
                    <a:pt x="113" y="2370"/>
                  </a:cubicBezTo>
                  <a:cubicBezTo>
                    <a:pt x="136" y="2370"/>
                    <a:pt x="160" y="2359"/>
                    <a:pt x="171" y="2337"/>
                  </a:cubicBezTo>
                  <a:cubicBezTo>
                    <a:pt x="272" y="2144"/>
                    <a:pt x="319" y="1930"/>
                    <a:pt x="374" y="1720"/>
                  </a:cubicBezTo>
                  <a:cubicBezTo>
                    <a:pt x="432" y="1502"/>
                    <a:pt x="500" y="1287"/>
                    <a:pt x="581" y="1076"/>
                  </a:cubicBezTo>
                  <a:cubicBezTo>
                    <a:pt x="655" y="885"/>
                    <a:pt x="732" y="675"/>
                    <a:pt x="854" y="509"/>
                  </a:cubicBezTo>
                  <a:cubicBezTo>
                    <a:pt x="926" y="413"/>
                    <a:pt x="1041" y="323"/>
                    <a:pt x="1158" y="323"/>
                  </a:cubicBezTo>
                  <a:cubicBezTo>
                    <a:pt x="1207" y="323"/>
                    <a:pt x="1257" y="339"/>
                    <a:pt x="1304" y="378"/>
                  </a:cubicBezTo>
                  <a:cubicBezTo>
                    <a:pt x="1461" y="510"/>
                    <a:pt x="1455" y="745"/>
                    <a:pt x="1441" y="929"/>
                  </a:cubicBezTo>
                  <a:cubicBezTo>
                    <a:pt x="1424" y="1164"/>
                    <a:pt x="1395" y="1398"/>
                    <a:pt x="1371" y="1632"/>
                  </a:cubicBezTo>
                  <a:cubicBezTo>
                    <a:pt x="1347" y="1870"/>
                    <a:pt x="1322" y="2109"/>
                    <a:pt x="1299" y="2346"/>
                  </a:cubicBezTo>
                  <a:cubicBezTo>
                    <a:pt x="1288" y="2458"/>
                    <a:pt x="1279" y="2568"/>
                    <a:pt x="1286" y="2679"/>
                  </a:cubicBezTo>
                  <a:cubicBezTo>
                    <a:pt x="1293" y="2804"/>
                    <a:pt x="1322" y="2903"/>
                    <a:pt x="1361" y="3021"/>
                  </a:cubicBezTo>
                  <a:cubicBezTo>
                    <a:pt x="1366" y="3035"/>
                    <a:pt x="1380" y="3044"/>
                    <a:pt x="1393" y="3044"/>
                  </a:cubicBezTo>
                  <a:cubicBezTo>
                    <a:pt x="1403" y="3044"/>
                    <a:pt x="1413" y="3039"/>
                    <a:pt x="1419" y="3028"/>
                  </a:cubicBezTo>
                  <a:cubicBezTo>
                    <a:pt x="1471" y="2939"/>
                    <a:pt x="1519" y="2862"/>
                    <a:pt x="1549" y="2762"/>
                  </a:cubicBezTo>
                  <a:cubicBezTo>
                    <a:pt x="1580" y="2656"/>
                    <a:pt x="1598" y="2552"/>
                    <a:pt x="1611" y="2442"/>
                  </a:cubicBezTo>
                  <a:cubicBezTo>
                    <a:pt x="1638" y="2220"/>
                    <a:pt x="1658" y="1997"/>
                    <a:pt x="1680" y="1775"/>
                  </a:cubicBezTo>
                  <a:cubicBezTo>
                    <a:pt x="1703" y="1553"/>
                    <a:pt x="1726" y="1331"/>
                    <a:pt x="1748" y="1109"/>
                  </a:cubicBezTo>
                  <a:cubicBezTo>
                    <a:pt x="1769" y="904"/>
                    <a:pt x="1792" y="693"/>
                    <a:pt x="1737" y="491"/>
                  </a:cubicBezTo>
                  <a:cubicBezTo>
                    <a:pt x="1660" y="209"/>
                    <a:pt x="1426" y="0"/>
                    <a:pt x="1153" y="0"/>
                  </a:cubicBezTo>
                  <a:close/>
                </a:path>
              </a:pathLst>
            </a:custGeom>
            <a:solidFill>
              <a:srgbClr val="F6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4464977" y="2941317"/>
              <a:ext cx="454549" cy="136989"/>
            </a:xfrm>
            <a:custGeom>
              <a:avLst/>
              <a:gdLst/>
              <a:ahLst/>
              <a:cxnLst/>
              <a:rect l="l" t="t" r="r" b="b"/>
              <a:pathLst>
                <a:path w="9257" h="2748" extrusionOk="0">
                  <a:moveTo>
                    <a:pt x="7149" y="1"/>
                  </a:moveTo>
                  <a:cubicBezTo>
                    <a:pt x="7116" y="1"/>
                    <a:pt x="7084" y="5"/>
                    <a:pt x="7052" y="10"/>
                  </a:cubicBezTo>
                  <a:cubicBezTo>
                    <a:pt x="6928" y="31"/>
                    <a:pt x="6805" y="60"/>
                    <a:pt x="6682" y="83"/>
                  </a:cubicBezTo>
                  <a:cubicBezTo>
                    <a:pt x="6434" y="128"/>
                    <a:pt x="6186" y="169"/>
                    <a:pt x="5937" y="202"/>
                  </a:cubicBezTo>
                  <a:cubicBezTo>
                    <a:pt x="5445" y="269"/>
                    <a:pt x="4952" y="313"/>
                    <a:pt x="4457" y="335"/>
                  </a:cubicBezTo>
                  <a:cubicBezTo>
                    <a:pt x="4204" y="347"/>
                    <a:pt x="3952" y="352"/>
                    <a:pt x="3699" y="352"/>
                  </a:cubicBezTo>
                  <a:cubicBezTo>
                    <a:pt x="3459" y="352"/>
                    <a:pt x="3219" y="347"/>
                    <a:pt x="2980" y="337"/>
                  </a:cubicBezTo>
                  <a:cubicBezTo>
                    <a:pt x="2752" y="327"/>
                    <a:pt x="2525" y="311"/>
                    <a:pt x="2303" y="260"/>
                  </a:cubicBezTo>
                  <a:cubicBezTo>
                    <a:pt x="2241" y="246"/>
                    <a:pt x="2181" y="228"/>
                    <a:pt x="2119" y="212"/>
                  </a:cubicBezTo>
                  <a:cubicBezTo>
                    <a:pt x="2118" y="201"/>
                    <a:pt x="2116" y="192"/>
                    <a:pt x="2115" y="182"/>
                  </a:cubicBezTo>
                  <a:cubicBezTo>
                    <a:pt x="2114" y="166"/>
                    <a:pt x="2102" y="156"/>
                    <a:pt x="2089" y="156"/>
                  </a:cubicBezTo>
                  <a:cubicBezTo>
                    <a:pt x="2080" y="156"/>
                    <a:pt x="2072" y="160"/>
                    <a:pt x="2065" y="169"/>
                  </a:cubicBezTo>
                  <a:cubicBezTo>
                    <a:pt x="2060" y="178"/>
                    <a:pt x="2052" y="185"/>
                    <a:pt x="2046" y="193"/>
                  </a:cubicBezTo>
                  <a:cubicBezTo>
                    <a:pt x="2022" y="187"/>
                    <a:pt x="2000" y="181"/>
                    <a:pt x="1976" y="174"/>
                  </a:cubicBezTo>
                  <a:cubicBezTo>
                    <a:pt x="1952" y="163"/>
                    <a:pt x="1926" y="156"/>
                    <a:pt x="1900" y="156"/>
                  </a:cubicBezTo>
                  <a:cubicBezTo>
                    <a:pt x="1891" y="152"/>
                    <a:pt x="1883" y="150"/>
                    <a:pt x="1876" y="150"/>
                  </a:cubicBezTo>
                  <a:cubicBezTo>
                    <a:pt x="1861" y="150"/>
                    <a:pt x="1853" y="161"/>
                    <a:pt x="1853" y="181"/>
                  </a:cubicBezTo>
                  <a:cubicBezTo>
                    <a:pt x="1852" y="182"/>
                    <a:pt x="1852" y="183"/>
                    <a:pt x="1851" y="184"/>
                  </a:cubicBezTo>
                  <a:cubicBezTo>
                    <a:pt x="1855" y="166"/>
                    <a:pt x="1845" y="146"/>
                    <a:pt x="1833" y="130"/>
                  </a:cubicBezTo>
                  <a:cubicBezTo>
                    <a:pt x="1821" y="117"/>
                    <a:pt x="1801" y="109"/>
                    <a:pt x="1781" y="109"/>
                  </a:cubicBezTo>
                  <a:cubicBezTo>
                    <a:pt x="1768" y="109"/>
                    <a:pt x="1755" y="112"/>
                    <a:pt x="1745" y="119"/>
                  </a:cubicBezTo>
                  <a:cubicBezTo>
                    <a:pt x="1631" y="199"/>
                    <a:pt x="1735" y="336"/>
                    <a:pt x="1817" y="400"/>
                  </a:cubicBezTo>
                  <a:cubicBezTo>
                    <a:pt x="1831" y="412"/>
                    <a:pt x="1848" y="422"/>
                    <a:pt x="1863" y="432"/>
                  </a:cubicBezTo>
                  <a:cubicBezTo>
                    <a:pt x="1835" y="488"/>
                    <a:pt x="1821" y="548"/>
                    <a:pt x="1803" y="612"/>
                  </a:cubicBezTo>
                  <a:cubicBezTo>
                    <a:pt x="1761" y="765"/>
                    <a:pt x="1720" y="918"/>
                    <a:pt x="1673" y="1069"/>
                  </a:cubicBezTo>
                  <a:cubicBezTo>
                    <a:pt x="1579" y="1367"/>
                    <a:pt x="1459" y="1660"/>
                    <a:pt x="1274" y="1913"/>
                  </a:cubicBezTo>
                  <a:cubicBezTo>
                    <a:pt x="1110" y="2137"/>
                    <a:pt x="877" y="2315"/>
                    <a:pt x="613" y="2401"/>
                  </a:cubicBezTo>
                  <a:cubicBezTo>
                    <a:pt x="491" y="2441"/>
                    <a:pt x="363" y="2467"/>
                    <a:pt x="239" y="2496"/>
                  </a:cubicBezTo>
                  <a:cubicBezTo>
                    <a:pt x="203" y="2503"/>
                    <a:pt x="6" y="2488"/>
                    <a:pt x="4" y="2551"/>
                  </a:cubicBezTo>
                  <a:cubicBezTo>
                    <a:pt x="1" y="2648"/>
                    <a:pt x="202" y="2699"/>
                    <a:pt x="269" y="2722"/>
                  </a:cubicBezTo>
                  <a:cubicBezTo>
                    <a:pt x="323" y="2740"/>
                    <a:pt x="381" y="2748"/>
                    <a:pt x="439" y="2748"/>
                  </a:cubicBezTo>
                  <a:cubicBezTo>
                    <a:pt x="539" y="2748"/>
                    <a:pt x="640" y="2726"/>
                    <a:pt x="731" y="2697"/>
                  </a:cubicBezTo>
                  <a:cubicBezTo>
                    <a:pt x="1025" y="2606"/>
                    <a:pt x="1293" y="2415"/>
                    <a:pt x="1486" y="2178"/>
                  </a:cubicBezTo>
                  <a:cubicBezTo>
                    <a:pt x="1705" y="1909"/>
                    <a:pt x="1847" y="1596"/>
                    <a:pt x="1955" y="1270"/>
                  </a:cubicBezTo>
                  <a:cubicBezTo>
                    <a:pt x="2010" y="1107"/>
                    <a:pt x="2056" y="942"/>
                    <a:pt x="2100" y="776"/>
                  </a:cubicBezTo>
                  <a:cubicBezTo>
                    <a:pt x="2118" y="706"/>
                    <a:pt x="2147" y="629"/>
                    <a:pt x="2158" y="554"/>
                  </a:cubicBezTo>
                  <a:cubicBezTo>
                    <a:pt x="2221" y="570"/>
                    <a:pt x="2282" y="584"/>
                    <a:pt x="2341" y="595"/>
                  </a:cubicBezTo>
                  <a:cubicBezTo>
                    <a:pt x="2734" y="671"/>
                    <a:pt x="3138" y="680"/>
                    <a:pt x="3536" y="686"/>
                  </a:cubicBezTo>
                  <a:cubicBezTo>
                    <a:pt x="3617" y="688"/>
                    <a:pt x="3699" y="688"/>
                    <a:pt x="3780" y="688"/>
                  </a:cubicBezTo>
                  <a:cubicBezTo>
                    <a:pt x="4548" y="688"/>
                    <a:pt x="5315" y="633"/>
                    <a:pt x="6075" y="530"/>
                  </a:cubicBezTo>
                  <a:cubicBezTo>
                    <a:pt x="6317" y="497"/>
                    <a:pt x="6558" y="459"/>
                    <a:pt x="6797" y="415"/>
                  </a:cubicBezTo>
                  <a:cubicBezTo>
                    <a:pt x="6825" y="410"/>
                    <a:pt x="6853" y="405"/>
                    <a:pt x="6881" y="401"/>
                  </a:cubicBezTo>
                  <a:lnTo>
                    <a:pt x="6881" y="401"/>
                  </a:lnTo>
                  <a:cubicBezTo>
                    <a:pt x="6861" y="486"/>
                    <a:pt x="6881" y="580"/>
                    <a:pt x="6914" y="675"/>
                  </a:cubicBezTo>
                  <a:cubicBezTo>
                    <a:pt x="6970" y="835"/>
                    <a:pt x="7048" y="989"/>
                    <a:pt x="7122" y="1143"/>
                  </a:cubicBezTo>
                  <a:cubicBezTo>
                    <a:pt x="7267" y="1443"/>
                    <a:pt x="7433" y="1732"/>
                    <a:pt x="7643" y="1994"/>
                  </a:cubicBezTo>
                  <a:cubicBezTo>
                    <a:pt x="7844" y="2248"/>
                    <a:pt x="8094" y="2476"/>
                    <a:pt x="8394" y="2606"/>
                  </a:cubicBezTo>
                  <a:cubicBezTo>
                    <a:pt x="8534" y="2666"/>
                    <a:pt x="8688" y="2709"/>
                    <a:pt x="8842" y="2709"/>
                  </a:cubicBezTo>
                  <a:cubicBezTo>
                    <a:pt x="8852" y="2709"/>
                    <a:pt x="8863" y="2708"/>
                    <a:pt x="8874" y="2708"/>
                  </a:cubicBezTo>
                  <a:cubicBezTo>
                    <a:pt x="8956" y="2706"/>
                    <a:pt x="9039" y="2693"/>
                    <a:pt x="9111" y="2651"/>
                  </a:cubicBezTo>
                  <a:cubicBezTo>
                    <a:pt x="9183" y="2608"/>
                    <a:pt x="9206" y="2561"/>
                    <a:pt x="9242" y="2490"/>
                  </a:cubicBezTo>
                  <a:cubicBezTo>
                    <a:pt x="9257" y="2459"/>
                    <a:pt x="9247" y="2406"/>
                    <a:pt x="9205" y="2400"/>
                  </a:cubicBezTo>
                  <a:cubicBezTo>
                    <a:pt x="9146" y="2392"/>
                    <a:pt x="9098" y="2371"/>
                    <a:pt x="9035" y="2371"/>
                  </a:cubicBezTo>
                  <a:cubicBezTo>
                    <a:pt x="8975" y="2371"/>
                    <a:pt x="8915" y="2376"/>
                    <a:pt x="8855" y="2376"/>
                  </a:cubicBezTo>
                  <a:cubicBezTo>
                    <a:pt x="8850" y="2376"/>
                    <a:pt x="8845" y="2376"/>
                    <a:pt x="8840" y="2376"/>
                  </a:cubicBezTo>
                  <a:cubicBezTo>
                    <a:pt x="8712" y="2372"/>
                    <a:pt x="8583" y="2330"/>
                    <a:pt x="8470" y="2271"/>
                  </a:cubicBezTo>
                  <a:cubicBezTo>
                    <a:pt x="8225" y="2148"/>
                    <a:pt x="8023" y="1949"/>
                    <a:pt x="7856" y="1736"/>
                  </a:cubicBezTo>
                  <a:cubicBezTo>
                    <a:pt x="7681" y="1513"/>
                    <a:pt x="7541" y="1265"/>
                    <a:pt x="7413" y="1014"/>
                  </a:cubicBezTo>
                  <a:cubicBezTo>
                    <a:pt x="7347" y="885"/>
                    <a:pt x="7288" y="751"/>
                    <a:pt x="7221" y="623"/>
                  </a:cubicBezTo>
                  <a:cubicBezTo>
                    <a:pt x="7189" y="561"/>
                    <a:pt x="7154" y="503"/>
                    <a:pt x="7115" y="446"/>
                  </a:cubicBezTo>
                  <a:cubicBezTo>
                    <a:pt x="7098" y="420"/>
                    <a:pt x="7078" y="394"/>
                    <a:pt x="7057" y="368"/>
                  </a:cubicBezTo>
                  <a:cubicBezTo>
                    <a:pt x="7087" y="363"/>
                    <a:pt x="7117" y="355"/>
                    <a:pt x="7146" y="348"/>
                  </a:cubicBezTo>
                  <a:cubicBezTo>
                    <a:pt x="7196" y="334"/>
                    <a:pt x="7243" y="315"/>
                    <a:pt x="7283" y="279"/>
                  </a:cubicBezTo>
                  <a:cubicBezTo>
                    <a:pt x="7328" y="238"/>
                    <a:pt x="7349" y="182"/>
                    <a:pt x="7393" y="137"/>
                  </a:cubicBezTo>
                  <a:cubicBezTo>
                    <a:pt x="7407" y="123"/>
                    <a:pt x="7399" y="103"/>
                    <a:pt x="7382" y="97"/>
                  </a:cubicBezTo>
                  <a:cubicBezTo>
                    <a:pt x="7327" y="75"/>
                    <a:pt x="7287" y="34"/>
                    <a:pt x="7232" y="14"/>
                  </a:cubicBezTo>
                  <a:cubicBezTo>
                    <a:pt x="7204" y="4"/>
                    <a:pt x="7176" y="1"/>
                    <a:pt x="7149"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4490756" y="2848597"/>
              <a:ext cx="320006" cy="94068"/>
            </a:xfrm>
            <a:custGeom>
              <a:avLst/>
              <a:gdLst/>
              <a:ahLst/>
              <a:cxnLst/>
              <a:rect l="l" t="t" r="r" b="b"/>
              <a:pathLst>
                <a:path w="6517" h="1887" extrusionOk="0">
                  <a:moveTo>
                    <a:pt x="9" y="1"/>
                  </a:moveTo>
                  <a:cubicBezTo>
                    <a:pt x="4" y="1"/>
                    <a:pt x="1" y="8"/>
                    <a:pt x="2" y="12"/>
                  </a:cubicBezTo>
                  <a:cubicBezTo>
                    <a:pt x="37" y="208"/>
                    <a:pt x="261" y="375"/>
                    <a:pt x="400" y="504"/>
                  </a:cubicBezTo>
                  <a:cubicBezTo>
                    <a:pt x="569" y="662"/>
                    <a:pt x="766" y="796"/>
                    <a:pt x="961" y="918"/>
                  </a:cubicBezTo>
                  <a:cubicBezTo>
                    <a:pt x="1357" y="1166"/>
                    <a:pt x="1792" y="1361"/>
                    <a:pt x="2233" y="1514"/>
                  </a:cubicBezTo>
                  <a:cubicBezTo>
                    <a:pt x="2939" y="1758"/>
                    <a:pt x="3691" y="1886"/>
                    <a:pt x="4440" y="1886"/>
                  </a:cubicBezTo>
                  <a:cubicBezTo>
                    <a:pt x="4628" y="1886"/>
                    <a:pt x="4816" y="1878"/>
                    <a:pt x="5002" y="1862"/>
                  </a:cubicBezTo>
                  <a:cubicBezTo>
                    <a:pt x="5259" y="1839"/>
                    <a:pt x="5527" y="1811"/>
                    <a:pt x="5771" y="1727"/>
                  </a:cubicBezTo>
                  <a:cubicBezTo>
                    <a:pt x="6024" y="1641"/>
                    <a:pt x="6254" y="1522"/>
                    <a:pt x="6490" y="1397"/>
                  </a:cubicBezTo>
                  <a:cubicBezTo>
                    <a:pt x="6516" y="1383"/>
                    <a:pt x="6500" y="1348"/>
                    <a:pt x="6475" y="1348"/>
                  </a:cubicBezTo>
                  <a:cubicBezTo>
                    <a:pt x="6473" y="1348"/>
                    <a:pt x="6471" y="1348"/>
                    <a:pt x="6470" y="1349"/>
                  </a:cubicBezTo>
                  <a:cubicBezTo>
                    <a:pt x="6244" y="1390"/>
                    <a:pt x="6014" y="1403"/>
                    <a:pt x="5785" y="1425"/>
                  </a:cubicBezTo>
                  <a:cubicBezTo>
                    <a:pt x="5566" y="1448"/>
                    <a:pt x="5349" y="1483"/>
                    <a:pt x="5131" y="1506"/>
                  </a:cubicBezTo>
                  <a:cubicBezTo>
                    <a:pt x="4889" y="1532"/>
                    <a:pt x="4646" y="1545"/>
                    <a:pt x="4403" y="1545"/>
                  </a:cubicBezTo>
                  <a:cubicBezTo>
                    <a:pt x="4198" y="1545"/>
                    <a:pt x="3992" y="1536"/>
                    <a:pt x="3787" y="1516"/>
                  </a:cubicBezTo>
                  <a:cubicBezTo>
                    <a:pt x="2898" y="1432"/>
                    <a:pt x="2027" y="1159"/>
                    <a:pt x="1247" y="722"/>
                  </a:cubicBezTo>
                  <a:cubicBezTo>
                    <a:pt x="1033" y="603"/>
                    <a:pt x="822" y="476"/>
                    <a:pt x="616" y="343"/>
                  </a:cubicBezTo>
                  <a:cubicBezTo>
                    <a:pt x="514" y="277"/>
                    <a:pt x="412" y="211"/>
                    <a:pt x="309" y="145"/>
                  </a:cubicBezTo>
                  <a:cubicBezTo>
                    <a:pt x="213" y="85"/>
                    <a:pt x="125" y="13"/>
                    <a:pt x="10" y="1"/>
                  </a:cubicBezTo>
                  <a:cubicBezTo>
                    <a:pt x="10" y="1"/>
                    <a:pt x="10" y="1"/>
                    <a:pt x="9"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4529203" y="2793812"/>
              <a:ext cx="275469" cy="102343"/>
            </a:xfrm>
            <a:custGeom>
              <a:avLst/>
              <a:gdLst/>
              <a:ahLst/>
              <a:cxnLst/>
              <a:rect l="l" t="t" r="r" b="b"/>
              <a:pathLst>
                <a:path w="5610" h="2053" extrusionOk="0">
                  <a:moveTo>
                    <a:pt x="116" y="1"/>
                  </a:moveTo>
                  <a:cubicBezTo>
                    <a:pt x="109" y="1"/>
                    <a:pt x="101" y="4"/>
                    <a:pt x="96" y="11"/>
                  </a:cubicBezTo>
                  <a:cubicBezTo>
                    <a:pt x="1" y="147"/>
                    <a:pt x="190" y="308"/>
                    <a:pt x="278" y="395"/>
                  </a:cubicBezTo>
                  <a:cubicBezTo>
                    <a:pt x="421" y="538"/>
                    <a:pt x="575" y="668"/>
                    <a:pt x="740" y="786"/>
                  </a:cubicBezTo>
                  <a:cubicBezTo>
                    <a:pt x="1075" y="1028"/>
                    <a:pt x="1444" y="1212"/>
                    <a:pt x="1828" y="1363"/>
                  </a:cubicBezTo>
                  <a:cubicBezTo>
                    <a:pt x="2611" y="1670"/>
                    <a:pt x="3439" y="1839"/>
                    <a:pt x="4264" y="1984"/>
                  </a:cubicBezTo>
                  <a:cubicBezTo>
                    <a:pt x="4465" y="2020"/>
                    <a:pt x="4667" y="2053"/>
                    <a:pt x="4865" y="2053"/>
                  </a:cubicBezTo>
                  <a:cubicBezTo>
                    <a:pt x="5122" y="2053"/>
                    <a:pt x="5370" y="1996"/>
                    <a:pt x="5593" y="1817"/>
                  </a:cubicBezTo>
                  <a:cubicBezTo>
                    <a:pt x="5610" y="1803"/>
                    <a:pt x="5594" y="1779"/>
                    <a:pt x="5576" y="1779"/>
                  </a:cubicBezTo>
                  <a:cubicBezTo>
                    <a:pt x="5574" y="1779"/>
                    <a:pt x="5573" y="1779"/>
                    <a:pt x="5571" y="1779"/>
                  </a:cubicBezTo>
                  <a:cubicBezTo>
                    <a:pt x="5483" y="1799"/>
                    <a:pt x="5393" y="1807"/>
                    <a:pt x="5301" y="1807"/>
                  </a:cubicBezTo>
                  <a:cubicBezTo>
                    <a:pt x="5003" y="1807"/>
                    <a:pt x="4692" y="1722"/>
                    <a:pt x="4409" y="1672"/>
                  </a:cubicBezTo>
                  <a:cubicBezTo>
                    <a:pt x="4040" y="1609"/>
                    <a:pt x="3673" y="1541"/>
                    <a:pt x="3307" y="1460"/>
                  </a:cubicBezTo>
                  <a:cubicBezTo>
                    <a:pt x="2577" y="1297"/>
                    <a:pt x="1858" y="1078"/>
                    <a:pt x="1192" y="734"/>
                  </a:cubicBezTo>
                  <a:cubicBezTo>
                    <a:pt x="1011" y="641"/>
                    <a:pt x="832" y="543"/>
                    <a:pt x="659" y="432"/>
                  </a:cubicBezTo>
                  <a:cubicBezTo>
                    <a:pt x="574" y="375"/>
                    <a:pt x="488" y="320"/>
                    <a:pt x="405" y="261"/>
                  </a:cubicBezTo>
                  <a:cubicBezTo>
                    <a:pt x="319" y="199"/>
                    <a:pt x="170" y="122"/>
                    <a:pt x="136" y="16"/>
                  </a:cubicBezTo>
                  <a:cubicBezTo>
                    <a:pt x="133" y="6"/>
                    <a:pt x="125" y="1"/>
                    <a:pt x="116"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4670127" y="2775418"/>
              <a:ext cx="149176" cy="73629"/>
            </a:xfrm>
            <a:custGeom>
              <a:avLst/>
              <a:gdLst/>
              <a:ahLst/>
              <a:cxnLst/>
              <a:rect l="l" t="t" r="r" b="b"/>
              <a:pathLst>
                <a:path w="3038" h="1477" extrusionOk="0">
                  <a:moveTo>
                    <a:pt x="12" y="0"/>
                  </a:moveTo>
                  <a:cubicBezTo>
                    <a:pt x="6" y="0"/>
                    <a:pt x="0" y="7"/>
                    <a:pt x="5" y="12"/>
                  </a:cubicBezTo>
                  <a:cubicBezTo>
                    <a:pt x="159" y="251"/>
                    <a:pt x="376" y="431"/>
                    <a:pt x="596" y="608"/>
                  </a:cubicBezTo>
                  <a:cubicBezTo>
                    <a:pt x="820" y="788"/>
                    <a:pt x="1067" y="949"/>
                    <a:pt x="1322" y="1081"/>
                  </a:cubicBezTo>
                  <a:cubicBezTo>
                    <a:pt x="1582" y="1216"/>
                    <a:pt x="1855" y="1335"/>
                    <a:pt x="2139" y="1413"/>
                  </a:cubicBezTo>
                  <a:cubicBezTo>
                    <a:pt x="2319" y="1462"/>
                    <a:pt x="2497" y="1477"/>
                    <a:pt x="2677" y="1477"/>
                  </a:cubicBezTo>
                  <a:cubicBezTo>
                    <a:pt x="2784" y="1477"/>
                    <a:pt x="2892" y="1472"/>
                    <a:pt x="3002" y="1466"/>
                  </a:cubicBezTo>
                  <a:cubicBezTo>
                    <a:pt x="3032" y="1465"/>
                    <a:pt x="3038" y="1424"/>
                    <a:pt x="3009" y="1414"/>
                  </a:cubicBezTo>
                  <a:cubicBezTo>
                    <a:pt x="2742" y="1321"/>
                    <a:pt x="2491" y="1195"/>
                    <a:pt x="2223" y="1107"/>
                  </a:cubicBezTo>
                  <a:cubicBezTo>
                    <a:pt x="1962" y="1020"/>
                    <a:pt x="1702" y="933"/>
                    <a:pt x="1452" y="821"/>
                  </a:cubicBezTo>
                  <a:cubicBezTo>
                    <a:pt x="1201" y="709"/>
                    <a:pt x="956" y="587"/>
                    <a:pt x="719" y="448"/>
                  </a:cubicBezTo>
                  <a:cubicBezTo>
                    <a:pt x="479" y="307"/>
                    <a:pt x="258" y="136"/>
                    <a:pt x="16" y="2"/>
                  </a:cubicBezTo>
                  <a:cubicBezTo>
                    <a:pt x="14" y="1"/>
                    <a:pt x="13" y="0"/>
                    <a:pt x="12" y="0"/>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4435663" y="2934039"/>
              <a:ext cx="39872" cy="53190"/>
            </a:xfrm>
            <a:custGeom>
              <a:avLst/>
              <a:gdLst/>
              <a:ahLst/>
              <a:cxnLst/>
              <a:rect l="l" t="t" r="r" b="b"/>
              <a:pathLst>
                <a:path w="812" h="1067" extrusionOk="0">
                  <a:moveTo>
                    <a:pt x="748" y="1"/>
                  </a:moveTo>
                  <a:cubicBezTo>
                    <a:pt x="746" y="1"/>
                    <a:pt x="743" y="1"/>
                    <a:pt x="741" y="2"/>
                  </a:cubicBezTo>
                  <a:cubicBezTo>
                    <a:pt x="706" y="16"/>
                    <a:pt x="679" y="38"/>
                    <a:pt x="655" y="66"/>
                  </a:cubicBezTo>
                  <a:cubicBezTo>
                    <a:pt x="637" y="78"/>
                    <a:pt x="621" y="94"/>
                    <a:pt x="606" y="113"/>
                  </a:cubicBezTo>
                  <a:cubicBezTo>
                    <a:pt x="582" y="146"/>
                    <a:pt x="561" y="177"/>
                    <a:pt x="543" y="199"/>
                  </a:cubicBezTo>
                  <a:cubicBezTo>
                    <a:pt x="490" y="258"/>
                    <a:pt x="452" y="333"/>
                    <a:pt x="409" y="399"/>
                  </a:cubicBezTo>
                  <a:cubicBezTo>
                    <a:pt x="369" y="461"/>
                    <a:pt x="328" y="521"/>
                    <a:pt x="285" y="579"/>
                  </a:cubicBezTo>
                  <a:cubicBezTo>
                    <a:pt x="284" y="580"/>
                    <a:pt x="284" y="580"/>
                    <a:pt x="284" y="581"/>
                  </a:cubicBezTo>
                  <a:cubicBezTo>
                    <a:pt x="283" y="581"/>
                    <a:pt x="283" y="582"/>
                    <a:pt x="283" y="582"/>
                  </a:cubicBezTo>
                  <a:cubicBezTo>
                    <a:pt x="278" y="589"/>
                    <a:pt x="273" y="594"/>
                    <a:pt x="269" y="601"/>
                  </a:cubicBezTo>
                  <a:cubicBezTo>
                    <a:pt x="257" y="614"/>
                    <a:pt x="246" y="628"/>
                    <a:pt x="234" y="641"/>
                  </a:cubicBezTo>
                  <a:cubicBezTo>
                    <a:pt x="210" y="670"/>
                    <a:pt x="185" y="698"/>
                    <a:pt x="159" y="725"/>
                  </a:cubicBezTo>
                  <a:cubicBezTo>
                    <a:pt x="89" y="800"/>
                    <a:pt x="0" y="912"/>
                    <a:pt x="76" y="1014"/>
                  </a:cubicBezTo>
                  <a:cubicBezTo>
                    <a:pt x="105" y="1052"/>
                    <a:pt x="140" y="1067"/>
                    <a:pt x="178" y="1067"/>
                  </a:cubicBezTo>
                  <a:cubicBezTo>
                    <a:pt x="250" y="1067"/>
                    <a:pt x="329" y="1013"/>
                    <a:pt x="379" y="966"/>
                  </a:cubicBezTo>
                  <a:cubicBezTo>
                    <a:pt x="432" y="917"/>
                    <a:pt x="478" y="857"/>
                    <a:pt x="522" y="801"/>
                  </a:cubicBezTo>
                  <a:cubicBezTo>
                    <a:pt x="572" y="737"/>
                    <a:pt x="621" y="671"/>
                    <a:pt x="663" y="601"/>
                  </a:cubicBezTo>
                  <a:cubicBezTo>
                    <a:pt x="709" y="525"/>
                    <a:pt x="749" y="442"/>
                    <a:pt x="775" y="359"/>
                  </a:cubicBezTo>
                  <a:cubicBezTo>
                    <a:pt x="782" y="337"/>
                    <a:pt x="785" y="301"/>
                    <a:pt x="787" y="285"/>
                  </a:cubicBezTo>
                  <a:lnTo>
                    <a:pt x="787" y="285"/>
                  </a:lnTo>
                  <a:cubicBezTo>
                    <a:pt x="788" y="283"/>
                    <a:pt x="791" y="270"/>
                    <a:pt x="791" y="270"/>
                  </a:cubicBezTo>
                  <a:cubicBezTo>
                    <a:pt x="791" y="270"/>
                    <a:pt x="791" y="270"/>
                    <a:pt x="791" y="270"/>
                  </a:cubicBezTo>
                  <a:cubicBezTo>
                    <a:pt x="793" y="258"/>
                    <a:pt x="796" y="246"/>
                    <a:pt x="798" y="233"/>
                  </a:cubicBezTo>
                  <a:cubicBezTo>
                    <a:pt x="805" y="196"/>
                    <a:pt x="811" y="153"/>
                    <a:pt x="798" y="118"/>
                  </a:cubicBezTo>
                  <a:cubicBezTo>
                    <a:pt x="797" y="80"/>
                    <a:pt x="789" y="44"/>
                    <a:pt x="767" y="12"/>
                  </a:cubicBezTo>
                  <a:cubicBezTo>
                    <a:pt x="764" y="6"/>
                    <a:pt x="756" y="1"/>
                    <a:pt x="748"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4"/>
            <p:cNvSpPr/>
            <p:nvPr/>
          </p:nvSpPr>
          <p:spPr>
            <a:xfrm>
              <a:off x="4450934" y="2944408"/>
              <a:ext cx="65897" cy="100099"/>
            </a:xfrm>
            <a:custGeom>
              <a:avLst/>
              <a:gdLst/>
              <a:ahLst/>
              <a:cxnLst/>
              <a:rect l="l" t="t" r="r" b="b"/>
              <a:pathLst>
                <a:path w="1342" h="2008" extrusionOk="0">
                  <a:moveTo>
                    <a:pt x="1144" y="1"/>
                  </a:moveTo>
                  <a:cubicBezTo>
                    <a:pt x="1119" y="1"/>
                    <a:pt x="1095" y="11"/>
                    <a:pt x="1083" y="35"/>
                  </a:cubicBezTo>
                  <a:cubicBezTo>
                    <a:pt x="1076" y="50"/>
                    <a:pt x="1069" y="62"/>
                    <a:pt x="1066" y="78"/>
                  </a:cubicBezTo>
                  <a:cubicBezTo>
                    <a:pt x="1065" y="80"/>
                    <a:pt x="1066" y="82"/>
                    <a:pt x="1067" y="84"/>
                  </a:cubicBezTo>
                  <a:cubicBezTo>
                    <a:pt x="1050" y="140"/>
                    <a:pt x="1006" y="203"/>
                    <a:pt x="983" y="250"/>
                  </a:cubicBezTo>
                  <a:cubicBezTo>
                    <a:pt x="944" y="332"/>
                    <a:pt x="914" y="419"/>
                    <a:pt x="875" y="501"/>
                  </a:cubicBezTo>
                  <a:cubicBezTo>
                    <a:pt x="798" y="663"/>
                    <a:pt x="716" y="821"/>
                    <a:pt x="619" y="973"/>
                  </a:cubicBezTo>
                  <a:cubicBezTo>
                    <a:pt x="526" y="1117"/>
                    <a:pt x="425" y="1257"/>
                    <a:pt x="319" y="1394"/>
                  </a:cubicBezTo>
                  <a:cubicBezTo>
                    <a:pt x="205" y="1542"/>
                    <a:pt x="72" y="1682"/>
                    <a:pt x="20" y="1865"/>
                  </a:cubicBezTo>
                  <a:cubicBezTo>
                    <a:pt x="1" y="1934"/>
                    <a:pt x="57" y="2007"/>
                    <a:pt x="127" y="2007"/>
                  </a:cubicBezTo>
                  <a:cubicBezTo>
                    <a:pt x="137" y="2007"/>
                    <a:pt x="147" y="2006"/>
                    <a:pt x="157" y="2002"/>
                  </a:cubicBezTo>
                  <a:cubicBezTo>
                    <a:pt x="351" y="1940"/>
                    <a:pt x="482" y="1725"/>
                    <a:pt x="600" y="1571"/>
                  </a:cubicBezTo>
                  <a:cubicBezTo>
                    <a:pt x="722" y="1410"/>
                    <a:pt x="839" y="1246"/>
                    <a:pt x="943" y="1072"/>
                  </a:cubicBezTo>
                  <a:cubicBezTo>
                    <a:pt x="1048" y="898"/>
                    <a:pt x="1140" y="717"/>
                    <a:pt x="1204" y="524"/>
                  </a:cubicBezTo>
                  <a:cubicBezTo>
                    <a:pt x="1245" y="401"/>
                    <a:pt x="1341" y="86"/>
                    <a:pt x="1181" y="9"/>
                  </a:cubicBezTo>
                  <a:cubicBezTo>
                    <a:pt x="1170" y="4"/>
                    <a:pt x="1157" y="1"/>
                    <a:pt x="1144"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4"/>
            <p:cNvSpPr/>
            <p:nvPr/>
          </p:nvSpPr>
          <p:spPr>
            <a:xfrm>
              <a:off x="4844195" y="2934288"/>
              <a:ext cx="87207" cy="85144"/>
            </a:xfrm>
            <a:custGeom>
              <a:avLst/>
              <a:gdLst/>
              <a:ahLst/>
              <a:cxnLst/>
              <a:rect l="l" t="t" r="r" b="b"/>
              <a:pathLst>
                <a:path w="1776" h="1708" extrusionOk="0">
                  <a:moveTo>
                    <a:pt x="60" y="1"/>
                  </a:moveTo>
                  <a:cubicBezTo>
                    <a:pt x="53" y="1"/>
                    <a:pt x="46" y="2"/>
                    <a:pt x="40" y="6"/>
                  </a:cubicBezTo>
                  <a:cubicBezTo>
                    <a:pt x="6" y="26"/>
                    <a:pt x="5" y="82"/>
                    <a:pt x="3" y="118"/>
                  </a:cubicBezTo>
                  <a:cubicBezTo>
                    <a:pt x="1" y="197"/>
                    <a:pt x="17" y="270"/>
                    <a:pt x="37" y="346"/>
                  </a:cubicBezTo>
                  <a:cubicBezTo>
                    <a:pt x="75" y="480"/>
                    <a:pt x="127" y="613"/>
                    <a:pt x="188" y="738"/>
                  </a:cubicBezTo>
                  <a:cubicBezTo>
                    <a:pt x="305" y="972"/>
                    <a:pt x="496" y="1157"/>
                    <a:pt x="707" y="1307"/>
                  </a:cubicBezTo>
                  <a:cubicBezTo>
                    <a:pt x="906" y="1450"/>
                    <a:pt x="1129" y="1562"/>
                    <a:pt x="1355" y="1659"/>
                  </a:cubicBezTo>
                  <a:cubicBezTo>
                    <a:pt x="1415" y="1684"/>
                    <a:pt x="1489" y="1708"/>
                    <a:pt x="1559" y="1708"/>
                  </a:cubicBezTo>
                  <a:cubicBezTo>
                    <a:pt x="1627" y="1708"/>
                    <a:pt x="1691" y="1686"/>
                    <a:pt x="1735" y="1622"/>
                  </a:cubicBezTo>
                  <a:cubicBezTo>
                    <a:pt x="1775" y="1565"/>
                    <a:pt x="1759" y="1459"/>
                    <a:pt x="1701" y="1418"/>
                  </a:cubicBezTo>
                  <a:cubicBezTo>
                    <a:pt x="1697" y="1416"/>
                    <a:pt x="1693" y="1415"/>
                    <a:pt x="1689" y="1415"/>
                  </a:cubicBezTo>
                  <a:cubicBezTo>
                    <a:pt x="1672" y="1415"/>
                    <a:pt x="1658" y="1436"/>
                    <a:pt x="1668" y="1452"/>
                  </a:cubicBezTo>
                  <a:cubicBezTo>
                    <a:pt x="1677" y="1466"/>
                    <a:pt x="1706" y="1484"/>
                    <a:pt x="1706" y="1484"/>
                  </a:cubicBezTo>
                  <a:cubicBezTo>
                    <a:pt x="1706" y="1484"/>
                    <a:pt x="1701" y="1481"/>
                    <a:pt x="1689" y="1474"/>
                  </a:cubicBezTo>
                  <a:cubicBezTo>
                    <a:pt x="1659" y="1458"/>
                    <a:pt x="1679" y="1480"/>
                    <a:pt x="1636" y="1449"/>
                  </a:cubicBezTo>
                  <a:cubicBezTo>
                    <a:pt x="1592" y="1417"/>
                    <a:pt x="1543" y="1392"/>
                    <a:pt x="1496" y="1368"/>
                  </a:cubicBezTo>
                  <a:cubicBezTo>
                    <a:pt x="1411" y="1325"/>
                    <a:pt x="1323" y="1285"/>
                    <a:pt x="1238" y="1242"/>
                  </a:cubicBezTo>
                  <a:cubicBezTo>
                    <a:pt x="1064" y="1154"/>
                    <a:pt x="890" y="1056"/>
                    <a:pt x="742" y="927"/>
                  </a:cubicBezTo>
                  <a:cubicBezTo>
                    <a:pt x="585" y="789"/>
                    <a:pt x="478" y="623"/>
                    <a:pt x="382" y="438"/>
                  </a:cubicBezTo>
                  <a:cubicBezTo>
                    <a:pt x="329" y="337"/>
                    <a:pt x="284" y="228"/>
                    <a:pt x="217" y="134"/>
                  </a:cubicBezTo>
                  <a:cubicBezTo>
                    <a:pt x="195" y="104"/>
                    <a:pt x="115" y="1"/>
                    <a:pt x="60"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4884851" y="2937927"/>
              <a:ext cx="55781" cy="49701"/>
            </a:xfrm>
            <a:custGeom>
              <a:avLst/>
              <a:gdLst/>
              <a:ahLst/>
              <a:cxnLst/>
              <a:rect l="l" t="t" r="r" b="b"/>
              <a:pathLst>
                <a:path w="1136" h="997" extrusionOk="0">
                  <a:moveTo>
                    <a:pt x="18" y="0"/>
                  </a:moveTo>
                  <a:cubicBezTo>
                    <a:pt x="15" y="0"/>
                    <a:pt x="12" y="3"/>
                    <a:pt x="12" y="6"/>
                  </a:cubicBezTo>
                  <a:cubicBezTo>
                    <a:pt x="9" y="63"/>
                    <a:pt x="1" y="115"/>
                    <a:pt x="10" y="173"/>
                  </a:cubicBezTo>
                  <a:cubicBezTo>
                    <a:pt x="21" y="236"/>
                    <a:pt x="49" y="297"/>
                    <a:pt x="80" y="351"/>
                  </a:cubicBezTo>
                  <a:cubicBezTo>
                    <a:pt x="145" y="461"/>
                    <a:pt x="223" y="560"/>
                    <a:pt x="314" y="648"/>
                  </a:cubicBezTo>
                  <a:cubicBezTo>
                    <a:pt x="406" y="734"/>
                    <a:pt x="508" y="808"/>
                    <a:pt x="616" y="872"/>
                  </a:cubicBezTo>
                  <a:cubicBezTo>
                    <a:pt x="706" y="922"/>
                    <a:pt x="831" y="996"/>
                    <a:pt x="945" y="996"/>
                  </a:cubicBezTo>
                  <a:cubicBezTo>
                    <a:pt x="972" y="996"/>
                    <a:pt x="998" y="992"/>
                    <a:pt x="1024" y="982"/>
                  </a:cubicBezTo>
                  <a:cubicBezTo>
                    <a:pt x="1100" y="953"/>
                    <a:pt x="1136" y="871"/>
                    <a:pt x="1096" y="803"/>
                  </a:cubicBezTo>
                  <a:lnTo>
                    <a:pt x="1097" y="803"/>
                  </a:lnTo>
                  <a:cubicBezTo>
                    <a:pt x="1091" y="792"/>
                    <a:pt x="1082" y="784"/>
                    <a:pt x="1074" y="774"/>
                  </a:cubicBezTo>
                  <a:cubicBezTo>
                    <a:pt x="1063" y="759"/>
                    <a:pt x="1055" y="743"/>
                    <a:pt x="1043" y="729"/>
                  </a:cubicBezTo>
                  <a:cubicBezTo>
                    <a:pt x="1030" y="715"/>
                    <a:pt x="1018" y="705"/>
                    <a:pt x="1011" y="685"/>
                  </a:cubicBezTo>
                  <a:cubicBezTo>
                    <a:pt x="994" y="647"/>
                    <a:pt x="986" y="602"/>
                    <a:pt x="971" y="563"/>
                  </a:cubicBezTo>
                  <a:cubicBezTo>
                    <a:pt x="968" y="553"/>
                    <a:pt x="960" y="548"/>
                    <a:pt x="952" y="548"/>
                  </a:cubicBezTo>
                  <a:cubicBezTo>
                    <a:pt x="943" y="548"/>
                    <a:pt x="933" y="555"/>
                    <a:pt x="932" y="568"/>
                  </a:cubicBezTo>
                  <a:cubicBezTo>
                    <a:pt x="929" y="604"/>
                    <a:pt x="930" y="640"/>
                    <a:pt x="928" y="676"/>
                  </a:cubicBezTo>
                  <a:cubicBezTo>
                    <a:pt x="880" y="653"/>
                    <a:pt x="833" y="633"/>
                    <a:pt x="788" y="608"/>
                  </a:cubicBezTo>
                  <a:cubicBezTo>
                    <a:pt x="738" y="582"/>
                    <a:pt x="689" y="553"/>
                    <a:pt x="643" y="521"/>
                  </a:cubicBezTo>
                  <a:cubicBezTo>
                    <a:pt x="620" y="505"/>
                    <a:pt x="599" y="490"/>
                    <a:pt x="577" y="474"/>
                  </a:cubicBezTo>
                  <a:cubicBezTo>
                    <a:pt x="565" y="466"/>
                    <a:pt x="554" y="457"/>
                    <a:pt x="542" y="448"/>
                  </a:cubicBezTo>
                  <a:cubicBezTo>
                    <a:pt x="539" y="446"/>
                    <a:pt x="535" y="444"/>
                    <a:pt x="534" y="443"/>
                  </a:cubicBezTo>
                  <a:cubicBezTo>
                    <a:pt x="532" y="441"/>
                    <a:pt x="530" y="440"/>
                    <a:pt x="526" y="436"/>
                  </a:cubicBezTo>
                  <a:cubicBezTo>
                    <a:pt x="440" y="365"/>
                    <a:pt x="355" y="289"/>
                    <a:pt x="279" y="208"/>
                  </a:cubicBezTo>
                  <a:cubicBezTo>
                    <a:pt x="241" y="167"/>
                    <a:pt x="206" y="133"/>
                    <a:pt x="165" y="97"/>
                  </a:cubicBezTo>
                  <a:cubicBezTo>
                    <a:pt x="121" y="58"/>
                    <a:pt x="67" y="36"/>
                    <a:pt x="22" y="2"/>
                  </a:cubicBezTo>
                  <a:cubicBezTo>
                    <a:pt x="21" y="1"/>
                    <a:pt x="20" y="0"/>
                    <a:pt x="18" y="0"/>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4"/>
            <p:cNvSpPr/>
            <p:nvPr/>
          </p:nvSpPr>
          <p:spPr>
            <a:xfrm>
              <a:off x="4621761" y="3064794"/>
              <a:ext cx="442" cy="249"/>
            </a:xfrm>
            <a:custGeom>
              <a:avLst/>
              <a:gdLst/>
              <a:ahLst/>
              <a:cxnLst/>
              <a:rect l="l" t="t" r="r" b="b"/>
              <a:pathLst>
                <a:path w="9" h="5" extrusionOk="0">
                  <a:moveTo>
                    <a:pt x="1" y="1"/>
                  </a:moveTo>
                  <a:cubicBezTo>
                    <a:pt x="1" y="1"/>
                    <a:pt x="4" y="2"/>
                    <a:pt x="9" y="5"/>
                  </a:cubicBezTo>
                  <a:cubicBezTo>
                    <a:pt x="4" y="2"/>
                    <a:pt x="1" y="1"/>
                    <a:pt x="1" y="1"/>
                  </a:cubicBezTo>
                  <a:close/>
                </a:path>
              </a:pathLst>
            </a:custGeom>
            <a:solidFill>
              <a:srgbClr val="F296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4"/>
            <p:cNvSpPr/>
            <p:nvPr/>
          </p:nvSpPr>
          <p:spPr>
            <a:xfrm>
              <a:off x="4586702" y="3042561"/>
              <a:ext cx="62901" cy="29960"/>
            </a:xfrm>
            <a:custGeom>
              <a:avLst/>
              <a:gdLst/>
              <a:ahLst/>
              <a:cxnLst/>
              <a:rect l="l" t="t" r="r" b="b"/>
              <a:pathLst>
                <a:path w="1281" h="601" extrusionOk="0">
                  <a:moveTo>
                    <a:pt x="667" y="1"/>
                  </a:moveTo>
                  <a:cubicBezTo>
                    <a:pt x="635" y="1"/>
                    <a:pt x="601" y="4"/>
                    <a:pt x="567" y="11"/>
                  </a:cubicBezTo>
                  <a:cubicBezTo>
                    <a:pt x="351" y="54"/>
                    <a:pt x="166" y="245"/>
                    <a:pt x="44" y="418"/>
                  </a:cubicBezTo>
                  <a:cubicBezTo>
                    <a:pt x="0" y="479"/>
                    <a:pt x="44" y="579"/>
                    <a:pt x="116" y="594"/>
                  </a:cubicBezTo>
                  <a:cubicBezTo>
                    <a:pt x="138" y="599"/>
                    <a:pt x="159" y="601"/>
                    <a:pt x="181" y="601"/>
                  </a:cubicBezTo>
                  <a:cubicBezTo>
                    <a:pt x="281" y="601"/>
                    <a:pt x="374" y="555"/>
                    <a:pt x="464" y="508"/>
                  </a:cubicBezTo>
                  <a:cubicBezTo>
                    <a:pt x="487" y="496"/>
                    <a:pt x="509" y="484"/>
                    <a:pt x="531" y="470"/>
                  </a:cubicBezTo>
                  <a:cubicBezTo>
                    <a:pt x="543" y="463"/>
                    <a:pt x="579" y="434"/>
                    <a:pt x="595" y="434"/>
                  </a:cubicBezTo>
                  <a:cubicBezTo>
                    <a:pt x="596" y="434"/>
                    <a:pt x="596" y="434"/>
                    <a:pt x="597" y="434"/>
                  </a:cubicBezTo>
                  <a:cubicBezTo>
                    <a:pt x="581" y="441"/>
                    <a:pt x="573" y="444"/>
                    <a:pt x="574" y="444"/>
                  </a:cubicBezTo>
                  <a:cubicBezTo>
                    <a:pt x="574" y="444"/>
                    <a:pt x="577" y="443"/>
                    <a:pt x="582" y="441"/>
                  </a:cubicBezTo>
                  <a:cubicBezTo>
                    <a:pt x="588" y="439"/>
                    <a:pt x="594" y="436"/>
                    <a:pt x="602" y="433"/>
                  </a:cubicBezTo>
                  <a:cubicBezTo>
                    <a:pt x="611" y="431"/>
                    <a:pt x="620" y="429"/>
                    <a:pt x="629" y="426"/>
                  </a:cubicBezTo>
                  <a:lnTo>
                    <a:pt x="630" y="426"/>
                  </a:lnTo>
                  <a:cubicBezTo>
                    <a:pt x="634" y="426"/>
                    <a:pt x="639" y="425"/>
                    <a:pt x="644" y="424"/>
                  </a:cubicBezTo>
                  <a:cubicBezTo>
                    <a:pt x="651" y="425"/>
                    <a:pt x="656" y="427"/>
                    <a:pt x="662" y="428"/>
                  </a:cubicBezTo>
                  <a:cubicBezTo>
                    <a:pt x="674" y="431"/>
                    <a:pt x="687" y="436"/>
                    <a:pt x="699" y="440"/>
                  </a:cubicBezTo>
                  <a:cubicBezTo>
                    <a:pt x="711" y="444"/>
                    <a:pt x="723" y="451"/>
                    <a:pt x="735" y="454"/>
                  </a:cubicBezTo>
                  <a:cubicBezTo>
                    <a:pt x="729" y="453"/>
                    <a:pt x="726" y="452"/>
                    <a:pt x="723" y="451"/>
                  </a:cubicBezTo>
                  <a:lnTo>
                    <a:pt x="723" y="451"/>
                  </a:lnTo>
                  <a:cubicBezTo>
                    <a:pt x="725" y="452"/>
                    <a:pt x="728" y="453"/>
                    <a:pt x="732" y="455"/>
                  </a:cubicBezTo>
                  <a:cubicBezTo>
                    <a:pt x="785" y="481"/>
                    <a:pt x="837" y="512"/>
                    <a:pt x="892" y="536"/>
                  </a:cubicBezTo>
                  <a:cubicBezTo>
                    <a:pt x="933" y="553"/>
                    <a:pt x="986" y="564"/>
                    <a:pt x="1037" y="564"/>
                  </a:cubicBezTo>
                  <a:cubicBezTo>
                    <a:pt x="1075" y="564"/>
                    <a:pt x="1113" y="558"/>
                    <a:pt x="1145" y="544"/>
                  </a:cubicBezTo>
                  <a:cubicBezTo>
                    <a:pt x="1167" y="535"/>
                    <a:pt x="1184" y="523"/>
                    <a:pt x="1203" y="508"/>
                  </a:cubicBezTo>
                  <a:lnTo>
                    <a:pt x="1203" y="508"/>
                  </a:lnTo>
                  <a:cubicBezTo>
                    <a:pt x="1202" y="508"/>
                    <a:pt x="1202" y="508"/>
                    <a:pt x="1202" y="508"/>
                  </a:cubicBezTo>
                  <a:cubicBezTo>
                    <a:pt x="1202" y="508"/>
                    <a:pt x="1234" y="480"/>
                    <a:pt x="1239" y="472"/>
                  </a:cubicBezTo>
                  <a:cubicBezTo>
                    <a:pt x="1247" y="463"/>
                    <a:pt x="1251" y="458"/>
                    <a:pt x="1251" y="458"/>
                  </a:cubicBezTo>
                  <a:lnTo>
                    <a:pt x="1251" y="458"/>
                  </a:lnTo>
                  <a:cubicBezTo>
                    <a:pt x="1251" y="458"/>
                    <a:pt x="1249" y="460"/>
                    <a:pt x="1246" y="464"/>
                  </a:cubicBezTo>
                  <a:cubicBezTo>
                    <a:pt x="1251" y="456"/>
                    <a:pt x="1258" y="450"/>
                    <a:pt x="1263" y="442"/>
                  </a:cubicBezTo>
                  <a:cubicBezTo>
                    <a:pt x="1266" y="436"/>
                    <a:pt x="1281" y="392"/>
                    <a:pt x="1278" y="392"/>
                  </a:cubicBezTo>
                  <a:lnTo>
                    <a:pt x="1278" y="392"/>
                  </a:lnTo>
                  <a:cubicBezTo>
                    <a:pt x="1278" y="392"/>
                    <a:pt x="1276" y="394"/>
                    <a:pt x="1274" y="400"/>
                  </a:cubicBezTo>
                  <a:lnTo>
                    <a:pt x="1274" y="400"/>
                  </a:lnTo>
                  <a:cubicBezTo>
                    <a:pt x="1281" y="382"/>
                    <a:pt x="1279" y="364"/>
                    <a:pt x="1268" y="350"/>
                  </a:cubicBezTo>
                  <a:cubicBezTo>
                    <a:pt x="1263" y="335"/>
                    <a:pt x="1254" y="321"/>
                    <a:pt x="1245" y="308"/>
                  </a:cubicBezTo>
                  <a:cubicBezTo>
                    <a:pt x="1198" y="200"/>
                    <a:pt x="1074" y="136"/>
                    <a:pt x="975" y="85"/>
                  </a:cubicBezTo>
                  <a:cubicBezTo>
                    <a:pt x="876" y="35"/>
                    <a:pt x="775" y="1"/>
                    <a:pt x="667"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4"/>
            <p:cNvSpPr/>
            <p:nvPr/>
          </p:nvSpPr>
          <p:spPr>
            <a:xfrm>
              <a:off x="4645723" y="3067585"/>
              <a:ext cx="442" cy="299"/>
            </a:xfrm>
            <a:custGeom>
              <a:avLst/>
              <a:gdLst/>
              <a:ahLst/>
              <a:cxnLst/>
              <a:rect l="l" t="t" r="r" b="b"/>
              <a:pathLst>
                <a:path w="9" h="6" extrusionOk="0">
                  <a:moveTo>
                    <a:pt x="8" y="0"/>
                  </a:moveTo>
                  <a:lnTo>
                    <a:pt x="8" y="0"/>
                  </a:lnTo>
                  <a:cubicBezTo>
                    <a:pt x="7" y="1"/>
                    <a:pt x="7" y="2"/>
                    <a:pt x="6" y="2"/>
                  </a:cubicBezTo>
                  <a:lnTo>
                    <a:pt x="6" y="2"/>
                  </a:lnTo>
                  <a:cubicBezTo>
                    <a:pt x="7" y="2"/>
                    <a:pt x="7" y="1"/>
                    <a:pt x="8" y="0"/>
                  </a:cubicBezTo>
                  <a:close/>
                  <a:moveTo>
                    <a:pt x="6" y="2"/>
                  </a:moveTo>
                  <a:cubicBezTo>
                    <a:pt x="4" y="3"/>
                    <a:pt x="2" y="4"/>
                    <a:pt x="1" y="6"/>
                  </a:cubicBezTo>
                  <a:cubicBezTo>
                    <a:pt x="1" y="6"/>
                    <a:pt x="2" y="5"/>
                    <a:pt x="6" y="2"/>
                  </a:cubicBezTo>
                  <a:close/>
                </a:path>
              </a:pathLst>
            </a:custGeom>
            <a:solidFill>
              <a:srgbClr val="F296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4"/>
            <p:cNvSpPr/>
            <p:nvPr/>
          </p:nvSpPr>
          <p:spPr>
            <a:xfrm>
              <a:off x="4743240" y="3043109"/>
              <a:ext cx="68106" cy="28564"/>
            </a:xfrm>
            <a:custGeom>
              <a:avLst/>
              <a:gdLst/>
              <a:ahLst/>
              <a:cxnLst/>
              <a:rect l="l" t="t" r="r" b="b"/>
              <a:pathLst>
                <a:path w="1387" h="573" extrusionOk="0">
                  <a:moveTo>
                    <a:pt x="689" y="1"/>
                  </a:moveTo>
                  <a:cubicBezTo>
                    <a:pt x="570" y="1"/>
                    <a:pt x="446" y="19"/>
                    <a:pt x="335" y="60"/>
                  </a:cubicBezTo>
                  <a:cubicBezTo>
                    <a:pt x="186" y="115"/>
                    <a:pt x="24" y="200"/>
                    <a:pt x="7" y="374"/>
                  </a:cubicBezTo>
                  <a:cubicBezTo>
                    <a:pt x="0" y="432"/>
                    <a:pt x="58" y="510"/>
                    <a:pt x="117" y="518"/>
                  </a:cubicBezTo>
                  <a:cubicBezTo>
                    <a:pt x="137" y="521"/>
                    <a:pt x="155" y="523"/>
                    <a:pt x="172" y="523"/>
                  </a:cubicBezTo>
                  <a:cubicBezTo>
                    <a:pt x="203" y="523"/>
                    <a:pt x="231" y="517"/>
                    <a:pt x="268" y="503"/>
                  </a:cubicBezTo>
                  <a:lnTo>
                    <a:pt x="268" y="503"/>
                  </a:lnTo>
                  <a:cubicBezTo>
                    <a:pt x="261" y="506"/>
                    <a:pt x="258" y="507"/>
                    <a:pt x="259" y="507"/>
                  </a:cubicBezTo>
                  <a:cubicBezTo>
                    <a:pt x="261" y="507"/>
                    <a:pt x="303" y="493"/>
                    <a:pt x="311" y="490"/>
                  </a:cubicBezTo>
                  <a:cubicBezTo>
                    <a:pt x="331" y="483"/>
                    <a:pt x="351" y="474"/>
                    <a:pt x="371" y="465"/>
                  </a:cubicBezTo>
                  <a:cubicBezTo>
                    <a:pt x="371" y="465"/>
                    <a:pt x="381" y="461"/>
                    <a:pt x="389" y="457"/>
                  </a:cubicBezTo>
                  <a:cubicBezTo>
                    <a:pt x="396" y="455"/>
                    <a:pt x="407" y="449"/>
                    <a:pt x="410" y="449"/>
                  </a:cubicBezTo>
                  <a:cubicBezTo>
                    <a:pt x="422" y="445"/>
                    <a:pt x="434" y="441"/>
                    <a:pt x="447" y="436"/>
                  </a:cubicBezTo>
                  <a:cubicBezTo>
                    <a:pt x="468" y="430"/>
                    <a:pt x="491" y="425"/>
                    <a:pt x="514" y="419"/>
                  </a:cubicBezTo>
                  <a:cubicBezTo>
                    <a:pt x="528" y="416"/>
                    <a:pt x="542" y="414"/>
                    <a:pt x="556" y="412"/>
                  </a:cubicBezTo>
                  <a:cubicBezTo>
                    <a:pt x="593" y="410"/>
                    <a:pt x="631" y="407"/>
                    <a:pt x="669" y="407"/>
                  </a:cubicBezTo>
                  <a:cubicBezTo>
                    <a:pt x="682" y="407"/>
                    <a:pt x="696" y="408"/>
                    <a:pt x="709" y="408"/>
                  </a:cubicBezTo>
                  <a:cubicBezTo>
                    <a:pt x="719" y="409"/>
                    <a:pt x="729" y="411"/>
                    <a:pt x="740" y="411"/>
                  </a:cubicBezTo>
                  <a:cubicBezTo>
                    <a:pt x="765" y="417"/>
                    <a:pt x="791" y="420"/>
                    <a:pt x="816" y="426"/>
                  </a:cubicBezTo>
                  <a:cubicBezTo>
                    <a:pt x="840" y="432"/>
                    <a:pt x="866" y="439"/>
                    <a:pt x="890" y="446"/>
                  </a:cubicBezTo>
                  <a:cubicBezTo>
                    <a:pt x="901" y="449"/>
                    <a:pt x="928" y="460"/>
                    <a:pt x="935" y="462"/>
                  </a:cubicBezTo>
                  <a:cubicBezTo>
                    <a:pt x="976" y="483"/>
                    <a:pt x="1016" y="508"/>
                    <a:pt x="1057" y="529"/>
                  </a:cubicBezTo>
                  <a:cubicBezTo>
                    <a:pt x="1094" y="547"/>
                    <a:pt x="1130" y="564"/>
                    <a:pt x="1170" y="569"/>
                  </a:cubicBezTo>
                  <a:cubicBezTo>
                    <a:pt x="1181" y="571"/>
                    <a:pt x="1191" y="572"/>
                    <a:pt x="1201" y="572"/>
                  </a:cubicBezTo>
                  <a:cubicBezTo>
                    <a:pt x="1209" y="572"/>
                    <a:pt x="1218" y="572"/>
                    <a:pt x="1226" y="570"/>
                  </a:cubicBezTo>
                  <a:cubicBezTo>
                    <a:pt x="1239" y="568"/>
                    <a:pt x="1252" y="567"/>
                    <a:pt x="1265" y="565"/>
                  </a:cubicBezTo>
                  <a:cubicBezTo>
                    <a:pt x="1290" y="553"/>
                    <a:pt x="1304" y="547"/>
                    <a:pt x="1305" y="547"/>
                  </a:cubicBezTo>
                  <a:lnTo>
                    <a:pt x="1305" y="547"/>
                  </a:lnTo>
                  <a:cubicBezTo>
                    <a:pt x="1306" y="547"/>
                    <a:pt x="1298" y="552"/>
                    <a:pt x="1280" y="560"/>
                  </a:cubicBezTo>
                  <a:cubicBezTo>
                    <a:pt x="1345" y="551"/>
                    <a:pt x="1381" y="480"/>
                    <a:pt x="1385" y="422"/>
                  </a:cubicBezTo>
                  <a:lnTo>
                    <a:pt x="1385" y="422"/>
                  </a:lnTo>
                  <a:cubicBezTo>
                    <a:pt x="1384" y="439"/>
                    <a:pt x="1383" y="445"/>
                    <a:pt x="1383" y="445"/>
                  </a:cubicBezTo>
                  <a:cubicBezTo>
                    <a:pt x="1384" y="445"/>
                    <a:pt x="1387" y="400"/>
                    <a:pt x="1387" y="392"/>
                  </a:cubicBezTo>
                  <a:cubicBezTo>
                    <a:pt x="1387" y="362"/>
                    <a:pt x="1382" y="335"/>
                    <a:pt x="1371" y="308"/>
                  </a:cubicBezTo>
                  <a:cubicBezTo>
                    <a:pt x="1352" y="266"/>
                    <a:pt x="1324" y="230"/>
                    <a:pt x="1291" y="200"/>
                  </a:cubicBezTo>
                  <a:cubicBezTo>
                    <a:pt x="1240" y="154"/>
                    <a:pt x="1177" y="122"/>
                    <a:pt x="1114" y="94"/>
                  </a:cubicBezTo>
                  <a:cubicBezTo>
                    <a:pt x="985" y="36"/>
                    <a:pt x="851" y="4"/>
                    <a:pt x="709" y="1"/>
                  </a:cubicBezTo>
                  <a:cubicBezTo>
                    <a:pt x="702" y="1"/>
                    <a:pt x="696" y="1"/>
                    <a:pt x="689"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4"/>
            <p:cNvSpPr/>
            <p:nvPr/>
          </p:nvSpPr>
          <p:spPr>
            <a:xfrm>
              <a:off x="4601285" y="3096697"/>
              <a:ext cx="38006" cy="52094"/>
            </a:xfrm>
            <a:custGeom>
              <a:avLst/>
              <a:gdLst/>
              <a:ahLst/>
              <a:cxnLst/>
              <a:rect l="l" t="t" r="r" b="b"/>
              <a:pathLst>
                <a:path w="774" h="1045" extrusionOk="0">
                  <a:moveTo>
                    <a:pt x="353" y="0"/>
                  </a:moveTo>
                  <a:cubicBezTo>
                    <a:pt x="326" y="0"/>
                    <a:pt x="299" y="4"/>
                    <a:pt x="273" y="13"/>
                  </a:cubicBezTo>
                  <a:cubicBezTo>
                    <a:pt x="218" y="31"/>
                    <a:pt x="167" y="60"/>
                    <a:pt x="124" y="100"/>
                  </a:cubicBezTo>
                  <a:cubicBezTo>
                    <a:pt x="90" y="131"/>
                    <a:pt x="67" y="167"/>
                    <a:pt x="54" y="209"/>
                  </a:cubicBezTo>
                  <a:cubicBezTo>
                    <a:pt x="32" y="250"/>
                    <a:pt x="23" y="293"/>
                    <a:pt x="24" y="340"/>
                  </a:cubicBezTo>
                  <a:cubicBezTo>
                    <a:pt x="24" y="397"/>
                    <a:pt x="24" y="455"/>
                    <a:pt x="24" y="513"/>
                  </a:cubicBezTo>
                  <a:cubicBezTo>
                    <a:pt x="21" y="524"/>
                    <a:pt x="19" y="534"/>
                    <a:pt x="17" y="545"/>
                  </a:cubicBezTo>
                  <a:cubicBezTo>
                    <a:pt x="3" y="590"/>
                    <a:pt x="1" y="637"/>
                    <a:pt x="11" y="682"/>
                  </a:cubicBezTo>
                  <a:cubicBezTo>
                    <a:pt x="12" y="709"/>
                    <a:pt x="18" y="735"/>
                    <a:pt x="28" y="760"/>
                  </a:cubicBezTo>
                  <a:cubicBezTo>
                    <a:pt x="32" y="787"/>
                    <a:pt x="39" y="814"/>
                    <a:pt x="53" y="840"/>
                  </a:cubicBezTo>
                  <a:cubicBezTo>
                    <a:pt x="66" y="881"/>
                    <a:pt x="89" y="916"/>
                    <a:pt x="122" y="947"/>
                  </a:cubicBezTo>
                  <a:cubicBezTo>
                    <a:pt x="152" y="980"/>
                    <a:pt x="187" y="1002"/>
                    <a:pt x="230" y="1016"/>
                  </a:cubicBezTo>
                  <a:cubicBezTo>
                    <a:pt x="266" y="1035"/>
                    <a:pt x="304" y="1045"/>
                    <a:pt x="345" y="1045"/>
                  </a:cubicBezTo>
                  <a:cubicBezTo>
                    <a:pt x="349" y="1045"/>
                    <a:pt x="354" y="1045"/>
                    <a:pt x="358" y="1044"/>
                  </a:cubicBezTo>
                  <a:cubicBezTo>
                    <a:pt x="444" y="1041"/>
                    <a:pt x="534" y="1013"/>
                    <a:pt x="594" y="947"/>
                  </a:cubicBezTo>
                  <a:cubicBezTo>
                    <a:pt x="644" y="892"/>
                    <a:pt x="675" y="830"/>
                    <a:pt x="687" y="759"/>
                  </a:cubicBezTo>
                  <a:cubicBezTo>
                    <a:pt x="707" y="732"/>
                    <a:pt x="722" y="702"/>
                    <a:pt x="734" y="669"/>
                  </a:cubicBezTo>
                  <a:cubicBezTo>
                    <a:pt x="744" y="648"/>
                    <a:pt x="754" y="627"/>
                    <a:pt x="760" y="604"/>
                  </a:cubicBezTo>
                  <a:cubicBezTo>
                    <a:pt x="770" y="572"/>
                    <a:pt x="773" y="530"/>
                    <a:pt x="774" y="497"/>
                  </a:cubicBezTo>
                  <a:cubicBezTo>
                    <a:pt x="774" y="466"/>
                    <a:pt x="764" y="423"/>
                    <a:pt x="759" y="388"/>
                  </a:cubicBezTo>
                  <a:cubicBezTo>
                    <a:pt x="752" y="354"/>
                    <a:pt x="747" y="320"/>
                    <a:pt x="742" y="286"/>
                  </a:cubicBezTo>
                  <a:cubicBezTo>
                    <a:pt x="730" y="258"/>
                    <a:pt x="718" y="231"/>
                    <a:pt x="706" y="203"/>
                  </a:cubicBezTo>
                  <a:cubicBezTo>
                    <a:pt x="685" y="164"/>
                    <a:pt x="654" y="130"/>
                    <a:pt x="617" y="106"/>
                  </a:cubicBezTo>
                  <a:cubicBezTo>
                    <a:pt x="605" y="93"/>
                    <a:pt x="591" y="84"/>
                    <a:pt x="575" y="76"/>
                  </a:cubicBezTo>
                  <a:cubicBezTo>
                    <a:pt x="551" y="57"/>
                    <a:pt x="524" y="40"/>
                    <a:pt x="494" y="30"/>
                  </a:cubicBezTo>
                  <a:cubicBezTo>
                    <a:pt x="468" y="15"/>
                    <a:pt x="439" y="7"/>
                    <a:pt x="409" y="6"/>
                  </a:cubicBezTo>
                  <a:cubicBezTo>
                    <a:pt x="390" y="2"/>
                    <a:pt x="371" y="0"/>
                    <a:pt x="353"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4"/>
            <p:cNvSpPr/>
            <p:nvPr/>
          </p:nvSpPr>
          <p:spPr>
            <a:xfrm>
              <a:off x="4754337" y="3096697"/>
              <a:ext cx="38055" cy="52094"/>
            </a:xfrm>
            <a:custGeom>
              <a:avLst/>
              <a:gdLst/>
              <a:ahLst/>
              <a:cxnLst/>
              <a:rect l="l" t="t" r="r" b="b"/>
              <a:pathLst>
                <a:path w="775" h="1045" extrusionOk="0">
                  <a:moveTo>
                    <a:pt x="353" y="0"/>
                  </a:moveTo>
                  <a:cubicBezTo>
                    <a:pt x="326" y="0"/>
                    <a:pt x="300" y="4"/>
                    <a:pt x="274" y="13"/>
                  </a:cubicBezTo>
                  <a:cubicBezTo>
                    <a:pt x="218" y="31"/>
                    <a:pt x="167" y="60"/>
                    <a:pt x="124" y="100"/>
                  </a:cubicBezTo>
                  <a:cubicBezTo>
                    <a:pt x="90" y="131"/>
                    <a:pt x="67" y="167"/>
                    <a:pt x="54" y="209"/>
                  </a:cubicBezTo>
                  <a:cubicBezTo>
                    <a:pt x="32" y="250"/>
                    <a:pt x="22" y="293"/>
                    <a:pt x="25" y="340"/>
                  </a:cubicBezTo>
                  <a:cubicBezTo>
                    <a:pt x="25" y="397"/>
                    <a:pt x="24" y="455"/>
                    <a:pt x="24" y="513"/>
                  </a:cubicBezTo>
                  <a:cubicBezTo>
                    <a:pt x="21" y="524"/>
                    <a:pt x="19" y="534"/>
                    <a:pt x="17" y="545"/>
                  </a:cubicBezTo>
                  <a:cubicBezTo>
                    <a:pt x="3" y="590"/>
                    <a:pt x="1" y="637"/>
                    <a:pt x="11" y="682"/>
                  </a:cubicBezTo>
                  <a:cubicBezTo>
                    <a:pt x="13" y="709"/>
                    <a:pt x="19" y="735"/>
                    <a:pt x="28" y="760"/>
                  </a:cubicBezTo>
                  <a:cubicBezTo>
                    <a:pt x="32" y="787"/>
                    <a:pt x="40" y="814"/>
                    <a:pt x="53" y="840"/>
                  </a:cubicBezTo>
                  <a:cubicBezTo>
                    <a:pt x="66" y="881"/>
                    <a:pt x="89" y="916"/>
                    <a:pt x="122" y="947"/>
                  </a:cubicBezTo>
                  <a:cubicBezTo>
                    <a:pt x="152" y="980"/>
                    <a:pt x="187" y="1002"/>
                    <a:pt x="229" y="1016"/>
                  </a:cubicBezTo>
                  <a:cubicBezTo>
                    <a:pt x="266" y="1035"/>
                    <a:pt x="304" y="1045"/>
                    <a:pt x="345" y="1045"/>
                  </a:cubicBezTo>
                  <a:cubicBezTo>
                    <a:pt x="349" y="1045"/>
                    <a:pt x="354" y="1045"/>
                    <a:pt x="358" y="1044"/>
                  </a:cubicBezTo>
                  <a:cubicBezTo>
                    <a:pt x="444" y="1041"/>
                    <a:pt x="534" y="1013"/>
                    <a:pt x="594" y="947"/>
                  </a:cubicBezTo>
                  <a:cubicBezTo>
                    <a:pt x="645" y="892"/>
                    <a:pt x="675" y="830"/>
                    <a:pt x="687" y="759"/>
                  </a:cubicBezTo>
                  <a:cubicBezTo>
                    <a:pt x="707" y="732"/>
                    <a:pt x="722" y="702"/>
                    <a:pt x="734" y="669"/>
                  </a:cubicBezTo>
                  <a:cubicBezTo>
                    <a:pt x="744" y="648"/>
                    <a:pt x="753" y="627"/>
                    <a:pt x="760" y="604"/>
                  </a:cubicBezTo>
                  <a:cubicBezTo>
                    <a:pt x="770" y="572"/>
                    <a:pt x="774" y="530"/>
                    <a:pt x="774" y="497"/>
                  </a:cubicBezTo>
                  <a:cubicBezTo>
                    <a:pt x="775" y="466"/>
                    <a:pt x="764" y="423"/>
                    <a:pt x="759" y="388"/>
                  </a:cubicBezTo>
                  <a:cubicBezTo>
                    <a:pt x="753" y="354"/>
                    <a:pt x="747" y="320"/>
                    <a:pt x="742" y="286"/>
                  </a:cubicBezTo>
                  <a:cubicBezTo>
                    <a:pt x="730" y="258"/>
                    <a:pt x="718" y="231"/>
                    <a:pt x="706" y="203"/>
                  </a:cubicBezTo>
                  <a:cubicBezTo>
                    <a:pt x="684" y="164"/>
                    <a:pt x="655" y="130"/>
                    <a:pt x="618" y="106"/>
                  </a:cubicBezTo>
                  <a:cubicBezTo>
                    <a:pt x="605" y="93"/>
                    <a:pt x="591" y="84"/>
                    <a:pt x="576" y="76"/>
                  </a:cubicBezTo>
                  <a:cubicBezTo>
                    <a:pt x="551" y="57"/>
                    <a:pt x="525" y="40"/>
                    <a:pt x="495" y="30"/>
                  </a:cubicBezTo>
                  <a:cubicBezTo>
                    <a:pt x="468" y="15"/>
                    <a:pt x="440" y="7"/>
                    <a:pt x="408" y="6"/>
                  </a:cubicBezTo>
                  <a:cubicBezTo>
                    <a:pt x="390" y="2"/>
                    <a:pt x="371" y="0"/>
                    <a:pt x="353"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4"/>
            <p:cNvSpPr/>
            <p:nvPr/>
          </p:nvSpPr>
          <p:spPr>
            <a:xfrm>
              <a:off x="4669636" y="3173166"/>
              <a:ext cx="48514" cy="23629"/>
            </a:xfrm>
            <a:custGeom>
              <a:avLst/>
              <a:gdLst/>
              <a:ahLst/>
              <a:cxnLst/>
              <a:rect l="l" t="t" r="r" b="b"/>
              <a:pathLst>
                <a:path w="988" h="474" extrusionOk="0">
                  <a:moveTo>
                    <a:pt x="921" y="1"/>
                  </a:moveTo>
                  <a:cubicBezTo>
                    <a:pt x="913" y="1"/>
                    <a:pt x="904" y="4"/>
                    <a:pt x="898" y="11"/>
                  </a:cubicBezTo>
                  <a:cubicBezTo>
                    <a:pt x="887" y="21"/>
                    <a:pt x="876" y="28"/>
                    <a:pt x="863" y="35"/>
                  </a:cubicBezTo>
                  <a:cubicBezTo>
                    <a:pt x="862" y="37"/>
                    <a:pt x="862" y="37"/>
                    <a:pt x="862" y="37"/>
                  </a:cubicBezTo>
                  <a:cubicBezTo>
                    <a:pt x="856" y="37"/>
                    <a:pt x="849" y="38"/>
                    <a:pt x="843" y="39"/>
                  </a:cubicBezTo>
                  <a:cubicBezTo>
                    <a:pt x="836" y="40"/>
                    <a:pt x="829" y="41"/>
                    <a:pt x="823" y="42"/>
                  </a:cubicBezTo>
                  <a:lnTo>
                    <a:pt x="823" y="42"/>
                  </a:lnTo>
                  <a:cubicBezTo>
                    <a:pt x="823" y="42"/>
                    <a:pt x="823" y="42"/>
                    <a:pt x="823" y="42"/>
                  </a:cubicBezTo>
                  <a:lnTo>
                    <a:pt x="823" y="42"/>
                  </a:lnTo>
                  <a:cubicBezTo>
                    <a:pt x="822" y="42"/>
                    <a:pt x="821" y="42"/>
                    <a:pt x="820" y="42"/>
                  </a:cubicBezTo>
                  <a:cubicBezTo>
                    <a:pt x="821" y="42"/>
                    <a:pt x="822" y="42"/>
                    <a:pt x="823" y="42"/>
                  </a:cubicBezTo>
                  <a:lnTo>
                    <a:pt x="823" y="42"/>
                  </a:lnTo>
                  <a:cubicBezTo>
                    <a:pt x="825" y="42"/>
                    <a:pt x="777" y="59"/>
                    <a:pt x="778" y="59"/>
                  </a:cubicBezTo>
                  <a:cubicBezTo>
                    <a:pt x="778" y="59"/>
                    <a:pt x="779" y="59"/>
                    <a:pt x="779" y="59"/>
                  </a:cubicBezTo>
                  <a:lnTo>
                    <a:pt x="779" y="59"/>
                  </a:lnTo>
                  <a:cubicBezTo>
                    <a:pt x="777" y="60"/>
                    <a:pt x="774" y="61"/>
                    <a:pt x="772" y="62"/>
                  </a:cubicBezTo>
                  <a:cubicBezTo>
                    <a:pt x="766" y="63"/>
                    <a:pt x="692" y="87"/>
                    <a:pt x="692" y="97"/>
                  </a:cubicBezTo>
                  <a:cubicBezTo>
                    <a:pt x="690" y="97"/>
                    <a:pt x="689" y="98"/>
                    <a:pt x="688" y="99"/>
                  </a:cubicBezTo>
                  <a:cubicBezTo>
                    <a:pt x="671" y="106"/>
                    <a:pt x="655" y="114"/>
                    <a:pt x="639" y="120"/>
                  </a:cubicBezTo>
                  <a:cubicBezTo>
                    <a:pt x="628" y="123"/>
                    <a:pt x="613" y="127"/>
                    <a:pt x="608" y="129"/>
                  </a:cubicBezTo>
                  <a:cubicBezTo>
                    <a:pt x="597" y="131"/>
                    <a:pt x="587" y="134"/>
                    <a:pt x="578" y="136"/>
                  </a:cubicBezTo>
                  <a:cubicBezTo>
                    <a:pt x="574" y="135"/>
                    <a:pt x="570" y="134"/>
                    <a:pt x="565" y="134"/>
                  </a:cubicBezTo>
                  <a:cubicBezTo>
                    <a:pt x="548" y="134"/>
                    <a:pt x="525" y="139"/>
                    <a:pt x="514" y="139"/>
                  </a:cubicBezTo>
                  <a:cubicBezTo>
                    <a:pt x="510" y="138"/>
                    <a:pt x="494" y="138"/>
                    <a:pt x="494" y="138"/>
                  </a:cubicBezTo>
                  <a:cubicBezTo>
                    <a:pt x="476" y="136"/>
                    <a:pt x="460" y="134"/>
                    <a:pt x="443" y="132"/>
                  </a:cubicBezTo>
                  <a:cubicBezTo>
                    <a:pt x="435" y="132"/>
                    <a:pt x="427" y="131"/>
                    <a:pt x="418" y="130"/>
                  </a:cubicBezTo>
                  <a:cubicBezTo>
                    <a:pt x="415" y="129"/>
                    <a:pt x="407" y="128"/>
                    <a:pt x="401" y="127"/>
                  </a:cubicBezTo>
                  <a:cubicBezTo>
                    <a:pt x="353" y="117"/>
                    <a:pt x="309" y="99"/>
                    <a:pt x="263" y="87"/>
                  </a:cubicBezTo>
                  <a:cubicBezTo>
                    <a:pt x="216" y="75"/>
                    <a:pt x="170" y="57"/>
                    <a:pt x="124" y="49"/>
                  </a:cubicBezTo>
                  <a:cubicBezTo>
                    <a:pt x="111" y="47"/>
                    <a:pt x="87" y="43"/>
                    <a:pt x="66" y="43"/>
                  </a:cubicBezTo>
                  <a:cubicBezTo>
                    <a:pt x="43" y="43"/>
                    <a:pt x="23" y="48"/>
                    <a:pt x="18" y="66"/>
                  </a:cubicBezTo>
                  <a:cubicBezTo>
                    <a:pt x="1" y="123"/>
                    <a:pt x="34" y="178"/>
                    <a:pt x="69" y="222"/>
                  </a:cubicBezTo>
                  <a:cubicBezTo>
                    <a:pt x="109" y="275"/>
                    <a:pt x="149" y="320"/>
                    <a:pt x="202" y="357"/>
                  </a:cubicBezTo>
                  <a:cubicBezTo>
                    <a:pt x="302" y="426"/>
                    <a:pt x="418" y="474"/>
                    <a:pt x="540" y="474"/>
                  </a:cubicBezTo>
                  <a:cubicBezTo>
                    <a:pt x="547" y="474"/>
                    <a:pt x="555" y="474"/>
                    <a:pt x="563" y="473"/>
                  </a:cubicBezTo>
                  <a:cubicBezTo>
                    <a:pt x="685" y="467"/>
                    <a:pt x="813" y="430"/>
                    <a:pt x="902" y="342"/>
                  </a:cubicBezTo>
                  <a:cubicBezTo>
                    <a:pt x="947" y="299"/>
                    <a:pt x="987" y="224"/>
                    <a:pt x="985" y="161"/>
                  </a:cubicBezTo>
                  <a:cubicBezTo>
                    <a:pt x="984" y="115"/>
                    <a:pt x="969" y="68"/>
                    <a:pt x="955" y="26"/>
                  </a:cubicBezTo>
                  <a:cubicBezTo>
                    <a:pt x="949" y="11"/>
                    <a:pt x="935" y="1"/>
                    <a:pt x="921" y="1"/>
                  </a:cubicBezTo>
                  <a:close/>
                </a:path>
              </a:pathLst>
            </a:custGeom>
            <a:solidFill>
              <a:srgbClr val="F6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4"/>
            <p:cNvSpPr/>
            <p:nvPr/>
          </p:nvSpPr>
          <p:spPr>
            <a:xfrm>
              <a:off x="4671060" y="3238619"/>
              <a:ext cx="58335" cy="22682"/>
            </a:xfrm>
            <a:custGeom>
              <a:avLst/>
              <a:gdLst/>
              <a:ahLst/>
              <a:cxnLst/>
              <a:rect l="l" t="t" r="r" b="b"/>
              <a:pathLst>
                <a:path w="1188" h="455" extrusionOk="0">
                  <a:moveTo>
                    <a:pt x="666" y="333"/>
                  </a:moveTo>
                  <a:cubicBezTo>
                    <a:pt x="666" y="333"/>
                    <a:pt x="668" y="333"/>
                    <a:pt x="672" y="333"/>
                  </a:cubicBezTo>
                  <a:lnTo>
                    <a:pt x="672" y="333"/>
                  </a:lnTo>
                  <a:cubicBezTo>
                    <a:pt x="667" y="333"/>
                    <a:pt x="666" y="333"/>
                    <a:pt x="666" y="333"/>
                  </a:cubicBezTo>
                  <a:close/>
                  <a:moveTo>
                    <a:pt x="624" y="0"/>
                  </a:moveTo>
                  <a:cubicBezTo>
                    <a:pt x="593" y="0"/>
                    <a:pt x="563" y="2"/>
                    <a:pt x="534" y="5"/>
                  </a:cubicBezTo>
                  <a:cubicBezTo>
                    <a:pt x="419" y="18"/>
                    <a:pt x="317" y="47"/>
                    <a:pt x="218" y="106"/>
                  </a:cubicBezTo>
                  <a:cubicBezTo>
                    <a:pt x="165" y="136"/>
                    <a:pt x="116" y="171"/>
                    <a:pt x="80" y="221"/>
                  </a:cubicBezTo>
                  <a:cubicBezTo>
                    <a:pt x="49" y="262"/>
                    <a:pt x="35" y="307"/>
                    <a:pt x="18" y="353"/>
                  </a:cubicBezTo>
                  <a:cubicBezTo>
                    <a:pt x="0" y="398"/>
                    <a:pt x="47" y="455"/>
                    <a:pt x="95" y="455"/>
                  </a:cubicBezTo>
                  <a:cubicBezTo>
                    <a:pt x="102" y="455"/>
                    <a:pt x="109" y="454"/>
                    <a:pt x="116" y="451"/>
                  </a:cubicBezTo>
                  <a:cubicBezTo>
                    <a:pt x="150" y="437"/>
                    <a:pt x="185" y="432"/>
                    <a:pt x="220" y="422"/>
                  </a:cubicBezTo>
                  <a:cubicBezTo>
                    <a:pt x="248" y="413"/>
                    <a:pt x="274" y="402"/>
                    <a:pt x="301" y="390"/>
                  </a:cubicBezTo>
                  <a:cubicBezTo>
                    <a:pt x="306" y="387"/>
                    <a:pt x="311" y="385"/>
                    <a:pt x="317" y="383"/>
                  </a:cubicBezTo>
                  <a:cubicBezTo>
                    <a:pt x="319" y="382"/>
                    <a:pt x="327" y="380"/>
                    <a:pt x="332" y="377"/>
                  </a:cubicBezTo>
                  <a:cubicBezTo>
                    <a:pt x="369" y="363"/>
                    <a:pt x="407" y="354"/>
                    <a:pt x="446" y="346"/>
                  </a:cubicBezTo>
                  <a:cubicBezTo>
                    <a:pt x="466" y="343"/>
                    <a:pt x="485" y="340"/>
                    <a:pt x="504" y="335"/>
                  </a:cubicBezTo>
                  <a:cubicBezTo>
                    <a:pt x="507" y="334"/>
                    <a:pt x="508" y="334"/>
                    <a:pt x="510" y="334"/>
                  </a:cubicBezTo>
                  <a:cubicBezTo>
                    <a:pt x="520" y="333"/>
                    <a:pt x="529" y="332"/>
                    <a:pt x="540" y="331"/>
                  </a:cubicBezTo>
                  <a:cubicBezTo>
                    <a:pt x="557" y="330"/>
                    <a:pt x="575" y="330"/>
                    <a:pt x="593" y="330"/>
                  </a:cubicBezTo>
                  <a:cubicBezTo>
                    <a:pt x="615" y="330"/>
                    <a:pt x="637" y="330"/>
                    <a:pt x="659" y="332"/>
                  </a:cubicBezTo>
                  <a:cubicBezTo>
                    <a:pt x="666" y="333"/>
                    <a:pt x="673" y="334"/>
                    <a:pt x="680" y="334"/>
                  </a:cubicBezTo>
                  <a:lnTo>
                    <a:pt x="680" y="334"/>
                  </a:lnTo>
                  <a:cubicBezTo>
                    <a:pt x="683" y="335"/>
                    <a:pt x="685" y="335"/>
                    <a:pt x="687" y="335"/>
                  </a:cubicBezTo>
                  <a:cubicBezTo>
                    <a:pt x="706" y="339"/>
                    <a:pt x="725" y="343"/>
                    <a:pt x="744" y="348"/>
                  </a:cubicBezTo>
                  <a:cubicBezTo>
                    <a:pt x="784" y="359"/>
                    <a:pt x="825" y="371"/>
                    <a:pt x="863" y="384"/>
                  </a:cubicBezTo>
                  <a:cubicBezTo>
                    <a:pt x="882" y="389"/>
                    <a:pt x="900" y="398"/>
                    <a:pt x="918" y="402"/>
                  </a:cubicBezTo>
                  <a:cubicBezTo>
                    <a:pt x="925" y="404"/>
                    <a:pt x="953" y="408"/>
                    <a:pt x="956" y="408"/>
                  </a:cubicBezTo>
                  <a:cubicBezTo>
                    <a:pt x="958" y="408"/>
                    <a:pt x="954" y="408"/>
                    <a:pt x="943" y="405"/>
                  </a:cubicBezTo>
                  <a:lnTo>
                    <a:pt x="943" y="405"/>
                  </a:lnTo>
                  <a:cubicBezTo>
                    <a:pt x="956" y="408"/>
                    <a:pt x="968" y="410"/>
                    <a:pt x="981" y="413"/>
                  </a:cubicBezTo>
                  <a:cubicBezTo>
                    <a:pt x="990" y="415"/>
                    <a:pt x="999" y="416"/>
                    <a:pt x="1007" y="416"/>
                  </a:cubicBezTo>
                  <a:cubicBezTo>
                    <a:pt x="1102" y="416"/>
                    <a:pt x="1188" y="315"/>
                    <a:pt x="1128" y="222"/>
                  </a:cubicBezTo>
                  <a:cubicBezTo>
                    <a:pt x="1091" y="167"/>
                    <a:pt x="1052" y="124"/>
                    <a:pt x="995" y="90"/>
                  </a:cubicBezTo>
                  <a:cubicBezTo>
                    <a:pt x="949" y="62"/>
                    <a:pt x="898" y="41"/>
                    <a:pt x="846" y="28"/>
                  </a:cubicBezTo>
                  <a:cubicBezTo>
                    <a:pt x="774" y="10"/>
                    <a:pt x="699" y="0"/>
                    <a:pt x="624" y="0"/>
                  </a:cubicBezTo>
                  <a:close/>
                </a:path>
              </a:pathLst>
            </a:custGeom>
            <a:solidFill>
              <a:srgbClr val="F6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4"/>
            <p:cNvSpPr/>
            <p:nvPr/>
          </p:nvSpPr>
          <p:spPr>
            <a:xfrm>
              <a:off x="4349243" y="3705159"/>
              <a:ext cx="31770" cy="47657"/>
            </a:xfrm>
            <a:custGeom>
              <a:avLst/>
              <a:gdLst/>
              <a:ahLst/>
              <a:cxnLst/>
              <a:rect l="l" t="t" r="r" b="b"/>
              <a:pathLst>
                <a:path w="647" h="956" extrusionOk="0">
                  <a:moveTo>
                    <a:pt x="515" y="0"/>
                  </a:moveTo>
                  <a:cubicBezTo>
                    <a:pt x="443" y="0"/>
                    <a:pt x="370" y="83"/>
                    <a:pt x="335" y="140"/>
                  </a:cubicBezTo>
                  <a:cubicBezTo>
                    <a:pt x="302" y="193"/>
                    <a:pt x="267" y="247"/>
                    <a:pt x="238" y="305"/>
                  </a:cubicBezTo>
                  <a:cubicBezTo>
                    <a:pt x="210" y="360"/>
                    <a:pt x="180" y="413"/>
                    <a:pt x="149" y="466"/>
                  </a:cubicBezTo>
                  <a:cubicBezTo>
                    <a:pt x="111" y="529"/>
                    <a:pt x="69" y="599"/>
                    <a:pt x="46" y="669"/>
                  </a:cubicBezTo>
                  <a:cubicBezTo>
                    <a:pt x="18" y="758"/>
                    <a:pt x="1" y="879"/>
                    <a:pt x="97" y="935"/>
                  </a:cubicBezTo>
                  <a:cubicBezTo>
                    <a:pt x="121" y="949"/>
                    <a:pt x="146" y="955"/>
                    <a:pt x="171" y="955"/>
                  </a:cubicBezTo>
                  <a:cubicBezTo>
                    <a:pt x="250" y="955"/>
                    <a:pt x="330" y="895"/>
                    <a:pt x="377" y="834"/>
                  </a:cubicBezTo>
                  <a:cubicBezTo>
                    <a:pt x="466" y="719"/>
                    <a:pt x="522" y="589"/>
                    <a:pt x="577" y="454"/>
                  </a:cubicBezTo>
                  <a:cubicBezTo>
                    <a:pt x="602" y="391"/>
                    <a:pt x="618" y="325"/>
                    <a:pt x="631" y="257"/>
                  </a:cubicBezTo>
                  <a:cubicBezTo>
                    <a:pt x="647" y="170"/>
                    <a:pt x="638" y="4"/>
                    <a:pt x="517" y="1"/>
                  </a:cubicBezTo>
                  <a:cubicBezTo>
                    <a:pt x="516" y="0"/>
                    <a:pt x="515" y="0"/>
                    <a:pt x="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4"/>
            <p:cNvSpPr/>
            <p:nvPr/>
          </p:nvSpPr>
          <p:spPr>
            <a:xfrm>
              <a:off x="4576636" y="3387718"/>
              <a:ext cx="44046" cy="28365"/>
            </a:xfrm>
            <a:custGeom>
              <a:avLst/>
              <a:gdLst/>
              <a:ahLst/>
              <a:cxnLst/>
              <a:rect l="l" t="t" r="r" b="b"/>
              <a:pathLst>
                <a:path w="897" h="569" extrusionOk="0">
                  <a:moveTo>
                    <a:pt x="696" y="237"/>
                  </a:moveTo>
                  <a:lnTo>
                    <a:pt x="696" y="237"/>
                  </a:lnTo>
                  <a:cubicBezTo>
                    <a:pt x="697" y="238"/>
                    <a:pt x="698" y="238"/>
                    <a:pt x="700" y="239"/>
                  </a:cubicBezTo>
                  <a:lnTo>
                    <a:pt x="700" y="239"/>
                  </a:lnTo>
                  <a:cubicBezTo>
                    <a:pt x="698" y="238"/>
                    <a:pt x="697" y="238"/>
                    <a:pt x="696" y="237"/>
                  </a:cubicBezTo>
                  <a:close/>
                  <a:moveTo>
                    <a:pt x="155" y="0"/>
                  </a:moveTo>
                  <a:cubicBezTo>
                    <a:pt x="67" y="0"/>
                    <a:pt x="1" y="101"/>
                    <a:pt x="49" y="183"/>
                  </a:cubicBezTo>
                  <a:cubicBezTo>
                    <a:pt x="123" y="311"/>
                    <a:pt x="245" y="390"/>
                    <a:pt x="373" y="461"/>
                  </a:cubicBezTo>
                  <a:cubicBezTo>
                    <a:pt x="436" y="496"/>
                    <a:pt x="504" y="523"/>
                    <a:pt x="572" y="548"/>
                  </a:cubicBezTo>
                  <a:cubicBezTo>
                    <a:pt x="607" y="560"/>
                    <a:pt x="650" y="568"/>
                    <a:pt x="692" y="568"/>
                  </a:cubicBezTo>
                  <a:cubicBezTo>
                    <a:pt x="741" y="568"/>
                    <a:pt x="790" y="557"/>
                    <a:pt x="826" y="530"/>
                  </a:cubicBezTo>
                  <a:cubicBezTo>
                    <a:pt x="852" y="518"/>
                    <a:pt x="880" y="501"/>
                    <a:pt x="890" y="476"/>
                  </a:cubicBezTo>
                  <a:cubicBezTo>
                    <a:pt x="896" y="459"/>
                    <a:pt x="890" y="445"/>
                    <a:pt x="884" y="429"/>
                  </a:cubicBezTo>
                  <a:cubicBezTo>
                    <a:pt x="879" y="416"/>
                    <a:pt x="884" y="419"/>
                    <a:pt x="873" y="399"/>
                  </a:cubicBezTo>
                  <a:cubicBezTo>
                    <a:pt x="872" y="396"/>
                    <a:pt x="869" y="392"/>
                    <a:pt x="869" y="392"/>
                  </a:cubicBezTo>
                  <a:cubicBezTo>
                    <a:pt x="868" y="392"/>
                    <a:pt x="868" y="392"/>
                    <a:pt x="868" y="392"/>
                  </a:cubicBezTo>
                  <a:cubicBezTo>
                    <a:pt x="857" y="370"/>
                    <a:pt x="858" y="364"/>
                    <a:pt x="842" y="344"/>
                  </a:cubicBezTo>
                  <a:cubicBezTo>
                    <a:pt x="833" y="332"/>
                    <a:pt x="824" y="325"/>
                    <a:pt x="813" y="316"/>
                  </a:cubicBezTo>
                  <a:cubicBezTo>
                    <a:pt x="799" y="304"/>
                    <a:pt x="784" y="292"/>
                    <a:pt x="770" y="280"/>
                  </a:cubicBezTo>
                  <a:cubicBezTo>
                    <a:pt x="750" y="265"/>
                    <a:pt x="732" y="254"/>
                    <a:pt x="710" y="243"/>
                  </a:cubicBezTo>
                  <a:lnTo>
                    <a:pt x="710" y="243"/>
                  </a:lnTo>
                  <a:cubicBezTo>
                    <a:pt x="713" y="244"/>
                    <a:pt x="715" y="245"/>
                    <a:pt x="715" y="245"/>
                  </a:cubicBezTo>
                  <a:cubicBezTo>
                    <a:pt x="715" y="245"/>
                    <a:pt x="711" y="244"/>
                    <a:pt x="700" y="239"/>
                  </a:cubicBezTo>
                  <a:lnTo>
                    <a:pt x="700" y="239"/>
                  </a:lnTo>
                  <a:cubicBezTo>
                    <a:pt x="703" y="240"/>
                    <a:pt x="707" y="242"/>
                    <a:pt x="710" y="243"/>
                  </a:cubicBezTo>
                  <a:lnTo>
                    <a:pt x="710" y="243"/>
                  </a:lnTo>
                  <a:cubicBezTo>
                    <a:pt x="706" y="241"/>
                    <a:pt x="699" y="239"/>
                    <a:pt x="696" y="237"/>
                  </a:cubicBezTo>
                  <a:lnTo>
                    <a:pt x="696" y="237"/>
                  </a:lnTo>
                  <a:cubicBezTo>
                    <a:pt x="696" y="237"/>
                    <a:pt x="696" y="237"/>
                    <a:pt x="696" y="237"/>
                  </a:cubicBezTo>
                  <a:cubicBezTo>
                    <a:pt x="678" y="228"/>
                    <a:pt x="659" y="220"/>
                    <a:pt x="640" y="211"/>
                  </a:cubicBezTo>
                  <a:cubicBezTo>
                    <a:pt x="569" y="177"/>
                    <a:pt x="496" y="145"/>
                    <a:pt x="427" y="109"/>
                  </a:cubicBezTo>
                  <a:cubicBezTo>
                    <a:pt x="349" y="67"/>
                    <a:pt x="273" y="28"/>
                    <a:pt x="186" y="4"/>
                  </a:cubicBezTo>
                  <a:cubicBezTo>
                    <a:pt x="176" y="1"/>
                    <a:pt x="165"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4"/>
            <p:cNvSpPr/>
            <p:nvPr/>
          </p:nvSpPr>
          <p:spPr>
            <a:xfrm>
              <a:off x="4630207" y="4538542"/>
              <a:ext cx="107192" cy="208374"/>
            </a:xfrm>
            <a:custGeom>
              <a:avLst/>
              <a:gdLst/>
              <a:ahLst/>
              <a:cxnLst/>
              <a:rect l="l" t="t" r="r" b="b"/>
              <a:pathLst>
                <a:path w="2183" h="4180" extrusionOk="0">
                  <a:moveTo>
                    <a:pt x="1718" y="1"/>
                  </a:moveTo>
                  <a:cubicBezTo>
                    <a:pt x="1697" y="1"/>
                    <a:pt x="1674" y="9"/>
                    <a:pt x="1661" y="23"/>
                  </a:cubicBezTo>
                  <a:cubicBezTo>
                    <a:pt x="1563" y="136"/>
                    <a:pt x="1577" y="341"/>
                    <a:pt x="1575" y="482"/>
                  </a:cubicBezTo>
                  <a:cubicBezTo>
                    <a:pt x="1573" y="657"/>
                    <a:pt x="1579" y="831"/>
                    <a:pt x="1582" y="1005"/>
                  </a:cubicBezTo>
                  <a:cubicBezTo>
                    <a:pt x="1589" y="1363"/>
                    <a:pt x="1595" y="1721"/>
                    <a:pt x="1591" y="2078"/>
                  </a:cubicBezTo>
                  <a:cubicBezTo>
                    <a:pt x="1588" y="2366"/>
                    <a:pt x="1587" y="2653"/>
                    <a:pt x="1580" y="2939"/>
                  </a:cubicBezTo>
                  <a:cubicBezTo>
                    <a:pt x="1576" y="2935"/>
                    <a:pt x="1573" y="2929"/>
                    <a:pt x="1567" y="2924"/>
                  </a:cubicBezTo>
                  <a:cubicBezTo>
                    <a:pt x="1464" y="2813"/>
                    <a:pt x="1335" y="2725"/>
                    <a:pt x="1224" y="2620"/>
                  </a:cubicBezTo>
                  <a:cubicBezTo>
                    <a:pt x="1019" y="2425"/>
                    <a:pt x="833" y="2199"/>
                    <a:pt x="735" y="1929"/>
                  </a:cubicBezTo>
                  <a:cubicBezTo>
                    <a:pt x="614" y="1594"/>
                    <a:pt x="583" y="1229"/>
                    <a:pt x="520" y="881"/>
                  </a:cubicBezTo>
                  <a:cubicBezTo>
                    <a:pt x="487" y="695"/>
                    <a:pt x="464" y="501"/>
                    <a:pt x="417" y="317"/>
                  </a:cubicBezTo>
                  <a:cubicBezTo>
                    <a:pt x="398" y="244"/>
                    <a:pt x="325" y="35"/>
                    <a:pt x="214" y="35"/>
                  </a:cubicBezTo>
                  <a:cubicBezTo>
                    <a:pt x="196" y="35"/>
                    <a:pt x="176" y="41"/>
                    <a:pt x="156" y="54"/>
                  </a:cubicBezTo>
                  <a:cubicBezTo>
                    <a:pt x="1" y="155"/>
                    <a:pt x="52" y="379"/>
                    <a:pt x="73" y="533"/>
                  </a:cubicBezTo>
                  <a:cubicBezTo>
                    <a:pt x="97" y="724"/>
                    <a:pt x="120" y="916"/>
                    <a:pt x="147" y="1108"/>
                  </a:cubicBezTo>
                  <a:cubicBezTo>
                    <a:pt x="200" y="1473"/>
                    <a:pt x="234" y="1849"/>
                    <a:pt x="379" y="2192"/>
                  </a:cubicBezTo>
                  <a:cubicBezTo>
                    <a:pt x="500" y="2476"/>
                    <a:pt x="688" y="2723"/>
                    <a:pt x="906" y="2939"/>
                  </a:cubicBezTo>
                  <a:cubicBezTo>
                    <a:pt x="1017" y="3050"/>
                    <a:pt x="1136" y="3165"/>
                    <a:pt x="1269" y="3250"/>
                  </a:cubicBezTo>
                  <a:cubicBezTo>
                    <a:pt x="1341" y="3296"/>
                    <a:pt x="1425" y="3335"/>
                    <a:pt x="1508" y="3357"/>
                  </a:cubicBezTo>
                  <a:cubicBezTo>
                    <a:pt x="1528" y="3362"/>
                    <a:pt x="1548" y="3364"/>
                    <a:pt x="1567" y="3366"/>
                  </a:cubicBezTo>
                  <a:cubicBezTo>
                    <a:pt x="1563" y="3462"/>
                    <a:pt x="1560" y="3558"/>
                    <a:pt x="1564" y="3654"/>
                  </a:cubicBezTo>
                  <a:cubicBezTo>
                    <a:pt x="1570" y="3836"/>
                    <a:pt x="1614" y="4051"/>
                    <a:pt x="1773" y="4160"/>
                  </a:cubicBezTo>
                  <a:cubicBezTo>
                    <a:pt x="1793" y="4174"/>
                    <a:pt x="1817" y="4179"/>
                    <a:pt x="1840" y="4179"/>
                  </a:cubicBezTo>
                  <a:cubicBezTo>
                    <a:pt x="1867" y="4179"/>
                    <a:pt x="1894" y="4172"/>
                    <a:pt x="1918" y="4160"/>
                  </a:cubicBezTo>
                  <a:cubicBezTo>
                    <a:pt x="2081" y="4074"/>
                    <a:pt x="2145" y="3849"/>
                    <a:pt x="2162" y="3678"/>
                  </a:cubicBezTo>
                  <a:cubicBezTo>
                    <a:pt x="2182" y="3496"/>
                    <a:pt x="2181" y="3312"/>
                    <a:pt x="2182" y="3129"/>
                  </a:cubicBezTo>
                  <a:cubicBezTo>
                    <a:pt x="2183" y="2770"/>
                    <a:pt x="2177" y="2412"/>
                    <a:pt x="2150" y="2054"/>
                  </a:cubicBezTo>
                  <a:cubicBezTo>
                    <a:pt x="2124" y="1691"/>
                    <a:pt x="2087" y="1329"/>
                    <a:pt x="2036" y="967"/>
                  </a:cubicBezTo>
                  <a:cubicBezTo>
                    <a:pt x="2011" y="796"/>
                    <a:pt x="1988" y="625"/>
                    <a:pt x="1950" y="455"/>
                  </a:cubicBezTo>
                  <a:cubicBezTo>
                    <a:pt x="1917" y="311"/>
                    <a:pt x="1885" y="101"/>
                    <a:pt x="1756" y="11"/>
                  </a:cubicBezTo>
                  <a:cubicBezTo>
                    <a:pt x="1746" y="4"/>
                    <a:pt x="1732"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4351207" y="4492282"/>
              <a:ext cx="133806" cy="117398"/>
            </a:xfrm>
            <a:custGeom>
              <a:avLst/>
              <a:gdLst/>
              <a:ahLst/>
              <a:cxnLst/>
              <a:rect l="l" t="t" r="r" b="b"/>
              <a:pathLst>
                <a:path w="2725" h="2355" extrusionOk="0">
                  <a:moveTo>
                    <a:pt x="2508" y="0"/>
                  </a:moveTo>
                  <a:cubicBezTo>
                    <a:pt x="2474" y="0"/>
                    <a:pt x="2439" y="16"/>
                    <a:pt x="2416" y="41"/>
                  </a:cubicBezTo>
                  <a:cubicBezTo>
                    <a:pt x="2399" y="49"/>
                    <a:pt x="2383" y="59"/>
                    <a:pt x="2371" y="73"/>
                  </a:cubicBezTo>
                  <a:cubicBezTo>
                    <a:pt x="2348" y="94"/>
                    <a:pt x="2333" y="124"/>
                    <a:pt x="2313" y="148"/>
                  </a:cubicBezTo>
                  <a:cubicBezTo>
                    <a:pt x="2276" y="193"/>
                    <a:pt x="2231" y="232"/>
                    <a:pt x="2194" y="277"/>
                  </a:cubicBezTo>
                  <a:cubicBezTo>
                    <a:pt x="2098" y="395"/>
                    <a:pt x="2019" y="525"/>
                    <a:pt x="1932" y="649"/>
                  </a:cubicBezTo>
                  <a:cubicBezTo>
                    <a:pt x="1769" y="879"/>
                    <a:pt x="1594" y="1097"/>
                    <a:pt x="1403" y="1305"/>
                  </a:cubicBezTo>
                  <a:cubicBezTo>
                    <a:pt x="1219" y="1504"/>
                    <a:pt x="1013" y="1685"/>
                    <a:pt x="779" y="1824"/>
                  </a:cubicBezTo>
                  <a:cubicBezTo>
                    <a:pt x="648" y="1902"/>
                    <a:pt x="511" y="1968"/>
                    <a:pt x="371" y="2027"/>
                  </a:cubicBezTo>
                  <a:cubicBezTo>
                    <a:pt x="298" y="2057"/>
                    <a:pt x="223" y="2083"/>
                    <a:pt x="152" y="2115"/>
                  </a:cubicBezTo>
                  <a:cubicBezTo>
                    <a:pt x="84" y="2147"/>
                    <a:pt x="56" y="2189"/>
                    <a:pt x="6" y="2240"/>
                  </a:cubicBezTo>
                  <a:cubicBezTo>
                    <a:pt x="1" y="2246"/>
                    <a:pt x="2" y="2253"/>
                    <a:pt x="8" y="2258"/>
                  </a:cubicBezTo>
                  <a:cubicBezTo>
                    <a:pt x="69" y="2303"/>
                    <a:pt x="102" y="2336"/>
                    <a:pt x="183" y="2348"/>
                  </a:cubicBezTo>
                  <a:cubicBezTo>
                    <a:pt x="213" y="2353"/>
                    <a:pt x="244" y="2354"/>
                    <a:pt x="275" y="2354"/>
                  </a:cubicBezTo>
                  <a:cubicBezTo>
                    <a:pt x="329" y="2354"/>
                    <a:pt x="384" y="2349"/>
                    <a:pt x="434" y="2344"/>
                  </a:cubicBezTo>
                  <a:cubicBezTo>
                    <a:pt x="614" y="2325"/>
                    <a:pt x="788" y="2272"/>
                    <a:pt x="954" y="2201"/>
                  </a:cubicBezTo>
                  <a:cubicBezTo>
                    <a:pt x="1259" y="2068"/>
                    <a:pt x="1529" y="1871"/>
                    <a:pt x="1770" y="1644"/>
                  </a:cubicBezTo>
                  <a:cubicBezTo>
                    <a:pt x="2010" y="1418"/>
                    <a:pt x="2212" y="1147"/>
                    <a:pt x="2407" y="882"/>
                  </a:cubicBezTo>
                  <a:cubicBezTo>
                    <a:pt x="2507" y="745"/>
                    <a:pt x="2630" y="603"/>
                    <a:pt x="2682" y="438"/>
                  </a:cubicBezTo>
                  <a:cubicBezTo>
                    <a:pt x="2706" y="360"/>
                    <a:pt x="2724" y="269"/>
                    <a:pt x="2706" y="188"/>
                  </a:cubicBezTo>
                  <a:cubicBezTo>
                    <a:pt x="2685" y="98"/>
                    <a:pt x="2635" y="64"/>
                    <a:pt x="2564" y="16"/>
                  </a:cubicBezTo>
                  <a:cubicBezTo>
                    <a:pt x="2547" y="5"/>
                    <a:pt x="2528" y="0"/>
                    <a:pt x="2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4895998" y="4520895"/>
              <a:ext cx="126834" cy="122582"/>
            </a:xfrm>
            <a:custGeom>
              <a:avLst/>
              <a:gdLst/>
              <a:ahLst/>
              <a:cxnLst/>
              <a:rect l="l" t="t" r="r" b="b"/>
              <a:pathLst>
                <a:path w="2583" h="2459" extrusionOk="0">
                  <a:moveTo>
                    <a:pt x="187" y="0"/>
                  </a:moveTo>
                  <a:cubicBezTo>
                    <a:pt x="97" y="0"/>
                    <a:pt x="0" y="73"/>
                    <a:pt x="9" y="169"/>
                  </a:cubicBezTo>
                  <a:cubicBezTo>
                    <a:pt x="32" y="443"/>
                    <a:pt x="197" y="723"/>
                    <a:pt x="340" y="952"/>
                  </a:cubicBezTo>
                  <a:cubicBezTo>
                    <a:pt x="493" y="1196"/>
                    <a:pt x="674" y="1430"/>
                    <a:pt x="881" y="1631"/>
                  </a:cubicBezTo>
                  <a:cubicBezTo>
                    <a:pt x="1087" y="1829"/>
                    <a:pt x="1316" y="2006"/>
                    <a:pt x="1560" y="2155"/>
                  </a:cubicBezTo>
                  <a:cubicBezTo>
                    <a:pt x="1688" y="2233"/>
                    <a:pt x="1821" y="2303"/>
                    <a:pt x="1959" y="2361"/>
                  </a:cubicBezTo>
                  <a:cubicBezTo>
                    <a:pt x="2060" y="2402"/>
                    <a:pt x="2180" y="2459"/>
                    <a:pt x="2294" y="2459"/>
                  </a:cubicBezTo>
                  <a:cubicBezTo>
                    <a:pt x="2348" y="2459"/>
                    <a:pt x="2401" y="2446"/>
                    <a:pt x="2450" y="2413"/>
                  </a:cubicBezTo>
                  <a:cubicBezTo>
                    <a:pt x="2527" y="2359"/>
                    <a:pt x="2582" y="2261"/>
                    <a:pt x="2551" y="2164"/>
                  </a:cubicBezTo>
                  <a:cubicBezTo>
                    <a:pt x="2495" y="1992"/>
                    <a:pt x="2336" y="1948"/>
                    <a:pt x="2195" y="1885"/>
                  </a:cubicBezTo>
                  <a:cubicBezTo>
                    <a:pt x="2074" y="1831"/>
                    <a:pt x="1955" y="1776"/>
                    <a:pt x="1838" y="1712"/>
                  </a:cubicBezTo>
                  <a:cubicBezTo>
                    <a:pt x="1620" y="1591"/>
                    <a:pt x="1417" y="1448"/>
                    <a:pt x="1231" y="1280"/>
                  </a:cubicBezTo>
                  <a:cubicBezTo>
                    <a:pt x="1045" y="1112"/>
                    <a:pt x="868" y="933"/>
                    <a:pt x="719" y="730"/>
                  </a:cubicBezTo>
                  <a:cubicBezTo>
                    <a:pt x="641" y="623"/>
                    <a:pt x="571" y="511"/>
                    <a:pt x="505" y="396"/>
                  </a:cubicBezTo>
                  <a:cubicBezTo>
                    <a:pt x="436" y="280"/>
                    <a:pt x="378" y="156"/>
                    <a:pt x="294" y="50"/>
                  </a:cubicBezTo>
                  <a:cubicBezTo>
                    <a:pt x="267" y="15"/>
                    <a:pt x="228"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44"/>
          <p:cNvGrpSpPr/>
          <p:nvPr/>
        </p:nvGrpSpPr>
        <p:grpSpPr>
          <a:xfrm>
            <a:off x="6671199" y="2486042"/>
            <a:ext cx="1033816" cy="2293928"/>
            <a:chOff x="6671199" y="2486042"/>
            <a:chExt cx="1033816" cy="2293928"/>
          </a:xfrm>
        </p:grpSpPr>
        <p:sp>
          <p:nvSpPr>
            <p:cNvPr id="769" name="Google Shape;769;p44"/>
            <p:cNvSpPr/>
            <p:nvPr/>
          </p:nvSpPr>
          <p:spPr>
            <a:xfrm>
              <a:off x="6671199" y="2919583"/>
              <a:ext cx="1008188" cy="1527714"/>
            </a:xfrm>
            <a:custGeom>
              <a:avLst/>
              <a:gdLst/>
              <a:ahLst/>
              <a:cxnLst/>
              <a:rect l="l" t="t" r="r" b="b"/>
              <a:pathLst>
                <a:path w="20532" h="30646" extrusionOk="0">
                  <a:moveTo>
                    <a:pt x="10092" y="1"/>
                  </a:moveTo>
                  <a:cubicBezTo>
                    <a:pt x="7913" y="1"/>
                    <a:pt x="5936" y="1719"/>
                    <a:pt x="4481" y="3208"/>
                  </a:cubicBezTo>
                  <a:cubicBezTo>
                    <a:pt x="3159" y="4560"/>
                    <a:pt x="2238" y="6372"/>
                    <a:pt x="2122" y="8290"/>
                  </a:cubicBezTo>
                  <a:cubicBezTo>
                    <a:pt x="2009" y="10198"/>
                    <a:pt x="2676" y="12124"/>
                    <a:pt x="2361" y="14006"/>
                  </a:cubicBezTo>
                  <a:cubicBezTo>
                    <a:pt x="2079" y="15688"/>
                    <a:pt x="1046" y="17131"/>
                    <a:pt x="573" y="18765"/>
                  </a:cubicBezTo>
                  <a:cubicBezTo>
                    <a:pt x="1" y="20745"/>
                    <a:pt x="285" y="22902"/>
                    <a:pt x="941" y="24863"/>
                  </a:cubicBezTo>
                  <a:cubicBezTo>
                    <a:pt x="1633" y="26935"/>
                    <a:pt x="2842" y="28967"/>
                    <a:pt x="4761" y="29923"/>
                  </a:cubicBezTo>
                  <a:cubicBezTo>
                    <a:pt x="5965" y="30523"/>
                    <a:pt x="7332" y="30645"/>
                    <a:pt x="8671" y="30645"/>
                  </a:cubicBezTo>
                  <a:cubicBezTo>
                    <a:pt x="8764" y="30645"/>
                    <a:pt x="8856" y="30644"/>
                    <a:pt x="8948" y="30643"/>
                  </a:cubicBezTo>
                  <a:cubicBezTo>
                    <a:pt x="10283" y="30627"/>
                    <a:pt x="11632" y="30523"/>
                    <a:pt x="12903" y="30112"/>
                  </a:cubicBezTo>
                  <a:cubicBezTo>
                    <a:pt x="15948" y="29128"/>
                    <a:pt x="18272" y="26424"/>
                    <a:pt x="19389" y="23353"/>
                  </a:cubicBezTo>
                  <a:cubicBezTo>
                    <a:pt x="20506" y="20283"/>
                    <a:pt x="20532" y="16886"/>
                    <a:pt x="20049" y="13637"/>
                  </a:cubicBezTo>
                  <a:cubicBezTo>
                    <a:pt x="19494" y="9895"/>
                    <a:pt x="18218" y="6148"/>
                    <a:pt x="15711" y="3364"/>
                  </a:cubicBezTo>
                  <a:cubicBezTo>
                    <a:pt x="14315" y="1815"/>
                    <a:pt x="12521" y="152"/>
                    <a:pt x="10363" y="10"/>
                  </a:cubicBezTo>
                  <a:cubicBezTo>
                    <a:pt x="10272" y="4"/>
                    <a:pt x="10182" y="1"/>
                    <a:pt x="10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6868639" y="4380220"/>
              <a:ext cx="637901" cy="399750"/>
            </a:xfrm>
            <a:custGeom>
              <a:avLst/>
              <a:gdLst/>
              <a:ahLst/>
              <a:cxnLst/>
              <a:rect l="l" t="t" r="r" b="b"/>
              <a:pathLst>
                <a:path w="12991" h="8019" extrusionOk="0">
                  <a:moveTo>
                    <a:pt x="433" y="0"/>
                  </a:moveTo>
                  <a:cubicBezTo>
                    <a:pt x="433" y="0"/>
                    <a:pt x="0" y="5508"/>
                    <a:pt x="478" y="8018"/>
                  </a:cubicBezTo>
                  <a:lnTo>
                    <a:pt x="12545" y="8018"/>
                  </a:lnTo>
                  <a:cubicBezTo>
                    <a:pt x="12545" y="8018"/>
                    <a:pt x="12991" y="3503"/>
                    <a:pt x="12011" y="178"/>
                  </a:cubicBezTo>
                  <a:lnTo>
                    <a:pt x="4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6754918" y="2827860"/>
              <a:ext cx="807110" cy="854086"/>
            </a:xfrm>
            <a:custGeom>
              <a:avLst/>
              <a:gdLst/>
              <a:ahLst/>
              <a:cxnLst/>
              <a:rect l="l" t="t" r="r" b="b"/>
              <a:pathLst>
                <a:path w="16437" h="17133" extrusionOk="0">
                  <a:moveTo>
                    <a:pt x="9054" y="1"/>
                  </a:moveTo>
                  <a:cubicBezTo>
                    <a:pt x="3424" y="1"/>
                    <a:pt x="3479" y="5338"/>
                    <a:pt x="3393" y="7195"/>
                  </a:cubicBezTo>
                  <a:cubicBezTo>
                    <a:pt x="3303" y="9142"/>
                    <a:pt x="0" y="11483"/>
                    <a:pt x="3212" y="14985"/>
                  </a:cubicBezTo>
                  <a:cubicBezTo>
                    <a:pt x="4589" y="16486"/>
                    <a:pt x="6665" y="17133"/>
                    <a:pt x="8707" y="17133"/>
                  </a:cubicBezTo>
                  <a:cubicBezTo>
                    <a:pt x="11429" y="17133"/>
                    <a:pt x="14088" y="15982"/>
                    <a:pt x="14942" y="14170"/>
                  </a:cubicBezTo>
                  <a:cubicBezTo>
                    <a:pt x="16437" y="11000"/>
                    <a:pt x="13991" y="9052"/>
                    <a:pt x="14263" y="6607"/>
                  </a:cubicBezTo>
                  <a:cubicBezTo>
                    <a:pt x="14535" y="4160"/>
                    <a:pt x="14082" y="402"/>
                    <a:pt x="9915" y="40"/>
                  </a:cubicBezTo>
                  <a:cubicBezTo>
                    <a:pt x="9614" y="13"/>
                    <a:pt x="9328" y="1"/>
                    <a:pt x="9054" y="1"/>
                  </a:cubicBezTo>
                  <a:close/>
                </a:path>
              </a:pathLst>
            </a:custGeom>
            <a:solidFill>
              <a:srgbClr val="E3BE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6876790" y="3478594"/>
              <a:ext cx="828225" cy="1000596"/>
            </a:xfrm>
            <a:custGeom>
              <a:avLst/>
              <a:gdLst/>
              <a:ahLst/>
              <a:cxnLst/>
              <a:rect l="l" t="t" r="r" b="b"/>
              <a:pathLst>
                <a:path w="16867" h="20072" extrusionOk="0">
                  <a:moveTo>
                    <a:pt x="3415" y="0"/>
                  </a:moveTo>
                  <a:cubicBezTo>
                    <a:pt x="3415" y="0"/>
                    <a:pt x="2418" y="1449"/>
                    <a:pt x="2418" y="1585"/>
                  </a:cubicBezTo>
                  <a:cubicBezTo>
                    <a:pt x="2418" y="1721"/>
                    <a:pt x="1196" y="5660"/>
                    <a:pt x="1196" y="5660"/>
                  </a:cubicBezTo>
                  <a:cubicBezTo>
                    <a:pt x="1196" y="5660"/>
                    <a:pt x="1336" y="6857"/>
                    <a:pt x="1336" y="10027"/>
                  </a:cubicBezTo>
                  <a:cubicBezTo>
                    <a:pt x="1336" y="13198"/>
                    <a:pt x="0" y="18265"/>
                    <a:pt x="0" y="18265"/>
                  </a:cubicBezTo>
                  <a:cubicBezTo>
                    <a:pt x="2486" y="19624"/>
                    <a:pt x="4726" y="20072"/>
                    <a:pt x="6599" y="20072"/>
                  </a:cubicBezTo>
                  <a:cubicBezTo>
                    <a:pt x="10220" y="20072"/>
                    <a:pt x="12468" y="18399"/>
                    <a:pt x="12468" y="18399"/>
                  </a:cubicBezTo>
                  <a:cubicBezTo>
                    <a:pt x="10018" y="13278"/>
                    <a:pt x="11354" y="6866"/>
                    <a:pt x="11354" y="6866"/>
                  </a:cubicBezTo>
                  <a:lnTo>
                    <a:pt x="11354" y="6866"/>
                  </a:lnTo>
                  <a:cubicBezTo>
                    <a:pt x="11354" y="6866"/>
                    <a:pt x="13243" y="8016"/>
                    <a:pt x="13243" y="9103"/>
                  </a:cubicBezTo>
                  <a:cubicBezTo>
                    <a:pt x="13243" y="10190"/>
                    <a:pt x="11613" y="14855"/>
                    <a:pt x="11613" y="14855"/>
                  </a:cubicBezTo>
                  <a:cubicBezTo>
                    <a:pt x="11846" y="15322"/>
                    <a:pt x="12868" y="16297"/>
                    <a:pt x="13393" y="16297"/>
                  </a:cubicBezTo>
                  <a:cubicBezTo>
                    <a:pt x="13479" y="16297"/>
                    <a:pt x="13552" y="16271"/>
                    <a:pt x="13605" y="16213"/>
                  </a:cubicBezTo>
                  <a:cubicBezTo>
                    <a:pt x="13989" y="15798"/>
                    <a:pt x="16867" y="10235"/>
                    <a:pt x="16414" y="8061"/>
                  </a:cubicBezTo>
                  <a:cubicBezTo>
                    <a:pt x="15961" y="5887"/>
                    <a:pt x="12971" y="1857"/>
                    <a:pt x="12292" y="1404"/>
                  </a:cubicBezTo>
                  <a:cubicBezTo>
                    <a:pt x="11613" y="950"/>
                    <a:pt x="10662" y="406"/>
                    <a:pt x="9620" y="271"/>
                  </a:cubicBezTo>
                  <a:cubicBezTo>
                    <a:pt x="9620" y="271"/>
                    <a:pt x="6812" y="271"/>
                    <a:pt x="6495" y="453"/>
                  </a:cubicBezTo>
                  <a:cubicBezTo>
                    <a:pt x="6455" y="475"/>
                    <a:pt x="6377" y="485"/>
                    <a:pt x="6271" y="485"/>
                  </a:cubicBezTo>
                  <a:cubicBezTo>
                    <a:pt x="5530" y="485"/>
                    <a:pt x="3415" y="0"/>
                    <a:pt x="3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7362903" y="4246175"/>
              <a:ext cx="97372" cy="44417"/>
            </a:xfrm>
            <a:custGeom>
              <a:avLst/>
              <a:gdLst/>
              <a:ahLst/>
              <a:cxnLst/>
              <a:rect l="l" t="t" r="r" b="b"/>
              <a:pathLst>
                <a:path w="1983" h="891" extrusionOk="0">
                  <a:moveTo>
                    <a:pt x="1894" y="0"/>
                  </a:moveTo>
                  <a:cubicBezTo>
                    <a:pt x="1894" y="0"/>
                    <a:pt x="852" y="46"/>
                    <a:pt x="354" y="453"/>
                  </a:cubicBezTo>
                  <a:cubicBezTo>
                    <a:pt x="0" y="742"/>
                    <a:pt x="469" y="891"/>
                    <a:pt x="948" y="891"/>
                  </a:cubicBezTo>
                  <a:cubicBezTo>
                    <a:pt x="1144" y="891"/>
                    <a:pt x="1342" y="866"/>
                    <a:pt x="1486" y="815"/>
                  </a:cubicBezTo>
                  <a:cubicBezTo>
                    <a:pt x="1982" y="642"/>
                    <a:pt x="1894" y="0"/>
                    <a:pt x="1894"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7364720" y="4198768"/>
              <a:ext cx="189048" cy="191226"/>
            </a:xfrm>
            <a:custGeom>
              <a:avLst/>
              <a:gdLst/>
              <a:ahLst/>
              <a:cxnLst/>
              <a:rect l="l" t="t" r="r" b="b"/>
              <a:pathLst>
                <a:path w="3850" h="3836" extrusionOk="0">
                  <a:moveTo>
                    <a:pt x="2083" y="0"/>
                  </a:moveTo>
                  <a:cubicBezTo>
                    <a:pt x="2083" y="0"/>
                    <a:pt x="1902" y="634"/>
                    <a:pt x="1585" y="1042"/>
                  </a:cubicBezTo>
                  <a:cubicBezTo>
                    <a:pt x="1268" y="1449"/>
                    <a:pt x="453" y="2083"/>
                    <a:pt x="227" y="2310"/>
                  </a:cubicBezTo>
                  <a:cubicBezTo>
                    <a:pt x="0" y="2536"/>
                    <a:pt x="178" y="2841"/>
                    <a:pt x="453" y="2898"/>
                  </a:cubicBezTo>
                  <a:cubicBezTo>
                    <a:pt x="453" y="2898"/>
                    <a:pt x="363" y="3396"/>
                    <a:pt x="861" y="3396"/>
                  </a:cubicBezTo>
                  <a:cubicBezTo>
                    <a:pt x="861" y="3396"/>
                    <a:pt x="974" y="3603"/>
                    <a:pt x="1449" y="3713"/>
                  </a:cubicBezTo>
                  <a:cubicBezTo>
                    <a:pt x="1449" y="3713"/>
                    <a:pt x="1600" y="3836"/>
                    <a:pt x="1825" y="3836"/>
                  </a:cubicBezTo>
                  <a:cubicBezTo>
                    <a:pt x="1916" y="3836"/>
                    <a:pt x="2019" y="3815"/>
                    <a:pt x="2129" y="3759"/>
                  </a:cubicBezTo>
                  <a:cubicBezTo>
                    <a:pt x="2508" y="3562"/>
                    <a:pt x="3024" y="2976"/>
                    <a:pt x="3215" y="2627"/>
                  </a:cubicBezTo>
                  <a:cubicBezTo>
                    <a:pt x="3407" y="2277"/>
                    <a:pt x="3668" y="1404"/>
                    <a:pt x="3759" y="861"/>
                  </a:cubicBezTo>
                  <a:cubicBezTo>
                    <a:pt x="3849" y="317"/>
                    <a:pt x="2083" y="0"/>
                    <a:pt x="2083"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7002197" y="3329544"/>
              <a:ext cx="347013" cy="244267"/>
            </a:xfrm>
            <a:custGeom>
              <a:avLst/>
              <a:gdLst/>
              <a:ahLst/>
              <a:cxnLst/>
              <a:rect l="l" t="t" r="r" b="b"/>
              <a:pathLst>
                <a:path w="7067" h="4900" extrusionOk="0">
                  <a:moveTo>
                    <a:pt x="4982" y="0"/>
                  </a:moveTo>
                  <a:cubicBezTo>
                    <a:pt x="4982" y="0"/>
                    <a:pt x="2084" y="46"/>
                    <a:pt x="2084" y="181"/>
                  </a:cubicBezTo>
                  <a:cubicBezTo>
                    <a:pt x="2084" y="317"/>
                    <a:pt x="2039" y="1268"/>
                    <a:pt x="1631" y="2083"/>
                  </a:cubicBezTo>
                  <a:cubicBezTo>
                    <a:pt x="1224" y="2898"/>
                    <a:pt x="0" y="3306"/>
                    <a:pt x="0" y="3306"/>
                  </a:cubicBezTo>
                  <a:cubicBezTo>
                    <a:pt x="0" y="3306"/>
                    <a:pt x="816" y="4756"/>
                    <a:pt x="3488" y="4892"/>
                  </a:cubicBezTo>
                  <a:cubicBezTo>
                    <a:pt x="3587" y="4897"/>
                    <a:pt x="3683" y="4899"/>
                    <a:pt x="3777" y="4899"/>
                  </a:cubicBezTo>
                  <a:cubicBezTo>
                    <a:pt x="6226" y="4899"/>
                    <a:pt x="7066" y="3261"/>
                    <a:pt x="7066" y="3261"/>
                  </a:cubicBezTo>
                  <a:cubicBezTo>
                    <a:pt x="7066" y="3261"/>
                    <a:pt x="5843" y="3034"/>
                    <a:pt x="5345" y="2264"/>
                  </a:cubicBezTo>
                  <a:cubicBezTo>
                    <a:pt x="4847" y="1495"/>
                    <a:pt x="4982" y="0"/>
                    <a:pt x="4982"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7446966" y="4127135"/>
              <a:ext cx="156296" cy="163908"/>
            </a:xfrm>
            <a:custGeom>
              <a:avLst/>
              <a:gdLst/>
              <a:ahLst/>
              <a:cxnLst/>
              <a:rect l="l" t="t" r="r" b="b"/>
              <a:pathLst>
                <a:path w="3183" h="3288" extrusionOk="0">
                  <a:moveTo>
                    <a:pt x="618" y="0"/>
                  </a:moveTo>
                  <a:cubicBezTo>
                    <a:pt x="285" y="1029"/>
                    <a:pt x="1" y="1845"/>
                    <a:pt x="1" y="1845"/>
                  </a:cubicBezTo>
                  <a:cubicBezTo>
                    <a:pt x="234" y="2312"/>
                    <a:pt x="1256" y="3287"/>
                    <a:pt x="1781" y="3287"/>
                  </a:cubicBezTo>
                  <a:cubicBezTo>
                    <a:pt x="1867" y="3287"/>
                    <a:pt x="1940" y="3261"/>
                    <a:pt x="1993" y="3203"/>
                  </a:cubicBezTo>
                  <a:cubicBezTo>
                    <a:pt x="2139" y="3046"/>
                    <a:pt x="2639" y="2154"/>
                    <a:pt x="3182" y="988"/>
                  </a:cubicBezTo>
                  <a:cubicBezTo>
                    <a:pt x="2426" y="540"/>
                    <a:pt x="1423" y="206"/>
                    <a:pt x="6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6868050" y="2696257"/>
              <a:ext cx="148046" cy="222681"/>
            </a:xfrm>
            <a:custGeom>
              <a:avLst/>
              <a:gdLst/>
              <a:ahLst/>
              <a:cxnLst/>
              <a:rect l="l" t="t" r="r" b="b"/>
              <a:pathLst>
                <a:path w="3015" h="4467" extrusionOk="0">
                  <a:moveTo>
                    <a:pt x="1360" y="0"/>
                  </a:moveTo>
                  <a:cubicBezTo>
                    <a:pt x="829" y="0"/>
                    <a:pt x="29" y="280"/>
                    <a:pt x="7" y="899"/>
                  </a:cubicBezTo>
                  <a:cubicBezTo>
                    <a:pt x="0" y="1057"/>
                    <a:pt x="171" y="1163"/>
                    <a:pt x="310" y="1163"/>
                  </a:cubicBezTo>
                  <a:cubicBezTo>
                    <a:pt x="313" y="1163"/>
                    <a:pt x="315" y="1163"/>
                    <a:pt x="318" y="1163"/>
                  </a:cubicBezTo>
                  <a:cubicBezTo>
                    <a:pt x="539" y="1156"/>
                    <a:pt x="733" y="999"/>
                    <a:pt x="937" y="922"/>
                  </a:cubicBezTo>
                  <a:cubicBezTo>
                    <a:pt x="1059" y="877"/>
                    <a:pt x="1187" y="852"/>
                    <a:pt x="1315" y="852"/>
                  </a:cubicBezTo>
                  <a:cubicBezTo>
                    <a:pt x="1383" y="852"/>
                    <a:pt x="1452" y="859"/>
                    <a:pt x="1520" y="874"/>
                  </a:cubicBezTo>
                  <a:cubicBezTo>
                    <a:pt x="1914" y="961"/>
                    <a:pt x="2110" y="1278"/>
                    <a:pt x="1995" y="1666"/>
                  </a:cubicBezTo>
                  <a:cubicBezTo>
                    <a:pt x="1877" y="2059"/>
                    <a:pt x="1346" y="2332"/>
                    <a:pt x="1061" y="2593"/>
                  </a:cubicBezTo>
                  <a:cubicBezTo>
                    <a:pt x="669" y="2952"/>
                    <a:pt x="384" y="3465"/>
                    <a:pt x="404" y="4007"/>
                  </a:cubicBezTo>
                  <a:cubicBezTo>
                    <a:pt x="416" y="4317"/>
                    <a:pt x="645" y="4467"/>
                    <a:pt x="886" y="4467"/>
                  </a:cubicBezTo>
                  <a:cubicBezTo>
                    <a:pt x="1121" y="4467"/>
                    <a:pt x="1366" y="4326"/>
                    <a:pt x="1432" y="4055"/>
                  </a:cubicBezTo>
                  <a:cubicBezTo>
                    <a:pt x="1513" y="3725"/>
                    <a:pt x="1584" y="3509"/>
                    <a:pt x="1835" y="3265"/>
                  </a:cubicBezTo>
                  <a:cubicBezTo>
                    <a:pt x="2063" y="3044"/>
                    <a:pt x="2334" y="2861"/>
                    <a:pt x="2520" y="2600"/>
                  </a:cubicBezTo>
                  <a:cubicBezTo>
                    <a:pt x="2842" y="2146"/>
                    <a:pt x="3015" y="1501"/>
                    <a:pt x="2827" y="963"/>
                  </a:cubicBezTo>
                  <a:cubicBezTo>
                    <a:pt x="2617" y="356"/>
                    <a:pt x="2000" y="9"/>
                    <a:pt x="1378" y="0"/>
                  </a:cubicBezTo>
                  <a:cubicBezTo>
                    <a:pt x="1372" y="0"/>
                    <a:pt x="1366" y="0"/>
                    <a:pt x="1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6873598" y="2948096"/>
              <a:ext cx="52982" cy="53689"/>
            </a:xfrm>
            <a:custGeom>
              <a:avLst/>
              <a:gdLst/>
              <a:ahLst/>
              <a:cxnLst/>
              <a:rect l="l" t="t" r="r" b="b"/>
              <a:pathLst>
                <a:path w="1079" h="1077" extrusionOk="0">
                  <a:moveTo>
                    <a:pt x="539" y="1"/>
                  </a:moveTo>
                  <a:cubicBezTo>
                    <a:pt x="522" y="1"/>
                    <a:pt x="504" y="2"/>
                    <a:pt x="487" y="4"/>
                  </a:cubicBezTo>
                  <a:lnTo>
                    <a:pt x="354" y="32"/>
                  </a:lnTo>
                  <a:cubicBezTo>
                    <a:pt x="286" y="53"/>
                    <a:pt x="229" y="89"/>
                    <a:pt x="180" y="139"/>
                  </a:cubicBezTo>
                  <a:cubicBezTo>
                    <a:pt x="141" y="167"/>
                    <a:pt x="110" y="201"/>
                    <a:pt x="90" y="244"/>
                  </a:cubicBezTo>
                  <a:cubicBezTo>
                    <a:pt x="45" y="301"/>
                    <a:pt x="18" y="367"/>
                    <a:pt x="7" y="441"/>
                  </a:cubicBezTo>
                  <a:lnTo>
                    <a:pt x="0" y="579"/>
                  </a:lnTo>
                  <a:cubicBezTo>
                    <a:pt x="9" y="670"/>
                    <a:pt x="38" y="755"/>
                    <a:pt x="90" y="833"/>
                  </a:cubicBezTo>
                  <a:cubicBezTo>
                    <a:pt x="146" y="915"/>
                    <a:pt x="174" y="933"/>
                    <a:pt x="244" y="980"/>
                  </a:cubicBezTo>
                  <a:cubicBezTo>
                    <a:pt x="263" y="991"/>
                    <a:pt x="288" y="1011"/>
                    <a:pt x="312" y="1023"/>
                  </a:cubicBezTo>
                  <a:lnTo>
                    <a:pt x="448" y="1067"/>
                  </a:lnTo>
                  <a:cubicBezTo>
                    <a:pt x="477" y="1073"/>
                    <a:pt x="506" y="1076"/>
                    <a:pt x="535" y="1076"/>
                  </a:cubicBezTo>
                  <a:cubicBezTo>
                    <a:pt x="574" y="1076"/>
                    <a:pt x="613" y="1071"/>
                    <a:pt x="652" y="1059"/>
                  </a:cubicBezTo>
                  <a:cubicBezTo>
                    <a:pt x="698" y="1055"/>
                    <a:pt x="740" y="1040"/>
                    <a:pt x="778" y="1014"/>
                  </a:cubicBezTo>
                  <a:cubicBezTo>
                    <a:pt x="842" y="988"/>
                    <a:pt x="897" y="947"/>
                    <a:pt x="942" y="892"/>
                  </a:cubicBezTo>
                  <a:cubicBezTo>
                    <a:pt x="967" y="852"/>
                    <a:pt x="993" y="812"/>
                    <a:pt x="1020" y="773"/>
                  </a:cubicBezTo>
                  <a:cubicBezTo>
                    <a:pt x="1034" y="728"/>
                    <a:pt x="1049" y="683"/>
                    <a:pt x="1063" y="638"/>
                  </a:cubicBezTo>
                  <a:cubicBezTo>
                    <a:pt x="1079" y="568"/>
                    <a:pt x="1076" y="500"/>
                    <a:pt x="1056" y="434"/>
                  </a:cubicBezTo>
                  <a:cubicBezTo>
                    <a:pt x="1047" y="365"/>
                    <a:pt x="1021" y="303"/>
                    <a:pt x="980" y="246"/>
                  </a:cubicBezTo>
                  <a:cubicBezTo>
                    <a:pt x="952" y="204"/>
                    <a:pt x="919" y="166"/>
                    <a:pt x="880" y="132"/>
                  </a:cubicBezTo>
                  <a:cubicBezTo>
                    <a:pt x="826" y="81"/>
                    <a:pt x="764" y="48"/>
                    <a:pt x="694" y="32"/>
                  </a:cubicBezTo>
                  <a:cubicBezTo>
                    <a:pt x="644" y="11"/>
                    <a:pt x="593" y="1"/>
                    <a:pt x="5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7070597" y="2486042"/>
              <a:ext cx="165724" cy="218993"/>
            </a:xfrm>
            <a:custGeom>
              <a:avLst/>
              <a:gdLst/>
              <a:ahLst/>
              <a:cxnLst/>
              <a:rect l="l" t="t" r="r" b="b"/>
              <a:pathLst>
                <a:path w="3375" h="4393" extrusionOk="0">
                  <a:moveTo>
                    <a:pt x="1864" y="0"/>
                  </a:moveTo>
                  <a:cubicBezTo>
                    <a:pt x="1571" y="0"/>
                    <a:pt x="1275" y="83"/>
                    <a:pt x="1017" y="233"/>
                  </a:cubicBezTo>
                  <a:cubicBezTo>
                    <a:pt x="559" y="499"/>
                    <a:pt x="0" y="1160"/>
                    <a:pt x="302" y="1707"/>
                  </a:cubicBezTo>
                  <a:cubicBezTo>
                    <a:pt x="347" y="1789"/>
                    <a:pt x="435" y="1824"/>
                    <a:pt x="524" y="1824"/>
                  </a:cubicBezTo>
                  <a:cubicBezTo>
                    <a:pt x="589" y="1824"/>
                    <a:pt x="655" y="1805"/>
                    <a:pt x="705" y="1773"/>
                  </a:cubicBezTo>
                  <a:cubicBezTo>
                    <a:pt x="891" y="1655"/>
                    <a:pt x="977" y="1420"/>
                    <a:pt x="1113" y="1249"/>
                  </a:cubicBezTo>
                  <a:cubicBezTo>
                    <a:pt x="1237" y="1093"/>
                    <a:pt x="1396" y="971"/>
                    <a:pt x="1587" y="907"/>
                  </a:cubicBezTo>
                  <a:cubicBezTo>
                    <a:pt x="1671" y="880"/>
                    <a:pt x="1753" y="866"/>
                    <a:pt x="1830" y="866"/>
                  </a:cubicBezTo>
                  <a:cubicBezTo>
                    <a:pt x="2104" y="866"/>
                    <a:pt x="2323" y="1038"/>
                    <a:pt x="2401" y="1343"/>
                  </a:cubicBezTo>
                  <a:cubicBezTo>
                    <a:pt x="2503" y="1740"/>
                    <a:pt x="2188" y="2249"/>
                    <a:pt x="2078" y="2619"/>
                  </a:cubicBezTo>
                  <a:cubicBezTo>
                    <a:pt x="1926" y="3128"/>
                    <a:pt x="1945" y="3714"/>
                    <a:pt x="2241" y="4169"/>
                  </a:cubicBezTo>
                  <a:cubicBezTo>
                    <a:pt x="2343" y="4326"/>
                    <a:pt x="2484" y="4392"/>
                    <a:pt x="2625" y="4392"/>
                  </a:cubicBezTo>
                  <a:cubicBezTo>
                    <a:pt x="2943" y="4392"/>
                    <a:pt x="3263" y="4056"/>
                    <a:pt x="3147" y="3683"/>
                  </a:cubicBezTo>
                  <a:cubicBezTo>
                    <a:pt x="3047" y="3357"/>
                    <a:pt x="2996" y="3135"/>
                    <a:pt x="3087" y="2796"/>
                  </a:cubicBezTo>
                  <a:cubicBezTo>
                    <a:pt x="3169" y="2490"/>
                    <a:pt x="3307" y="2194"/>
                    <a:pt x="3332" y="1873"/>
                  </a:cubicBezTo>
                  <a:cubicBezTo>
                    <a:pt x="3375" y="1319"/>
                    <a:pt x="3192" y="678"/>
                    <a:pt x="2755" y="312"/>
                  </a:cubicBezTo>
                  <a:cubicBezTo>
                    <a:pt x="2498" y="98"/>
                    <a:pt x="2183" y="0"/>
                    <a:pt x="18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7204254" y="2728609"/>
              <a:ext cx="52982" cy="53190"/>
            </a:xfrm>
            <a:custGeom>
              <a:avLst/>
              <a:gdLst/>
              <a:ahLst/>
              <a:cxnLst/>
              <a:rect l="l" t="t" r="r" b="b"/>
              <a:pathLst>
                <a:path w="1079" h="1067" extrusionOk="0">
                  <a:moveTo>
                    <a:pt x="542" y="0"/>
                  </a:moveTo>
                  <a:cubicBezTo>
                    <a:pt x="500" y="0"/>
                    <a:pt x="459" y="7"/>
                    <a:pt x="418" y="20"/>
                  </a:cubicBezTo>
                  <a:cubicBezTo>
                    <a:pt x="347" y="30"/>
                    <a:pt x="283" y="58"/>
                    <a:pt x="226" y="102"/>
                  </a:cubicBezTo>
                  <a:lnTo>
                    <a:pt x="127" y="195"/>
                  </a:lnTo>
                  <a:cubicBezTo>
                    <a:pt x="79" y="247"/>
                    <a:pt x="48" y="308"/>
                    <a:pt x="33" y="376"/>
                  </a:cubicBezTo>
                  <a:cubicBezTo>
                    <a:pt x="12" y="419"/>
                    <a:pt x="5" y="465"/>
                    <a:pt x="9" y="513"/>
                  </a:cubicBezTo>
                  <a:cubicBezTo>
                    <a:pt x="1" y="585"/>
                    <a:pt x="10" y="655"/>
                    <a:pt x="38" y="723"/>
                  </a:cubicBezTo>
                  <a:lnTo>
                    <a:pt x="104" y="845"/>
                  </a:lnTo>
                  <a:cubicBezTo>
                    <a:pt x="159" y="920"/>
                    <a:pt x="228" y="977"/>
                    <a:pt x="312" y="1017"/>
                  </a:cubicBezTo>
                  <a:cubicBezTo>
                    <a:pt x="402" y="1059"/>
                    <a:pt x="435" y="1060"/>
                    <a:pt x="519" y="1064"/>
                  </a:cubicBezTo>
                  <a:cubicBezTo>
                    <a:pt x="540" y="1064"/>
                    <a:pt x="565" y="1067"/>
                    <a:pt x="589" y="1067"/>
                  </a:cubicBezTo>
                  <a:cubicBezTo>
                    <a:pt x="592" y="1067"/>
                    <a:pt x="596" y="1067"/>
                    <a:pt x="600" y="1067"/>
                  </a:cubicBezTo>
                  <a:lnTo>
                    <a:pt x="738" y="1034"/>
                  </a:lnTo>
                  <a:cubicBezTo>
                    <a:pt x="806" y="1012"/>
                    <a:pt x="863" y="974"/>
                    <a:pt x="909" y="922"/>
                  </a:cubicBezTo>
                  <a:cubicBezTo>
                    <a:pt x="947" y="895"/>
                    <a:pt x="975" y="861"/>
                    <a:pt x="996" y="819"/>
                  </a:cubicBezTo>
                  <a:cubicBezTo>
                    <a:pt x="1037" y="764"/>
                    <a:pt x="1064" y="700"/>
                    <a:pt x="1073" y="630"/>
                  </a:cubicBezTo>
                  <a:lnTo>
                    <a:pt x="1079" y="488"/>
                  </a:lnTo>
                  <a:cubicBezTo>
                    <a:pt x="1068" y="441"/>
                    <a:pt x="1057" y="395"/>
                    <a:pt x="1046" y="350"/>
                  </a:cubicBezTo>
                  <a:cubicBezTo>
                    <a:pt x="1024" y="282"/>
                    <a:pt x="986" y="225"/>
                    <a:pt x="935" y="178"/>
                  </a:cubicBezTo>
                  <a:cubicBezTo>
                    <a:pt x="892" y="124"/>
                    <a:pt x="838" y="83"/>
                    <a:pt x="774" y="57"/>
                  </a:cubicBezTo>
                  <a:cubicBezTo>
                    <a:pt x="728" y="35"/>
                    <a:pt x="680" y="19"/>
                    <a:pt x="629" y="10"/>
                  </a:cubicBezTo>
                  <a:cubicBezTo>
                    <a:pt x="600" y="4"/>
                    <a:pt x="571" y="0"/>
                    <a:pt x="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4"/>
            <p:cNvSpPr/>
            <p:nvPr/>
          </p:nvSpPr>
          <p:spPr>
            <a:xfrm>
              <a:off x="7405229" y="2724073"/>
              <a:ext cx="163809" cy="222532"/>
            </a:xfrm>
            <a:custGeom>
              <a:avLst/>
              <a:gdLst/>
              <a:ahLst/>
              <a:cxnLst/>
              <a:rect l="l" t="t" r="r" b="b"/>
              <a:pathLst>
                <a:path w="3336" h="4464" extrusionOk="0">
                  <a:moveTo>
                    <a:pt x="1802" y="0"/>
                  </a:moveTo>
                  <a:cubicBezTo>
                    <a:pt x="1568" y="0"/>
                    <a:pt x="1332" y="51"/>
                    <a:pt x="1115" y="146"/>
                  </a:cubicBezTo>
                  <a:cubicBezTo>
                    <a:pt x="630" y="360"/>
                    <a:pt x="0" y="954"/>
                    <a:pt x="238" y="1532"/>
                  </a:cubicBezTo>
                  <a:cubicBezTo>
                    <a:pt x="280" y="1631"/>
                    <a:pt x="384" y="1675"/>
                    <a:pt x="486" y="1675"/>
                  </a:cubicBezTo>
                  <a:cubicBezTo>
                    <a:pt x="538" y="1675"/>
                    <a:pt x="590" y="1664"/>
                    <a:pt x="632" y="1643"/>
                  </a:cubicBezTo>
                  <a:cubicBezTo>
                    <a:pt x="830" y="1546"/>
                    <a:pt x="942" y="1322"/>
                    <a:pt x="1096" y="1167"/>
                  </a:cubicBezTo>
                  <a:cubicBezTo>
                    <a:pt x="1237" y="1026"/>
                    <a:pt x="1409" y="924"/>
                    <a:pt x="1607" y="882"/>
                  </a:cubicBezTo>
                  <a:cubicBezTo>
                    <a:pt x="1665" y="869"/>
                    <a:pt x="1722" y="863"/>
                    <a:pt x="1776" y="863"/>
                  </a:cubicBezTo>
                  <a:cubicBezTo>
                    <a:pt x="2087" y="863"/>
                    <a:pt x="2319" y="1064"/>
                    <a:pt x="2366" y="1406"/>
                  </a:cubicBezTo>
                  <a:cubicBezTo>
                    <a:pt x="2422" y="1811"/>
                    <a:pt x="2052" y="2281"/>
                    <a:pt x="1901" y="2636"/>
                  </a:cubicBezTo>
                  <a:cubicBezTo>
                    <a:pt x="1693" y="3126"/>
                    <a:pt x="1647" y="3710"/>
                    <a:pt x="1889" y="4195"/>
                  </a:cubicBezTo>
                  <a:cubicBezTo>
                    <a:pt x="1984" y="4384"/>
                    <a:pt x="2139" y="4463"/>
                    <a:pt x="2298" y="4463"/>
                  </a:cubicBezTo>
                  <a:cubicBezTo>
                    <a:pt x="2600" y="4463"/>
                    <a:pt x="2914" y="4177"/>
                    <a:pt x="2844" y="3813"/>
                  </a:cubicBezTo>
                  <a:cubicBezTo>
                    <a:pt x="2781" y="3480"/>
                    <a:pt x="2756" y="3253"/>
                    <a:pt x="2884" y="2927"/>
                  </a:cubicBezTo>
                  <a:cubicBezTo>
                    <a:pt x="3000" y="2632"/>
                    <a:pt x="3171" y="2352"/>
                    <a:pt x="3231" y="2038"/>
                  </a:cubicBezTo>
                  <a:cubicBezTo>
                    <a:pt x="3336" y="1492"/>
                    <a:pt x="3226" y="833"/>
                    <a:pt x="2832" y="421"/>
                  </a:cubicBezTo>
                  <a:cubicBezTo>
                    <a:pt x="2558" y="134"/>
                    <a:pt x="2183" y="0"/>
                    <a:pt x="1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4"/>
            <p:cNvSpPr/>
            <p:nvPr/>
          </p:nvSpPr>
          <p:spPr>
            <a:xfrm>
              <a:off x="7514433" y="2973320"/>
              <a:ext cx="53179" cy="53290"/>
            </a:xfrm>
            <a:custGeom>
              <a:avLst/>
              <a:gdLst/>
              <a:ahLst/>
              <a:cxnLst/>
              <a:rect l="l" t="t" r="r" b="b"/>
              <a:pathLst>
                <a:path w="1083" h="1069" extrusionOk="0">
                  <a:moveTo>
                    <a:pt x="558" y="1"/>
                  </a:moveTo>
                  <a:cubicBezTo>
                    <a:pt x="532" y="1"/>
                    <a:pt x="505" y="4"/>
                    <a:pt x="478" y="9"/>
                  </a:cubicBezTo>
                  <a:cubicBezTo>
                    <a:pt x="407" y="11"/>
                    <a:pt x="340" y="30"/>
                    <a:pt x="279" y="68"/>
                  </a:cubicBezTo>
                  <a:lnTo>
                    <a:pt x="170" y="150"/>
                  </a:lnTo>
                  <a:cubicBezTo>
                    <a:pt x="117" y="197"/>
                    <a:pt x="79" y="254"/>
                    <a:pt x="56" y="319"/>
                  </a:cubicBezTo>
                  <a:cubicBezTo>
                    <a:pt x="31" y="360"/>
                    <a:pt x="18" y="405"/>
                    <a:pt x="18" y="453"/>
                  </a:cubicBezTo>
                  <a:cubicBezTo>
                    <a:pt x="0" y="523"/>
                    <a:pt x="1" y="594"/>
                    <a:pt x="23" y="666"/>
                  </a:cubicBezTo>
                  <a:lnTo>
                    <a:pt x="74" y="794"/>
                  </a:lnTo>
                  <a:cubicBezTo>
                    <a:pt x="120" y="875"/>
                    <a:pt x="183" y="939"/>
                    <a:pt x="261" y="988"/>
                  </a:cubicBezTo>
                  <a:cubicBezTo>
                    <a:pt x="345" y="1040"/>
                    <a:pt x="379" y="1044"/>
                    <a:pt x="462" y="1057"/>
                  </a:cubicBezTo>
                  <a:cubicBezTo>
                    <a:pt x="484" y="1061"/>
                    <a:pt x="516" y="1068"/>
                    <a:pt x="542" y="1069"/>
                  </a:cubicBezTo>
                  <a:lnTo>
                    <a:pt x="683" y="1053"/>
                  </a:lnTo>
                  <a:cubicBezTo>
                    <a:pt x="752" y="1037"/>
                    <a:pt x="813" y="1007"/>
                    <a:pt x="865" y="961"/>
                  </a:cubicBezTo>
                  <a:cubicBezTo>
                    <a:pt x="906" y="938"/>
                    <a:pt x="938" y="907"/>
                    <a:pt x="962" y="867"/>
                  </a:cubicBezTo>
                  <a:cubicBezTo>
                    <a:pt x="1011" y="818"/>
                    <a:pt x="1043" y="757"/>
                    <a:pt x="1061" y="689"/>
                  </a:cubicBezTo>
                  <a:cubicBezTo>
                    <a:pt x="1068" y="642"/>
                    <a:pt x="1075" y="595"/>
                    <a:pt x="1083" y="548"/>
                  </a:cubicBezTo>
                  <a:cubicBezTo>
                    <a:pt x="1077" y="501"/>
                    <a:pt x="1072" y="454"/>
                    <a:pt x="1066" y="407"/>
                  </a:cubicBezTo>
                  <a:cubicBezTo>
                    <a:pt x="1051" y="337"/>
                    <a:pt x="1020" y="276"/>
                    <a:pt x="974" y="225"/>
                  </a:cubicBezTo>
                  <a:cubicBezTo>
                    <a:pt x="938" y="165"/>
                    <a:pt x="889" y="119"/>
                    <a:pt x="828" y="84"/>
                  </a:cubicBezTo>
                  <a:cubicBezTo>
                    <a:pt x="785" y="59"/>
                    <a:pt x="739" y="37"/>
                    <a:pt x="690" y="23"/>
                  </a:cubicBezTo>
                  <a:cubicBezTo>
                    <a:pt x="646" y="8"/>
                    <a:pt x="602"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6885579" y="3144453"/>
              <a:ext cx="83672" cy="319192"/>
            </a:xfrm>
            <a:custGeom>
              <a:avLst/>
              <a:gdLst/>
              <a:ahLst/>
              <a:cxnLst/>
              <a:rect l="l" t="t" r="r" b="b"/>
              <a:pathLst>
                <a:path w="1704" h="6403" extrusionOk="0">
                  <a:moveTo>
                    <a:pt x="1549" y="1"/>
                  </a:moveTo>
                  <a:cubicBezTo>
                    <a:pt x="1537" y="1"/>
                    <a:pt x="1525" y="8"/>
                    <a:pt x="1520" y="21"/>
                  </a:cubicBezTo>
                  <a:cubicBezTo>
                    <a:pt x="1454" y="229"/>
                    <a:pt x="1444" y="442"/>
                    <a:pt x="1421" y="657"/>
                  </a:cubicBezTo>
                  <a:cubicBezTo>
                    <a:pt x="1397" y="883"/>
                    <a:pt x="1347" y="1105"/>
                    <a:pt x="1285" y="1323"/>
                  </a:cubicBezTo>
                  <a:cubicBezTo>
                    <a:pt x="1162" y="1760"/>
                    <a:pt x="988" y="2179"/>
                    <a:pt x="805" y="2593"/>
                  </a:cubicBezTo>
                  <a:cubicBezTo>
                    <a:pt x="447" y="3402"/>
                    <a:pt x="78" y="4216"/>
                    <a:pt x="16" y="5111"/>
                  </a:cubicBezTo>
                  <a:cubicBezTo>
                    <a:pt x="0" y="5347"/>
                    <a:pt x="10" y="5582"/>
                    <a:pt x="47" y="5815"/>
                  </a:cubicBezTo>
                  <a:cubicBezTo>
                    <a:pt x="66" y="5938"/>
                    <a:pt x="91" y="6059"/>
                    <a:pt x="140" y="6173"/>
                  </a:cubicBezTo>
                  <a:cubicBezTo>
                    <a:pt x="191" y="6287"/>
                    <a:pt x="264" y="6328"/>
                    <a:pt x="361" y="6397"/>
                  </a:cubicBezTo>
                  <a:cubicBezTo>
                    <a:pt x="367" y="6401"/>
                    <a:pt x="373" y="6403"/>
                    <a:pt x="378" y="6403"/>
                  </a:cubicBezTo>
                  <a:cubicBezTo>
                    <a:pt x="396" y="6403"/>
                    <a:pt x="410" y="6385"/>
                    <a:pt x="412" y="6368"/>
                  </a:cubicBezTo>
                  <a:cubicBezTo>
                    <a:pt x="427" y="6258"/>
                    <a:pt x="453" y="6184"/>
                    <a:pt x="433" y="6071"/>
                  </a:cubicBezTo>
                  <a:cubicBezTo>
                    <a:pt x="415" y="5970"/>
                    <a:pt x="386" y="5871"/>
                    <a:pt x="369" y="5768"/>
                  </a:cubicBezTo>
                  <a:cubicBezTo>
                    <a:pt x="334" y="5566"/>
                    <a:pt x="329" y="5357"/>
                    <a:pt x="342" y="5153"/>
                  </a:cubicBezTo>
                  <a:cubicBezTo>
                    <a:pt x="367" y="4719"/>
                    <a:pt x="479" y="4293"/>
                    <a:pt x="621" y="3885"/>
                  </a:cubicBezTo>
                  <a:cubicBezTo>
                    <a:pt x="910" y="3048"/>
                    <a:pt x="1345" y="2261"/>
                    <a:pt x="1562" y="1400"/>
                  </a:cubicBezTo>
                  <a:cubicBezTo>
                    <a:pt x="1621" y="1170"/>
                    <a:pt x="1661" y="936"/>
                    <a:pt x="1682" y="700"/>
                  </a:cubicBezTo>
                  <a:cubicBezTo>
                    <a:pt x="1704" y="463"/>
                    <a:pt x="1693" y="224"/>
                    <a:pt x="1572" y="14"/>
                  </a:cubicBezTo>
                  <a:cubicBezTo>
                    <a:pt x="1567" y="5"/>
                    <a:pt x="1558" y="1"/>
                    <a:pt x="1549" y="1"/>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6931097" y="3227004"/>
              <a:ext cx="52393" cy="166101"/>
            </a:xfrm>
            <a:custGeom>
              <a:avLst/>
              <a:gdLst/>
              <a:ahLst/>
              <a:cxnLst/>
              <a:rect l="l" t="t" r="r" b="b"/>
              <a:pathLst>
                <a:path w="1067" h="3332" extrusionOk="0">
                  <a:moveTo>
                    <a:pt x="1014" y="1"/>
                  </a:moveTo>
                  <a:cubicBezTo>
                    <a:pt x="1009" y="1"/>
                    <a:pt x="1004" y="4"/>
                    <a:pt x="1003" y="9"/>
                  </a:cubicBezTo>
                  <a:cubicBezTo>
                    <a:pt x="959" y="152"/>
                    <a:pt x="910" y="289"/>
                    <a:pt x="876" y="436"/>
                  </a:cubicBezTo>
                  <a:cubicBezTo>
                    <a:pt x="840" y="589"/>
                    <a:pt x="798" y="741"/>
                    <a:pt x="754" y="892"/>
                  </a:cubicBezTo>
                  <a:cubicBezTo>
                    <a:pt x="667" y="1183"/>
                    <a:pt x="550" y="1463"/>
                    <a:pt x="435" y="1744"/>
                  </a:cubicBezTo>
                  <a:cubicBezTo>
                    <a:pt x="325" y="2010"/>
                    <a:pt x="209" y="2274"/>
                    <a:pt x="132" y="2551"/>
                  </a:cubicBezTo>
                  <a:cubicBezTo>
                    <a:pt x="57" y="2815"/>
                    <a:pt x="0" y="3098"/>
                    <a:pt x="185" y="3324"/>
                  </a:cubicBezTo>
                  <a:cubicBezTo>
                    <a:pt x="189" y="3330"/>
                    <a:pt x="196" y="3332"/>
                    <a:pt x="202" y="3332"/>
                  </a:cubicBezTo>
                  <a:cubicBezTo>
                    <a:pt x="213" y="3332"/>
                    <a:pt x="224" y="3326"/>
                    <a:pt x="229" y="3318"/>
                  </a:cubicBezTo>
                  <a:cubicBezTo>
                    <a:pt x="374" y="3086"/>
                    <a:pt x="386" y="2815"/>
                    <a:pt x="463" y="2554"/>
                  </a:cubicBezTo>
                  <a:cubicBezTo>
                    <a:pt x="545" y="2271"/>
                    <a:pt x="661" y="1999"/>
                    <a:pt x="767" y="1724"/>
                  </a:cubicBezTo>
                  <a:cubicBezTo>
                    <a:pt x="874" y="1447"/>
                    <a:pt x="950" y="1159"/>
                    <a:pt x="1002" y="867"/>
                  </a:cubicBezTo>
                  <a:cubicBezTo>
                    <a:pt x="1028" y="725"/>
                    <a:pt x="1043" y="581"/>
                    <a:pt x="1055" y="438"/>
                  </a:cubicBezTo>
                  <a:cubicBezTo>
                    <a:pt x="1067" y="286"/>
                    <a:pt x="1046" y="157"/>
                    <a:pt x="1024" y="9"/>
                  </a:cubicBezTo>
                  <a:cubicBezTo>
                    <a:pt x="1023" y="3"/>
                    <a:pt x="1019" y="1"/>
                    <a:pt x="1014" y="1"/>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6976566" y="3329843"/>
              <a:ext cx="17628" cy="36790"/>
            </a:xfrm>
            <a:custGeom>
              <a:avLst/>
              <a:gdLst/>
              <a:ahLst/>
              <a:cxnLst/>
              <a:rect l="l" t="t" r="r" b="b"/>
              <a:pathLst>
                <a:path w="359" h="738" extrusionOk="0">
                  <a:moveTo>
                    <a:pt x="295" y="1"/>
                  </a:moveTo>
                  <a:cubicBezTo>
                    <a:pt x="291" y="1"/>
                    <a:pt x="287" y="1"/>
                    <a:pt x="283" y="2"/>
                  </a:cubicBezTo>
                  <a:cubicBezTo>
                    <a:pt x="226" y="13"/>
                    <a:pt x="188" y="60"/>
                    <a:pt x="156" y="106"/>
                  </a:cubicBezTo>
                  <a:cubicBezTo>
                    <a:pt x="125" y="150"/>
                    <a:pt x="101" y="202"/>
                    <a:pt x="80" y="251"/>
                  </a:cubicBezTo>
                  <a:cubicBezTo>
                    <a:pt x="59" y="303"/>
                    <a:pt x="42" y="355"/>
                    <a:pt x="27" y="408"/>
                  </a:cubicBezTo>
                  <a:cubicBezTo>
                    <a:pt x="9" y="472"/>
                    <a:pt x="0" y="538"/>
                    <a:pt x="14" y="603"/>
                  </a:cubicBezTo>
                  <a:cubicBezTo>
                    <a:pt x="19" y="625"/>
                    <a:pt x="28" y="645"/>
                    <a:pt x="36" y="666"/>
                  </a:cubicBezTo>
                  <a:cubicBezTo>
                    <a:pt x="45" y="686"/>
                    <a:pt x="50" y="714"/>
                    <a:pt x="68" y="729"/>
                  </a:cubicBezTo>
                  <a:cubicBezTo>
                    <a:pt x="76" y="735"/>
                    <a:pt x="84" y="737"/>
                    <a:pt x="91" y="737"/>
                  </a:cubicBezTo>
                  <a:cubicBezTo>
                    <a:pt x="118" y="737"/>
                    <a:pt x="143" y="703"/>
                    <a:pt x="161" y="685"/>
                  </a:cubicBezTo>
                  <a:cubicBezTo>
                    <a:pt x="203" y="642"/>
                    <a:pt x="238" y="593"/>
                    <a:pt x="258" y="537"/>
                  </a:cubicBezTo>
                  <a:cubicBezTo>
                    <a:pt x="277" y="487"/>
                    <a:pt x="287" y="432"/>
                    <a:pt x="302" y="381"/>
                  </a:cubicBezTo>
                  <a:cubicBezTo>
                    <a:pt x="320" y="325"/>
                    <a:pt x="331" y="269"/>
                    <a:pt x="344" y="212"/>
                  </a:cubicBezTo>
                  <a:cubicBezTo>
                    <a:pt x="352" y="178"/>
                    <a:pt x="353" y="143"/>
                    <a:pt x="356" y="109"/>
                  </a:cubicBezTo>
                  <a:cubicBezTo>
                    <a:pt x="358" y="75"/>
                    <a:pt x="351" y="50"/>
                    <a:pt x="335" y="22"/>
                  </a:cubicBezTo>
                  <a:cubicBezTo>
                    <a:pt x="325" y="8"/>
                    <a:pt x="311" y="1"/>
                    <a:pt x="295" y="1"/>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4"/>
            <p:cNvSpPr/>
            <p:nvPr/>
          </p:nvSpPr>
          <p:spPr>
            <a:xfrm>
              <a:off x="7413528" y="3163446"/>
              <a:ext cx="64374" cy="326171"/>
            </a:xfrm>
            <a:custGeom>
              <a:avLst/>
              <a:gdLst/>
              <a:ahLst/>
              <a:cxnLst/>
              <a:rect l="l" t="t" r="r" b="b"/>
              <a:pathLst>
                <a:path w="1311" h="6543" extrusionOk="0">
                  <a:moveTo>
                    <a:pt x="188" y="1"/>
                  </a:moveTo>
                  <a:cubicBezTo>
                    <a:pt x="177" y="1"/>
                    <a:pt x="165" y="6"/>
                    <a:pt x="158" y="18"/>
                  </a:cubicBezTo>
                  <a:cubicBezTo>
                    <a:pt x="50" y="203"/>
                    <a:pt x="36" y="437"/>
                    <a:pt x="19" y="650"/>
                  </a:cubicBezTo>
                  <a:cubicBezTo>
                    <a:pt x="0" y="884"/>
                    <a:pt x="3" y="1121"/>
                    <a:pt x="12" y="1356"/>
                  </a:cubicBezTo>
                  <a:cubicBezTo>
                    <a:pt x="31" y="1817"/>
                    <a:pt x="104" y="2276"/>
                    <a:pt x="221" y="2723"/>
                  </a:cubicBezTo>
                  <a:cubicBezTo>
                    <a:pt x="441" y="3564"/>
                    <a:pt x="874" y="4364"/>
                    <a:pt x="877" y="5249"/>
                  </a:cubicBezTo>
                  <a:cubicBezTo>
                    <a:pt x="878" y="5456"/>
                    <a:pt x="853" y="5660"/>
                    <a:pt x="792" y="5857"/>
                  </a:cubicBezTo>
                  <a:cubicBezTo>
                    <a:pt x="761" y="5961"/>
                    <a:pt x="716" y="6061"/>
                    <a:pt x="683" y="6165"/>
                  </a:cubicBezTo>
                  <a:cubicBezTo>
                    <a:pt x="651" y="6264"/>
                    <a:pt x="634" y="6366"/>
                    <a:pt x="607" y="6466"/>
                  </a:cubicBezTo>
                  <a:cubicBezTo>
                    <a:pt x="595" y="6511"/>
                    <a:pt x="631" y="6543"/>
                    <a:pt x="670" y="6543"/>
                  </a:cubicBezTo>
                  <a:cubicBezTo>
                    <a:pt x="679" y="6543"/>
                    <a:pt x="690" y="6541"/>
                    <a:pt x="699" y="6537"/>
                  </a:cubicBezTo>
                  <a:cubicBezTo>
                    <a:pt x="1086" y="6362"/>
                    <a:pt x="1205" y="5968"/>
                    <a:pt x="1256" y="5575"/>
                  </a:cubicBezTo>
                  <a:cubicBezTo>
                    <a:pt x="1310" y="5157"/>
                    <a:pt x="1249" y="4738"/>
                    <a:pt x="1131" y="4335"/>
                  </a:cubicBezTo>
                  <a:cubicBezTo>
                    <a:pt x="1001" y="3888"/>
                    <a:pt x="809" y="3464"/>
                    <a:pt x="659" y="3024"/>
                  </a:cubicBezTo>
                  <a:cubicBezTo>
                    <a:pt x="504" y="2570"/>
                    <a:pt x="405" y="2105"/>
                    <a:pt x="336" y="1632"/>
                  </a:cubicBezTo>
                  <a:cubicBezTo>
                    <a:pt x="296" y="1359"/>
                    <a:pt x="274" y="1084"/>
                    <a:pt x="268" y="809"/>
                  </a:cubicBezTo>
                  <a:cubicBezTo>
                    <a:pt x="262" y="554"/>
                    <a:pt x="298" y="271"/>
                    <a:pt x="224" y="27"/>
                  </a:cubicBezTo>
                  <a:cubicBezTo>
                    <a:pt x="219" y="10"/>
                    <a:pt x="203" y="1"/>
                    <a:pt x="188" y="1"/>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4"/>
            <p:cNvSpPr/>
            <p:nvPr/>
          </p:nvSpPr>
          <p:spPr>
            <a:xfrm>
              <a:off x="7359810" y="3190464"/>
              <a:ext cx="53866" cy="276669"/>
            </a:xfrm>
            <a:custGeom>
              <a:avLst/>
              <a:gdLst/>
              <a:ahLst/>
              <a:cxnLst/>
              <a:rect l="l" t="t" r="r" b="b"/>
              <a:pathLst>
                <a:path w="1097" h="5550" extrusionOk="0">
                  <a:moveTo>
                    <a:pt x="353" y="1"/>
                  </a:moveTo>
                  <a:cubicBezTo>
                    <a:pt x="349" y="1"/>
                    <a:pt x="345" y="3"/>
                    <a:pt x="343" y="8"/>
                  </a:cubicBezTo>
                  <a:cubicBezTo>
                    <a:pt x="307" y="83"/>
                    <a:pt x="260" y="150"/>
                    <a:pt x="232" y="230"/>
                  </a:cubicBezTo>
                  <a:cubicBezTo>
                    <a:pt x="202" y="319"/>
                    <a:pt x="182" y="413"/>
                    <a:pt x="161" y="505"/>
                  </a:cubicBezTo>
                  <a:cubicBezTo>
                    <a:pt x="117" y="692"/>
                    <a:pt x="90" y="883"/>
                    <a:pt x="67" y="1074"/>
                  </a:cubicBezTo>
                  <a:cubicBezTo>
                    <a:pt x="22" y="1457"/>
                    <a:pt x="0" y="1850"/>
                    <a:pt x="31" y="2234"/>
                  </a:cubicBezTo>
                  <a:cubicBezTo>
                    <a:pt x="63" y="2622"/>
                    <a:pt x="124" y="3008"/>
                    <a:pt x="220" y="3384"/>
                  </a:cubicBezTo>
                  <a:cubicBezTo>
                    <a:pt x="315" y="3757"/>
                    <a:pt x="469" y="4110"/>
                    <a:pt x="570" y="4480"/>
                  </a:cubicBezTo>
                  <a:cubicBezTo>
                    <a:pt x="620" y="4658"/>
                    <a:pt x="641" y="4837"/>
                    <a:pt x="624" y="5021"/>
                  </a:cubicBezTo>
                  <a:cubicBezTo>
                    <a:pt x="617" y="5107"/>
                    <a:pt x="620" y="5193"/>
                    <a:pt x="619" y="5280"/>
                  </a:cubicBezTo>
                  <a:cubicBezTo>
                    <a:pt x="617" y="5357"/>
                    <a:pt x="595" y="5435"/>
                    <a:pt x="589" y="5514"/>
                  </a:cubicBezTo>
                  <a:cubicBezTo>
                    <a:pt x="588" y="5530"/>
                    <a:pt x="605" y="5549"/>
                    <a:pt x="623" y="5549"/>
                  </a:cubicBezTo>
                  <a:cubicBezTo>
                    <a:pt x="624" y="5549"/>
                    <a:pt x="625" y="5549"/>
                    <a:pt x="625" y="5549"/>
                  </a:cubicBezTo>
                  <a:cubicBezTo>
                    <a:pt x="758" y="5533"/>
                    <a:pt x="880" y="5436"/>
                    <a:pt x="956" y="5329"/>
                  </a:cubicBezTo>
                  <a:cubicBezTo>
                    <a:pt x="1065" y="5177"/>
                    <a:pt x="1097" y="4988"/>
                    <a:pt x="1083" y="4804"/>
                  </a:cubicBezTo>
                  <a:cubicBezTo>
                    <a:pt x="1052" y="4411"/>
                    <a:pt x="868" y="4061"/>
                    <a:pt x="734" y="3697"/>
                  </a:cubicBezTo>
                  <a:cubicBezTo>
                    <a:pt x="462" y="2952"/>
                    <a:pt x="325" y="2152"/>
                    <a:pt x="312" y="1359"/>
                  </a:cubicBezTo>
                  <a:cubicBezTo>
                    <a:pt x="308" y="1140"/>
                    <a:pt x="316" y="922"/>
                    <a:pt x="333" y="703"/>
                  </a:cubicBezTo>
                  <a:cubicBezTo>
                    <a:pt x="343" y="588"/>
                    <a:pt x="351" y="472"/>
                    <a:pt x="363" y="357"/>
                  </a:cubicBezTo>
                  <a:cubicBezTo>
                    <a:pt x="375" y="240"/>
                    <a:pt x="365" y="129"/>
                    <a:pt x="368" y="14"/>
                  </a:cubicBezTo>
                  <a:cubicBezTo>
                    <a:pt x="368" y="6"/>
                    <a:pt x="360" y="1"/>
                    <a:pt x="353" y="1"/>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4"/>
            <p:cNvSpPr/>
            <p:nvPr/>
          </p:nvSpPr>
          <p:spPr>
            <a:xfrm>
              <a:off x="7321903" y="3361049"/>
              <a:ext cx="32703" cy="94267"/>
            </a:xfrm>
            <a:custGeom>
              <a:avLst/>
              <a:gdLst/>
              <a:ahLst/>
              <a:cxnLst/>
              <a:rect l="l" t="t" r="r" b="b"/>
              <a:pathLst>
                <a:path w="666" h="1891" extrusionOk="0">
                  <a:moveTo>
                    <a:pt x="69" y="1"/>
                  </a:moveTo>
                  <a:cubicBezTo>
                    <a:pt x="63" y="1"/>
                    <a:pt x="58" y="5"/>
                    <a:pt x="55" y="11"/>
                  </a:cubicBezTo>
                  <a:cubicBezTo>
                    <a:pt x="0" y="146"/>
                    <a:pt x="61" y="320"/>
                    <a:pt x="94" y="454"/>
                  </a:cubicBezTo>
                  <a:cubicBezTo>
                    <a:pt x="137" y="622"/>
                    <a:pt x="180" y="789"/>
                    <a:pt x="231" y="956"/>
                  </a:cubicBezTo>
                  <a:cubicBezTo>
                    <a:pt x="277" y="1112"/>
                    <a:pt x="328" y="1267"/>
                    <a:pt x="355" y="1426"/>
                  </a:cubicBezTo>
                  <a:cubicBezTo>
                    <a:pt x="378" y="1561"/>
                    <a:pt x="359" y="1746"/>
                    <a:pt x="435" y="1864"/>
                  </a:cubicBezTo>
                  <a:cubicBezTo>
                    <a:pt x="446" y="1881"/>
                    <a:pt x="463" y="1890"/>
                    <a:pt x="481" y="1890"/>
                  </a:cubicBezTo>
                  <a:cubicBezTo>
                    <a:pt x="490" y="1890"/>
                    <a:pt x="499" y="1888"/>
                    <a:pt x="508" y="1884"/>
                  </a:cubicBezTo>
                  <a:cubicBezTo>
                    <a:pt x="663" y="1810"/>
                    <a:pt x="665" y="1579"/>
                    <a:pt x="644" y="1435"/>
                  </a:cubicBezTo>
                  <a:cubicBezTo>
                    <a:pt x="619" y="1264"/>
                    <a:pt x="560" y="1100"/>
                    <a:pt x="505" y="937"/>
                  </a:cubicBezTo>
                  <a:cubicBezTo>
                    <a:pt x="447" y="766"/>
                    <a:pt x="384" y="597"/>
                    <a:pt x="318" y="429"/>
                  </a:cubicBezTo>
                  <a:cubicBezTo>
                    <a:pt x="263" y="287"/>
                    <a:pt x="213" y="87"/>
                    <a:pt x="75" y="2"/>
                  </a:cubicBezTo>
                  <a:cubicBezTo>
                    <a:pt x="73" y="1"/>
                    <a:pt x="71" y="1"/>
                    <a:pt x="69" y="1"/>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7303784" y="3401776"/>
              <a:ext cx="13160" cy="34048"/>
            </a:xfrm>
            <a:custGeom>
              <a:avLst/>
              <a:gdLst/>
              <a:ahLst/>
              <a:cxnLst/>
              <a:rect l="l" t="t" r="r" b="b"/>
              <a:pathLst>
                <a:path w="268" h="683" extrusionOk="0">
                  <a:moveTo>
                    <a:pt x="65" y="1"/>
                  </a:moveTo>
                  <a:cubicBezTo>
                    <a:pt x="41" y="1"/>
                    <a:pt x="16" y="15"/>
                    <a:pt x="11" y="40"/>
                  </a:cubicBezTo>
                  <a:cubicBezTo>
                    <a:pt x="5" y="73"/>
                    <a:pt x="0" y="101"/>
                    <a:pt x="5" y="134"/>
                  </a:cubicBezTo>
                  <a:cubicBezTo>
                    <a:pt x="7" y="150"/>
                    <a:pt x="9" y="192"/>
                    <a:pt x="13" y="217"/>
                  </a:cubicBezTo>
                  <a:cubicBezTo>
                    <a:pt x="19" y="243"/>
                    <a:pt x="25" y="268"/>
                    <a:pt x="30" y="293"/>
                  </a:cubicBezTo>
                  <a:cubicBezTo>
                    <a:pt x="30" y="296"/>
                    <a:pt x="33" y="313"/>
                    <a:pt x="33" y="313"/>
                  </a:cubicBezTo>
                  <a:cubicBezTo>
                    <a:pt x="33" y="313"/>
                    <a:pt x="33" y="311"/>
                    <a:pt x="32" y="307"/>
                  </a:cubicBezTo>
                  <a:lnTo>
                    <a:pt x="32" y="307"/>
                  </a:lnTo>
                  <a:cubicBezTo>
                    <a:pt x="35" y="328"/>
                    <a:pt x="37" y="349"/>
                    <a:pt x="41" y="369"/>
                  </a:cubicBezTo>
                  <a:cubicBezTo>
                    <a:pt x="44" y="382"/>
                    <a:pt x="46" y="394"/>
                    <a:pt x="48" y="407"/>
                  </a:cubicBezTo>
                  <a:cubicBezTo>
                    <a:pt x="49" y="410"/>
                    <a:pt x="52" y="433"/>
                    <a:pt x="53" y="433"/>
                  </a:cubicBezTo>
                  <a:cubicBezTo>
                    <a:pt x="53" y="433"/>
                    <a:pt x="53" y="431"/>
                    <a:pt x="52" y="427"/>
                  </a:cubicBezTo>
                  <a:lnTo>
                    <a:pt x="52" y="427"/>
                  </a:lnTo>
                  <a:cubicBezTo>
                    <a:pt x="57" y="459"/>
                    <a:pt x="63" y="488"/>
                    <a:pt x="71" y="518"/>
                  </a:cubicBezTo>
                  <a:cubicBezTo>
                    <a:pt x="77" y="546"/>
                    <a:pt x="83" y="570"/>
                    <a:pt x="94" y="595"/>
                  </a:cubicBezTo>
                  <a:cubicBezTo>
                    <a:pt x="104" y="618"/>
                    <a:pt x="113" y="641"/>
                    <a:pt x="121" y="663"/>
                  </a:cubicBezTo>
                  <a:cubicBezTo>
                    <a:pt x="125" y="674"/>
                    <a:pt x="136" y="682"/>
                    <a:pt x="147" y="682"/>
                  </a:cubicBezTo>
                  <a:cubicBezTo>
                    <a:pt x="152" y="682"/>
                    <a:pt x="158" y="680"/>
                    <a:pt x="162" y="675"/>
                  </a:cubicBezTo>
                  <a:cubicBezTo>
                    <a:pt x="199" y="629"/>
                    <a:pt x="232" y="586"/>
                    <a:pt x="247" y="528"/>
                  </a:cubicBezTo>
                  <a:cubicBezTo>
                    <a:pt x="264" y="466"/>
                    <a:pt x="268" y="408"/>
                    <a:pt x="264" y="344"/>
                  </a:cubicBezTo>
                  <a:cubicBezTo>
                    <a:pt x="259" y="283"/>
                    <a:pt x="241" y="219"/>
                    <a:pt x="218" y="161"/>
                  </a:cubicBezTo>
                  <a:cubicBezTo>
                    <a:pt x="206" y="129"/>
                    <a:pt x="187" y="100"/>
                    <a:pt x="168" y="71"/>
                  </a:cubicBezTo>
                  <a:cubicBezTo>
                    <a:pt x="147" y="42"/>
                    <a:pt x="123" y="25"/>
                    <a:pt x="92" y="8"/>
                  </a:cubicBezTo>
                  <a:cubicBezTo>
                    <a:pt x="84" y="3"/>
                    <a:pt x="74" y="1"/>
                    <a:pt x="65" y="1"/>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6952408" y="2945753"/>
              <a:ext cx="236039" cy="137986"/>
            </a:xfrm>
            <a:custGeom>
              <a:avLst/>
              <a:gdLst/>
              <a:ahLst/>
              <a:cxnLst/>
              <a:rect l="l" t="t" r="r" b="b"/>
              <a:pathLst>
                <a:path w="4807" h="2768" extrusionOk="0">
                  <a:moveTo>
                    <a:pt x="4550" y="1"/>
                  </a:moveTo>
                  <a:cubicBezTo>
                    <a:pt x="4537" y="1"/>
                    <a:pt x="4523" y="9"/>
                    <a:pt x="4519" y="24"/>
                  </a:cubicBezTo>
                  <a:cubicBezTo>
                    <a:pt x="4438" y="358"/>
                    <a:pt x="4234" y="677"/>
                    <a:pt x="4013" y="938"/>
                  </a:cubicBezTo>
                  <a:cubicBezTo>
                    <a:pt x="3758" y="1238"/>
                    <a:pt x="3492" y="1547"/>
                    <a:pt x="3179" y="1788"/>
                  </a:cubicBezTo>
                  <a:cubicBezTo>
                    <a:pt x="2596" y="2237"/>
                    <a:pt x="1914" y="2421"/>
                    <a:pt x="1196" y="2521"/>
                  </a:cubicBezTo>
                  <a:cubicBezTo>
                    <a:pt x="988" y="2550"/>
                    <a:pt x="779" y="2567"/>
                    <a:pt x="571" y="2588"/>
                  </a:cubicBezTo>
                  <a:cubicBezTo>
                    <a:pt x="395" y="2605"/>
                    <a:pt x="166" y="2590"/>
                    <a:pt x="10" y="2684"/>
                  </a:cubicBezTo>
                  <a:cubicBezTo>
                    <a:pt x="2" y="2688"/>
                    <a:pt x="1" y="2701"/>
                    <a:pt x="10" y="2706"/>
                  </a:cubicBezTo>
                  <a:cubicBezTo>
                    <a:pt x="111" y="2760"/>
                    <a:pt x="234" y="2768"/>
                    <a:pt x="354" y="2768"/>
                  </a:cubicBezTo>
                  <a:cubicBezTo>
                    <a:pt x="402" y="2768"/>
                    <a:pt x="449" y="2766"/>
                    <a:pt x="494" y="2766"/>
                  </a:cubicBezTo>
                  <a:cubicBezTo>
                    <a:pt x="507" y="2766"/>
                    <a:pt x="519" y="2767"/>
                    <a:pt x="531" y="2767"/>
                  </a:cubicBezTo>
                  <a:cubicBezTo>
                    <a:pt x="562" y="2767"/>
                    <a:pt x="594" y="2767"/>
                    <a:pt x="625" y="2767"/>
                  </a:cubicBezTo>
                  <a:cubicBezTo>
                    <a:pt x="792" y="2767"/>
                    <a:pt x="960" y="2761"/>
                    <a:pt x="1127" y="2751"/>
                  </a:cubicBezTo>
                  <a:cubicBezTo>
                    <a:pt x="1524" y="2728"/>
                    <a:pt x="1920" y="2666"/>
                    <a:pt x="2303" y="2562"/>
                  </a:cubicBezTo>
                  <a:cubicBezTo>
                    <a:pt x="2672" y="2462"/>
                    <a:pt x="3042" y="2311"/>
                    <a:pt x="3349" y="2080"/>
                  </a:cubicBezTo>
                  <a:cubicBezTo>
                    <a:pt x="3693" y="1822"/>
                    <a:pt x="3997" y="1498"/>
                    <a:pt x="4269" y="1167"/>
                  </a:cubicBezTo>
                  <a:cubicBezTo>
                    <a:pt x="4530" y="848"/>
                    <a:pt x="4806" y="431"/>
                    <a:pt x="4579" y="16"/>
                  </a:cubicBezTo>
                  <a:cubicBezTo>
                    <a:pt x="4572" y="6"/>
                    <a:pt x="4561" y="1"/>
                    <a:pt x="4550" y="1"/>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6962866" y="2895804"/>
              <a:ext cx="205595" cy="144516"/>
            </a:xfrm>
            <a:custGeom>
              <a:avLst/>
              <a:gdLst/>
              <a:ahLst/>
              <a:cxnLst/>
              <a:rect l="l" t="t" r="r" b="b"/>
              <a:pathLst>
                <a:path w="4187" h="2899" extrusionOk="0">
                  <a:moveTo>
                    <a:pt x="3977" y="0"/>
                  </a:moveTo>
                  <a:cubicBezTo>
                    <a:pt x="3963" y="0"/>
                    <a:pt x="3948" y="10"/>
                    <a:pt x="3943" y="24"/>
                  </a:cubicBezTo>
                  <a:cubicBezTo>
                    <a:pt x="3795" y="416"/>
                    <a:pt x="3645" y="822"/>
                    <a:pt x="3360" y="1137"/>
                  </a:cubicBezTo>
                  <a:cubicBezTo>
                    <a:pt x="3079" y="1449"/>
                    <a:pt x="2724" y="1701"/>
                    <a:pt x="2369" y="1921"/>
                  </a:cubicBezTo>
                  <a:cubicBezTo>
                    <a:pt x="2000" y="2149"/>
                    <a:pt x="1599" y="2319"/>
                    <a:pt x="1192" y="2464"/>
                  </a:cubicBezTo>
                  <a:cubicBezTo>
                    <a:pt x="992" y="2535"/>
                    <a:pt x="789" y="2596"/>
                    <a:pt x="583" y="2646"/>
                  </a:cubicBezTo>
                  <a:cubicBezTo>
                    <a:pt x="475" y="2673"/>
                    <a:pt x="366" y="2702"/>
                    <a:pt x="257" y="2732"/>
                  </a:cubicBezTo>
                  <a:cubicBezTo>
                    <a:pt x="173" y="2754"/>
                    <a:pt x="80" y="2769"/>
                    <a:pt x="11" y="2826"/>
                  </a:cubicBezTo>
                  <a:cubicBezTo>
                    <a:pt x="0" y="2835"/>
                    <a:pt x="3" y="2856"/>
                    <a:pt x="15" y="2862"/>
                  </a:cubicBezTo>
                  <a:cubicBezTo>
                    <a:pt x="71" y="2890"/>
                    <a:pt x="139" y="2899"/>
                    <a:pt x="210" y="2899"/>
                  </a:cubicBezTo>
                  <a:cubicBezTo>
                    <a:pt x="306" y="2899"/>
                    <a:pt x="406" y="2882"/>
                    <a:pt x="487" y="2873"/>
                  </a:cubicBezTo>
                  <a:cubicBezTo>
                    <a:pt x="671" y="2852"/>
                    <a:pt x="854" y="2810"/>
                    <a:pt x="1034" y="2766"/>
                  </a:cubicBezTo>
                  <a:cubicBezTo>
                    <a:pt x="1389" y="2680"/>
                    <a:pt x="1732" y="2556"/>
                    <a:pt x="2064" y="2406"/>
                  </a:cubicBezTo>
                  <a:cubicBezTo>
                    <a:pt x="2720" y="2107"/>
                    <a:pt x="3394" y="1729"/>
                    <a:pt x="3816" y="1125"/>
                  </a:cubicBezTo>
                  <a:cubicBezTo>
                    <a:pt x="4040" y="804"/>
                    <a:pt x="4187" y="391"/>
                    <a:pt x="4001" y="16"/>
                  </a:cubicBezTo>
                  <a:cubicBezTo>
                    <a:pt x="3996" y="5"/>
                    <a:pt x="3987" y="0"/>
                    <a:pt x="3977" y="0"/>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7012656" y="2887230"/>
              <a:ext cx="114656" cy="75025"/>
            </a:xfrm>
            <a:custGeom>
              <a:avLst/>
              <a:gdLst/>
              <a:ahLst/>
              <a:cxnLst/>
              <a:rect l="l" t="t" r="r" b="b"/>
              <a:pathLst>
                <a:path w="2335" h="1505" extrusionOk="0">
                  <a:moveTo>
                    <a:pt x="2223" y="0"/>
                  </a:moveTo>
                  <a:cubicBezTo>
                    <a:pt x="2212" y="0"/>
                    <a:pt x="2201" y="7"/>
                    <a:pt x="2197" y="19"/>
                  </a:cubicBezTo>
                  <a:cubicBezTo>
                    <a:pt x="2159" y="132"/>
                    <a:pt x="2042" y="210"/>
                    <a:pt x="1968" y="302"/>
                  </a:cubicBezTo>
                  <a:cubicBezTo>
                    <a:pt x="1906" y="380"/>
                    <a:pt x="1837" y="453"/>
                    <a:pt x="1765" y="523"/>
                  </a:cubicBezTo>
                  <a:cubicBezTo>
                    <a:pt x="1613" y="673"/>
                    <a:pt x="1439" y="796"/>
                    <a:pt x="1252" y="901"/>
                  </a:cubicBezTo>
                  <a:cubicBezTo>
                    <a:pt x="1068" y="1005"/>
                    <a:pt x="875" y="1088"/>
                    <a:pt x="677" y="1162"/>
                  </a:cubicBezTo>
                  <a:cubicBezTo>
                    <a:pt x="580" y="1198"/>
                    <a:pt x="484" y="1241"/>
                    <a:pt x="385" y="1270"/>
                  </a:cubicBezTo>
                  <a:cubicBezTo>
                    <a:pt x="275" y="1304"/>
                    <a:pt x="168" y="1293"/>
                    <a:pt x="57" y="1308"/>
                  </a:cubicBezTo>
                  <a:cubicBezTo>
                    <a:pt x="20" y="1313"/>
                    <a:pt x="1" y="1366"/>
                    <a:pt x="21" y="1394"/>
                  </a:cubicBezTo>
                  <a:cubicBezTo>
                    <a:pt x="81" y="1477"/>
                    <a:pt x="176" y="1505"/>
                    <a:pt x="281" y="1505"/>
                  </a:cubicBezTo>
                  <a:cubicBezTo>
                    <a:pt x="424" y="1505"/>
                    <a:pt x="586" y="1452"/>
                    <a:pt x="695" y="1419"/>
                  </a:cubicBezTo>
                  <a:cubicBezTo>
                    <a:pt x="938" y="1347"/>
                    <a:pt x="1178" y="1240"/>
                    <a:pt x="1399" y="1117"/>
                  </a:cubicBezTo>
                  <a:cubicBezTo>
                    <a:pt x="1613" y="998"/>
                    <a:pt x="1820" y="853"/>
                    <a:pt x="1991" y="677"/>
                  </a:cubicBezTo>
                  <a:cubicBezTo>
                    <a:pt x="2159" y="505"/>
                    <a:pt x="2335" y="273"/>
                    <a:pt x="2249" y="19"/>
                  </a:cubicBezTo>
                  <a:cubicBezTo>
                    <a:pt x="2244" y="7"/>
                    <a:pt x="2234" y="0"/>
                    <a:pt x="2223" y="0"/>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7217118" y="2945105"/>
              <a:ext cx="197641" cy="136191"/>
            </a:xfrm>
            <a:custGeom>
              <a:avLst/>
              <a:gdLst/>
              <a:ahLst/>
              <a:cxnLst/>
              <a:rect l="l" t="t" r="r" b="b"/>
              <a:pathLst>
                <a:path w="4025" h="2732" extrusionOk="0">
                  <a:moveTo>
                    <a:pt x="66" y="1"/>
                  </a:moveTo>
                  <a:cubicBezTo>
                    <a:pt x="44" y="1"/>
                    <a:pt x="22" y="19"/>
                    <a:pt x="20" y="46"/>
                  </a:cubicBezTo>
                  <a:cubicBezTo>
                    <a:pt x="1" y="364"/>
                    <a:pt x="199" y="692"/>
                    <a:pt x="372" y="949"/>
                  </a:cubicBezTo>
                  <a:cubicBezTo>
                    <a:pt x="561" y="1229"/>
                    <a:pt x="784" y="1487"/>
                    <a:pt x="1038" y="1711"/>
                  </a:cubicBezTo>
                  <a:cubicBezTo>
                    <a:pt x="1545" y="2164"/>
                    <a:pt x="2175" y="2521"/>
                    <a:pt x="2844" y="2662"/>
                  </a:cubicBezTo>
                  <a:cubicBezTo>
                    <a:pt x="2998" y="2695"/>
                    <a:pt x="3195" y="2731"/>
                    <a:pt x="3388" y="2731"/>
                  </a:cubicBezTo>
                  <a:cubicBezTo>
                    <a:pt x="3643" y="2731"/>
                    <a:pt x="3890" y="2666"/>
                    <a:pt x="4012" y="2441"/>
                  </a:cubicBezTo>
                  <a:cubicBezTo>
                    <a:pt x="4024" y="2422"/>
                    <a:pt x="4016" y="2391"/>
                    <a:pt x="3990" y="2386"/>
                  </a:cubicBezTo>
                  <a:cubicBezTo>
                    <a:pt x="3662" y="2323"/>
                    <a:pt x="3322" y="2323"/>
                    <a:pt x="2992" y="2256"/>
                  </a:cubicBezTo>
                  <a:cubicBezTo>
                    <a:pt x="2699" y="2196"/>
                    <a:pt x="2406" y="2110"/>
                    <a:pt x="2133" y="1987"/>
                  </a:cubicBezTo>
                  <a:cubicBezTo>
                    <a:pt x="1571" y="1733"/>
                    <a:pt x="1078" y="1340"/>
                    <a:pt x="694" y="856"/>
                  </a:cubicBezTo>
                  <a:cubicBezTo>
                    <a:pt x="585" y="719"/>
                    <a:pt x="488" y="572"/>
                    <a:pt x="393" y="425"/>
                  </a:cubicBezTo>
                  <a:cubicBezTo>
                    <a:pt x="298" y="279"/>
                    <a:pt x="224" y="135"/>
                    <a:pt x="98" y="14"/>
                  </a:cubicBezTo>
                  <a:cubicBezTo>
                    <a:pt x="88" y="5"/>
                    <a:pt x="77" y="1"/>
                    <a:pt x="66" y="1"/>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7246727" y="2896951"/>
              <a:ext cx="165134" cy="130608"/>
            </a:xfrm>
            <a:custGeom>
              <a:avLst/>
              <a:gdLst/>
              <a:ahLst/>
              <a:cxnLst/>
              <a:rect l="l" t="t" r="r" b="b"/>
              <a:pathLst>
                <a:path w="3363" h="2620" extrusionOk="0">
                  <a:moveTo>
                    <a:pt x="18" y="0"/>
                  </a:moveTo>
                  <a:cubicBezTo>
                    <a:pt x="12" y="0"/>
                    <a:pt x="5" y="5"/>
                    <a:pt x="5" y="12"/>
                  </a:cubicBezTo>
                  <a:cubicBezTo>
                    <a:pt x="0" y="216"/>
                    <a:pt x="22" y="386"/>
                    <a:pt x="99" y="577"/>
                  </a:cubicBezTo>
                  <a:cubicBezTo>
                    <a:pt x="174" y="761"/>
                    <a:pt x="270" y="937"/>
                    <a:pt x="384" y="1100"/>
                  </a:cubicBezTo>
                  <a:cubicBezTo>
                    <a:pt x="633" y="1454"/>
                    <a:pt x="948" y="1734"/>
                    <a:pt x="1312" y="1964"/>
                  </a:cubicBezTo>
                  <a:cubicBezTo>
                    <a:pt x="1696" y="2207"/>
                    <a:pt x="2122" y="2401"/>
                    <a:pt x="2553" y="2544"/>
                  </a:cubicBezTo>
                  <a:cubicBezTo>
                    <a:pt x="2676" y="2584"/>
                    <a:pt x="2800" y="2619"/>
                    <a:pt x="2925" y="2619"/>
                  </a:cubicBezTo>
                  <a:cubicBezTo>
                    <a:pt x="2986" y="2619"/>
                    <a:pt x="3048" y="2611"/>
                    <a:pt x="3110" y="2591"/>
                  </a:cubicBezTo>
                  <a:cubicBezTo>
                    <a:pt x="3250" y="2545"/>
                    <a:pt x="3346" y="2420"/>
                    <a:pt x="3360" y="2274"/>
                  </a:cubicBezTo>
                  <a:cubicBezTo>
                    <a:pt x="3362" y="2254"/>
                    <a:pt x="3344" y="2241"/>
                    <a:pt x="3326" y="2241"/>
                  </a:cubicBezTo>
                  <a:cubicBezTo>
                    <a:pt x="3320" y="2241"/>
                    <a:pt x="3314" y="2242"/>
                    <a:pt x="3309" y="2245"/>
                  </a:cubicBezTo>
                  <a:cubicBezTo>
                    <a:pt x="3279" y="2261"/>
                    <a:pt x="3245" y="2267"/>
                    <a:pt x="3210" y="2267"/>
                  </a:cubicBezTo>
                  <a:cubicBezTo>
                    <a:pt x="3118" y="2267"/>
                    <a:pt x="3015" y="2223"/>
                    <a:pt x="2932" y="2202"/>
                  </a:cubicBezTo>
                  <a:cubicBezTo>
                    <a:pt x="2760" y="2157"/>
                    <a:pt x="2595" y="2095"/>
                    <a:pt x="2428" y="2038"/>
                  </a:cubicBezTo>
                  <a:cubicBezTo>
                    <a:pt x="2068" y="1917"/>
                    <a:pt x="1718" y="1772"/>
                    <a:pt x="1391" y="1576"/>
                  </a:cubicBezTo>
                  <a:cubicBezTo>
                    <a:pt x="1089" y="1395"/>
                    <a:pt x="803" y="1174"/>
                    <a:pt x="569" y="909"/>
                  </a:cubicBezTo>
                  <a:cubicBezTo>
                    <a:pt x="451" y="774"/>
                    <a:pt x="346" y="627"/>
                    <a:pt x="261" y="468"/>
                  </a:cubicBezTo>
                  <a:cubicBezTo>
                    <a:pt x="180" y="318"/>
                    <a:pt x="93" y="162"/>
                    <a:pt x="26" y="6"/>
                  </a:cubicBezTo>
                  <a:cubicBezTo>
                    <a:pt x="25" y="2"/>
                    <a:pt x="21" y="0"/>
                    <a:pt x="18" y="0"/>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7302655" y="2898397"/>
              <a:ext cx="66977" cy="55384"/>
            </a:xfrm>
            <a:custGeom>
              <a:avLst/>
              <a:gdLst/>
              <a:ahLst/>
              <a:cxnLst/>
              <a:rect l="l" t="t" r="r" b="b"/>
              <a:pathLst>
                <a:path w="1364" h="1111" extrusionOk="0">
                  <a:moveTo>
                    <a:pt x="19" y="0"/>
                  </a:moveTo>
                  <a:cubicBezTo>
                    <a:pt x="9" y="0"/>
                    <a:pt x="0" y="10"/>
                    <a:pt x="3" y="20"/>
                  </a:cubicBezTo>
                  <a:cubicBezTo>
                    <a:pt x="25" y="91"/>
                    <a:pt x="45" y="159"/>
                    <a:pt x="85" y="221"/>
                  </a:cubicBezTo>
                  <a:cubicBezTo>
                    <a:pt x="124" y="283"/>
                    <a:pt x="163" y="340"/>
                    <a:pt x="210" y="395"/>
                  </a:cubicBezTo>
                  <a:cubicBezTo>
                    <a:pt x="311" y="510"/>
                    <a:pt x="420" y="617"/>
                    <a:pt x="539" y="715"/>
                  </a:cubicBezTo>
                  <a:cubicBezTo>
                    <a:pt x="768" y="906"/>
                    <a:pt x="1025" y="1076"/>
                    <a:pt x="1329" y="1111"/>
                  </a:cubicBezTo>
                  <a:cubicBezTo>
                    <a:pt x="1330" y="1111"/>
                    <a:pt x="1330" y="1111"/>
                    <a:pt x="1331" y="1111"/>
                  </a:cubicBezTo>
                  <a:cubicBezTo>
                    <a:pt x="1352" y="1111"/>
                    <a:pt x="1363" y="1079"/>
                    <a:pt x="1347" y="1066"/>
                  </a:cubicBezTo>
                  <a:cubicBezTo>
                    <a:pt x="1139" y="871"/>
                    <a:pt x="890" y="731"/>
                    <a:pt x="669" y="555"/>
                  </a:cubicBezTo>
                  <a:cubicBezTo>
                    <a:pt x="558" y="465"/>
                    <a:pt x="450" y="370"/>
                    <a:pt x="350" y="270"/>
                  </a:cubicBezTo>
                  <a:cubicBezTo>
                    <a:pt x="299" y="220"/>
                    <a:pt x="246" y="173"/>
                    <a:pt x="194" y="124"/>
                  </a:cubicBezTo>
                  <a:cubicBezTo>
                    <a:pt x="142" y="77"/>
                    <a:pt x="83" y="42"/>
                    <a:pt x="26" y="2"/>
                  </a:cubicBezTo>
                  <a:cubicBezTo>
                    <a:pt x="23" y="1"/>
                    <a:pt x="21" y="0"/>
                    <a:pt x="19" y="0"/>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7089600" y="3329544"/>
              <a:ext cx="175642" cy="128464"/>
            </a:xfrm>
            <a:custGeom>
              <a:avLst/>
              <a:gdLst/>
              <a:ahLst/>
              <a:cxnLst/>
              <a:rect l="l" t="t" r="r" b="b"/>
              <a:pathLst>
                <a:path w="3577" h="2577" extrusionOk="0">
                  <a:moveTo>
                    <a:pt x="3202" y="0"/>
                  </a:moveTo>
                  <a:cubicBezTo>
                    <a:pt x="3202" y="0"/>
                    <a:pt x="304" y="46"/>
                    <a:pt x="304" y="181"/>
                  </a:cubicBezTo>
                  <a:cubicBezTo>
                    <a:pt x="304" y="298"/>
                    <a:pt x="270" y="1019"/>
                    <a:pt x="0" y="1737"/>
                  </a:cubicBezTo>
                  <a:cubicBezTo>
                    <a:pt x="604" y="2280"/>
                    <a:pt x="1423" y="2577"/>
                    <a:pt x="2237" y="2577"/>
                  </a:cubicBezTo>
                  <a:cubicBezTo>
                    <a:pt x="2698" y="2577"/>
                    <a:pt x="3158" y="2481"/>
                    <a:pt x="3576" y="2281"/>
                  </a:cubicBezTo>
                  <a:cubicBezTo>
                    <a:pt x="3572" y="2275"/>
                    <a:pt x="3569" y="2270"/>
                    <a:pt x="3565" y="2264"/>
                  </a:cubicBezTo>
                  <a:cubicBezTo>
                    <a:pt x="3067" y="1495"/>
                    <a:pt x="3202" y="0"/>
                    <a:pt x="3202"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6985012" y="3015792"/>
              <a:ext cx="361253" cy="401395"/>
            </a:xfrm>
            <a:custGeom>
              <a:avLst/>
              <a:gdLst/>
              <a:ahLst/>
              <a:cxnLst/>
              <a:rect l="l" t="t" r="r" b="b"/>
              <a:pathLst>
                <a:path w="7357" h="8052" extrusionOk="0">
                  <a:moveTo>
                    <a:pt x="4338" y="0"/>
                  </a:moveTo>
                  <a:cubicBezTo>
                    <a:pt x="3115" y="2240"/>
                    <a:pt x="387" y="2291"/>
                    <a:pt x="387" y="2291"/>
                  </a:cubicBezTo>
                  <a:cubicBezTo>
                    <a:pt x="387" y="2291"/>
                    <a:pt x="1" y="7928"/>
                    <a:pt x="3387" y="8048"/>
                  </a:cubicBezTo>
                  <a:cubicBezTo>
                    <a:pt x="3437" y="8050"/>
                    <a:pt x="3486" y="8051"/>
                    <a:pt x="3534" y="8051"/>
                  </a:cubicBezTo>
                  <a:cubicBezTo>
                    <a:pt x="7356" y="8051"/>
                    <a:pt x="7356" y="2553"/>
                    <a:pt x="7356" y="2553"/>
                  </a:cubicBezTo>
                  <a:cubicBezTo>
                    <a:pt x="4900" y="1937"/>
                    <a:pt x="4338" y="0"/>
                    <a:pt x="4338"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6942293" y="3366931"/>
              <a:ext cx="193025" cy="188484"/>
            </a:xfrm>
            <a:custGeom>
              <a:avLst/>
              <a:gdLst/>
              <a:ahLst/>
              <a:cxnLst/>
              <a:rect l="l" t="t" r="r" b="b"/>
              <a:pathLst>
                <a:path w="3931" h="3781" extrusionOk="0">
                  <a:moveTo>
                    <a:pt x="2434" y="1"/>
                  </a:moveTo>
                  <a:cubicBezTo>
                    <a:pt x="1631" y="1"/>
                    <a:pt x="596" y="290"/>
                    <a:pt x="332" y="720"/>
                  </a:cubicBezTo>
                  <a:cubicBezTo>
                    <a:pt x="1" y="1258"/>
                    <a:pt x="221" y="2349"/>
                    <a:pt x="1" y="2995"/>
                  </a:cubicBezTo>
                  <a:cubicBezTo>
                    <a:pt x="1" y="2995"/>
                    <a:pt x="899" y="3781"/>
                    <a:pt x="1470" y="3781"/>
                  </a:cubicBezTo>
                  <a:cubicBezTo>
                    <a:pt x="1592" y="3781"/>
                    <a:pt x="1699" y="3744"/>
                    <a:pt x="1780" y="3657"/>
                  </a:cubicBezTo>
                  <a:cubicBezTo>
                    <a:pt x="2235" y="3161"/>
                    <a:pt x="2132" y="2989"/>
                    <a:pt x="2318" y="2582"/>
                  </a:cubicBezTo>
                  <a:cubicBezTo>
                    <a:pt x="2503" y="2173"/>
                    <a:pt x="2566" y="1796"/>
                    <a:pt x="2566" y="1796"/>
                  </a:cubicBezTo>
                  <a:cubicBezTo>
                    <a:pt x="2566" y="1796"/>
                    <a:pt x="2692" y="2068"/>
                    <a:pt x="2961" y="2068"/>
                  </a:cubicBezTo>
                  <a:cubicBezTo>
                    <a:pt x="3005" y="2068"/>
                    <a:pt x="3052" y="2061"/>
                    <a:pt x="3104" y="2044"/>
                  </a:cubicBezTo>
                  <a:cubicBezTo>
                    <a:pt x="3470" y="1924"/>
                    <a:pt x="3559" y="1754"/>
                    <a:pt x="3559" y="1754"/>
                  </a:cubicBezTo>
                  <a:cubicBezTo>
                    <a:pt x="3559" y="1754"/>
                    <a:pt x="3931" y="1672"/>
                    <a:pt x="3890" y="1341"/>
                  </a:cubicBezTo>
                  <a:cubicBezTo>
                    <a:pt x="3848" y="1010"/>
                    <a:pt x="3642" y="224"/>
                    <a:pt x="2980" y="58"/>
                  </a:cubicBezTo>
                  <a:cubicBezTo>
                    <a:pt x="2823" y="19"/>
                    <a:pt x="2636" y="1"/>
                    <a:pt x="2434" y="1"/>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6686960" y="3498534"/>
              <a:ext cx="370877" cy="532601"/>
            </a:xfrm>
            <a:custGeom>
              <a:avLst/>
              <a:gdLst/>
              <a:ahLst/>
              <a:cxnLst/>
              <a:rect l="l" t="t" r="r" b="b"/>
              <a:pathLst>
                <a:path w="7553" h="10684" extrusionOk="0">
                  <a:moveTo>
                    <a:pt x="4955" y="0"/>
                  </a:moveTo>
                  <a:cubicBezTo>
                    <a:pt x="4955" y="0"/>
                    <a:pt x="397" y="5758"/>
                    <a:pt x="170" y="7933"/>
                  </a:cubicBezTo>
                  <a:cubicBezTo>
                    <a:pt x="0" y="9563"/>
                    <a:pt x="1232" y="10684"/>
                    <a:pt x="2508" y="10684"/>
                  </a:cubicBezTo>
                  <a:cubicBezTo>
                    <a:pt x="2933" y="10684"/>
                    <a:pt x="3364" y="10559"/>
                    <a:pt x="3749" y="10288"/>
                  </a:cubicBezTo>
                  <a:cubicBezTo>
                    <a:pt x="5288" y="9201"/>
                    <a:pt x="7552" y="1049"/>
                    <a:pt x="7552" y="1049"/>
                  </a:cubicBezTo>
                  <a:cubicBezTo>
                    <a:pt x="7145" y="460"/>
                    <a:pt x="5363" y="181"/>
                    <a:pt x="49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6960804" y="2999541"/>
              <a:ext cx="471784" cy="151246"/>
            </a:xfrm>
            <a:custGeom>
              <a:avLst/>
              <a:gdLst/>
              <a:ahLst/>
              <a:cxnLst/>
              <a:rect l="l" t="t" r="r" b="b"/>
              <a:pathLst>
                <a:path w="9608" h="3034" extrusionOk="0">
                  <a:moveTo>
                    <a:pt x="4951" y="0"/>
                  </a:moveTo>
                  <a:cubicBezTo>
                    <a:pt x="4945" y="0"/>
                    <a:pt x="4939" y="2"/>
                    <a:pt x="4933" y="5"/>
                  </a:cubicBezTo>
                  <a:cubicBezTo>
                    <a:pt x="4856" y="46"/>
                    <a:pt x="4780" y="67"/>
                    <a:pt x="4716" y="132"/>
                  </a:cubicBezTo>
                  <a:cubicBezTo>
                    <a:pt x="4651" y="197"/>
                    <a:pt x="4605" y="286"/>
                    <a:pt x="4552" y="361"/>
                  </a:cubicBezTo>
                  <a:cubicBezTo>
                    <a:pt x="4449" y="508"/>
                    <a:pt x="4335" y="648"/>
                    <a:pt x="4212" y="782"/>
                  </a:cubicBezTo>
                  <a:cubicBezTo>
                    <a:pt x="3966" y="1051"/>
                    <a:pt x="3686" y="1292"/>
                    <a:pt x="3381" y="1497"/>
                  </a:cubicBezTo>
                  <a:cubicBezTo>
                    <a:pt x="3076" y="1702"/>
                    <a:pt x="2746" y="1876"/>
                    <a:pt x="2401" y="2011"/>
                  </a:cubicBezTo>
                  <a:cubicBezTo>
                    <a:pt x="2051" y="2147"/>
                    <a:pt x="1691" y="2231"/>
                    <a:pt x="1322" y="2304"/>
                  </a:cubicBezTo>
                  <a:cubicBezTo>
                    <a:pt x="906" y="2387"/>
                    <a:pt x="491" y="2379"/>
                    <a:pt x="69" y="2411"/>
                  </a:cubicBezTo>
                  <a:cubicBezTo>
                    <a:pt x="11" y="2415"/>
                    <a:pt x="0" y="2489"/>
                    <a:pt x="56" y="2508"/>
                  </a:cubicBezTo>
                  <a:cubicBezTo>
                    <a:pt x="311" y="2597"/>
                    <a:pt x="593" y="2624"/>
                    <a:pt x="870" y="2624"/>
                  </a:cubicBezTo>
                  <a:cubicBezTo>
                    <a:pt x="990" y="2624"/>
                    <a:pt x="1108" y="2619"/>
                    <a:pt x="1224" y="2612"/>
                  </a:cubicBezTo>
                  <a:cubicBezTo>
                    <a:pt x="1618" y="2587"/>
                    <a:pt x="2004" y="2494"/>
                    <a:pt x="2375" y="2365"/>
                  </a:cubicBezTo>
                  <a:cubicBezTo>
                    <a:pt x="3124" y="2103"/>
                    <a:pt x="3810" y="1673"/>
                    <a:pt x="4357" y="1113"/>
                  </a:cubicBezTo>
                  <a:cubicBezTo>
                    <a:pt x="4507" y="959"/>
                    <a:pt x="4646" y="794"/>
                    <a:pt x="4773" y="623"/>
                  </a:cubicBezTo>
                  <a:cubicBezTo>
                    <a:pt x="4791" y="599"/>
                    <a:pt x="4810" y="574"/>
                    <a:pt x="4827" y="550"/>
                  </a:cubicBezTo>
                  <a:cubicBezTo>
                    <a:pt x="4845" y="597"/>
                    <a:pt x="4864" y="642"/>
                    <a:pt x="4881" y="684"/>
                  </a:cubicBezTo>
                  <a:cubicBezTo>
                    <a:pt x="4953" y="864"/>
                    <a:pt x="5037" y="1039"/>
                    <a:pt x="5136" y="1206"/>
                  </a:cubicBezTo>
                  <a:cubicBezTo>
                    <a:pt x="5336" y="1544"/>
                    <a:pt x="5605" y="1851"/>
                    <a:pt x="5908" y="2107"/>
                  </a:cubicBezTo>
                  <a:cubicBezTo>
                    <a:pt x="6554" y="2655"/>
                    <a:pt x="7370" y="2973"/>
                    <a:pt x="8226" y="3026"/>
                  </a:cubicBezTo>
                  <a:cubicBezTo>
                    <a:pt x="8309" y="3031"/>
                    <a:pt x="8392" y="3033"/>
                    <a:pt x="8475" y="3033"/>
                  </a:cubicBezTo>
                  <a:cubicBezTo>
                    <a:pt x="8638" y="3033"/>
                    <a:pt x="8801" y="3023"/>
                    <a:pt x="8962" y="3002"/>
                  </a:cubicBezTo>
                  <a:cubicBezTo>
                    <a:pt x="9081" y="2986"/>
                    <a:pt x="9209" y="2969"/>
                    <a:pt x="9324" y="2932"/>
                  </a:cubicBezTo>
                  <a:cubicBezTo>
                    <a:pt x="9381" y="2915"/>
                    <a:pt x="9443" y="2888"/>
                    <a:pt x="9488" y="2850"/>
                  </a:cubicBezTo>
                  <a:cubicBezTo>
                    <a:pt x="9537" y="2809"/>
                    <a:pt x="9549" y="2753"/>
                    <a:pt x="9592" y="2709"/>
                  </a:cubicBezTo>
                  <a:cubicBezTo>
                    <a:pt x="9608" y="2693"/>
                    <a:pt x="9602" y="2665"/>
                    <a:pt x="9578" y="2659"/>
                  </a:cubicBezTo>
                  <a:cubicBezTo>
                    <a:pt x="9489" y="2640"/>
                    <a:pt x="9436" y="2588"/>
                    <a:pt x="9336" y="2588"/>
                  </a:cubicBezTo>
                  <a:cubicBezTo>
                    <a:pt x="9334" y="2588"/>
                    <a:pt x="9332" y="2588"/>
                    <a:pt x="9330" y="2588"/>
                  </a:cubicBezTo>
                  <a:cubicBezTo>
                    <a:pt x="9224" y="2588"/>
                    <a:pt x="9121" y="2616"/>
                    <a:pt x="9017" y="2630"/>
                  </a:cubicBezTo>
                  <a:cubicBezTo>
                    <a:pt x="8830" y="2654"/>
                    <a:pt x="8640" y="2668"/>
                    <a:pt x="8451" y="2668"/>
                  </a:cubicBezTo>
                  <a:cubicBezTo>
                    <a:pt x="8437" y="2668"/>
                    <a:pt x="8423" y="2668"/>
                    <a:pt x="8410" y="2668"/>
                  </a:cubicBezTo>
                  <a:cubicBezTo>
                    <a:pt x="8012" y="2662"/>
                    <a:pt x="7618" y="2593"/>
                    <a:pt x="7243" y="2466"/>
                  </a:cubicBezTo>
                  <a:cubicBezTo>
                    <a:pt x="6530" y="2225"/>
                    <a:pt x="5943" y="1754"/>
                    <a:pt x="5512" y="1161"/>
                  </a:cubicBezTo>
                  <a:cubicBezTo>
                    <a:pt x="5391" y="993"/>
                    <a:pt x="5282" y="819"/>
                    <a:pt x="5190" y="635"/>
                  </a:cubicBezTo>
                  <a:cubicBezTo>
                    <a:pt x="5125" y="502"/>
                    <a:pt x="5084" y="328"/>
                    <a:pt x="4996" y="199"/>
                  </a:cubicBezTo>
                  <a:cubicBezTo>
                    <a:pt x="4999" y="147"/>
                    <a:pt x="4993" y="95"/>
                    <a:pt x="4988" y="35"/>
                  </a:cubicBezTo>
                  <a:cubicBezTo>
                    <a:pt x="4985" y="15"/>
                    <a:pt x="4969" y="0"/>
                    <a:pt x="4951" y="0"/>
                  </a:cubicBezTo>
                  <a:close/>
                </a:path>
              </a:pathLst>
            </a:custGeom>
            <a:solidFill>
              <a:srgbClr val="CEA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7023311" y="3363093"/>
              <a:ext cx="118584" cy="173579"/>
            </a:xfrm>
            <a:custGeom>
              <a:avLst/>
              <a:gdLst/>
              <a:ahLst/>
              <a:cxnLst/>
              <a:rect l="l" t="t" r="r" b="b"/>
              <a:pathLst>
                <a:path w="2415" h="3482" extrusionOk="0">
                  <a:moveTo>
                    <a:pt x="890" y="0"/>
                  </a:moveTo>
                  <a:cubicBezTo>
                    <a:pt x="790" y="0"/>
                    <a:pt x="689" y="9"/>
                    <a:pt x="590" y="23"/>
                  </a:cubicBezTo>
                  <a:cubicBezTo>
                    <a:pt x="479" y="39"/>
                    <a:pt x="368" y="57"/>
                    <a:pt x="258" y="78"/>
                  </a:cubicBezTo>
                  <a:cubicBezTo>
                    <a:pt x="172" y="94"/>
                    <a:pt x="73" y="104"/>
                    <a:pt x="9" y="166"/>
                  </a:cubicBezTo>
                  <a:cubicBezTo>
                    <a:pt x="0" y="175"/>
                    <a:pt x="3" y="189"/>
                    <a:pt x="12" y="195"/>
                  </a:cubicBezTo>
                  <a:cubicBezTo>
                    <a:pt x="62" y="223"/>
                    <a:pt x="126" y="233"/>
                    <a:pt x="194" y="233"/>
                  </a:cubicBezTo>
                  <a:cubicBezTo>
                    <a:pt x="317" y="233"/>
                    <a:pt x="453" y="202"/>
                    <a:pt x="550" y="194"/>
                  </a:cubicBezTo>
                  <a:cubicBezTo>
                    <a:pt x="642" y="187"/>
                    <a:pt x="734" y="180"/>
                    <a:pt x="826" y="180"/>
                  </a:cubicBezTo>
                  <a:cubicBezTo>
                    <a:pt x="940" y="180"/>
                    <a:pt x="1053" y="191"/>
                    <a:pt x="1164" y="226"/>
                  </a:cubicBezTo>
                  <a:cubicBezTo>
                    <a:pt x="1473" y="325"/>
                    <a:pt x="1667" y="585"/>
                    <a:pt x="1826" y="853"/>
                  </a:cubicBezTo>
                  <a:cubicBezTo>
                    <a:pt x="1907" y="991"/>
                    <a:pt x="1982" y="1132"/>
                    <a:pt x="2050" y="1277"/>
                  </a:cubicBezTo>
                  <a:cubicBezTo>
                    <a:pt x="2135" y="1460"/>
                    <a:pt x="2090" y="1608"/>
                    <a:pt x="1973" y="1765"/>
                  </a:cubicBezTo>
                  <a:cubicBezTo>
                    <a:pt x="1869" y="1906"/>
                    <a:pt x="1739" y="2049"/>
                    <a:pt x="1604" y="2160"/>
                  </a:cubicBezTo>
                  <a:cubicBezTo>
                    <a:pt x="1534" y="2217"/>
                    <a:pt x="1456" y="2264"/>
                    <a:pt x="1369" y="2291"/>
                  </a:cubicBezTo>
                  <a:cubicBezTo>
                    <a:pt x="1279" y="2318"/>
                    <a:pt x="1183" y="2314"/>
                    <a:pt x="1093" y="2337"/>
                  </a:cubicBezTo>
                  <a:cubicBezTo>
                    <a:pt x="1074" y="2342"/>
                    <a:pt x="1058" y="2354"/>
                    <a:pt x="1045" y="2370"/>
                  </a:cubicBezTo>
                  <a:cubicBezTo>
                    <a:pt x="1123" y="2173"/>
                    <a:pt x="1186" y="1969"/>
                    <a:pt x="1214" y="1760"/>
                  </a:cubicBezTo>
                  <a:cubicBezTo>
                    <a:pt x="1227" y="1663"/>
                    <a:pt x="1237" y="1559"/>
                    <a:pt x="1233" y="1457"/>
                  </a:cubicBezTo>
                  <a:lnTo>
                    <a:pt x="1233" y="1457"/>
                  </a:lnTo>
                  <a:cubicBezTo>
                    <a:pt x="1239" y="1467"/>
                    <a:pt x="1247" y="1478"/>
                    <a:pt x="1253" y="1489"/>
                  </a:cubicBezTo>
                  <a:cubicBezTo>
                    <a:pt x="1296" y="1566"/>
                    <a:pt x="1329" y="1652"/>
                    <a:pt x="1376" y="1725"/>
                  </a:cubicBezTo>
                  <a:cubicBezTo>
                    <a:pt x="1396" y="1756"/>
                    <a:pt x="1450" y="1827"/>
                    <a:pt x="1490" y="1827"/>
                  </a:cubicBezTo>
                  <a:cubicBezTo>
                    <a:pt x="1507" y="1827"/>
                    <a:pt x="1521" y="1815"/>
                    <a:pt x="1530" y="1784"/>
                  </a:cubicBezTo>
                  <a:cubicBezTo>
                    <a:pt x="1558" y="1693"/>
                    <a:pt x="1517" y="1594"/>
                    <a:pt x="1479" y="1512"/>
                  </a:cubicBezTo>
                  <a:cubicBezTo>
                    <a:pt x="1402" y="1350"/>
                    <a:pt x="1288" y="1198"/>
                    <a:pt x="1155" y="1077"/>
                  </a:cubicBezTo>
                  <a:cubicBezTo>
                    <a:pt x="1081" y="1010"/>
                    <a:pt x="1001" y="951"/>
                    <a:pt x="913" y="902"/>
                  </a:cubicBezTo>
                  <a:cubicBezTo>
                    <a:pt x="878" y="883"/>
                    <a:pt x="846" y="867"/>
                    <a:pt x="807" y="867"/>
                  </a:cubicBezTo>
                  <a:cubicBezTo>
                    <a:pt x="802" y="867"/>
                    <a:pt x="798" y="868"/>
                    <a:pt x="793" y="868"/>
                  </a:cubicBezTo>
                  <a:cubicBezTo>
                    <a:pt x="758" y="871"/>
                    <a:pt x="720" y="888"/>
                    <a:pt x="714" y="926"/>
                  </a:cubicBezTo>
                  <a:cubicBezTo>
                    <a:pt x="711" y="946"/>
                    <a:pt x="725" y="964"/>
                    <a:pt x="742" y="964"/>
                  </a:cubicBezTo>
                  <a:cubicBezTo>
                    <a:pt x="747" y="964"/>
                    <a:pt x="752" y="963"/>
                    <a:pt x="757" y="960"/>
                  </a:cubicBezTo>
                  <a:cubicBezTo>
                    <a:pt x="760" y="958"/>
                    <a:pt x="763" y="958"/>
                    <a:pt x="766" y="958"/>
                  </a:cubicBezTo>
                  <a:cubicBezTo>
                    <a:pt x="786" y="958"/>
                    <a:pt x="814" y="985"/>
                    <a:pt x="825" y="993"/>
                  </a:cubicBezTo>
                  <a:cubicBezTo>
                    <a:pt x="860" y="1021"/>
                    <a:pt x="893" y="1051"/>
                    <a:pt x="924" y="1081"/>
                  </a:cubicBezTo>
                  <a:cubicBezTo>
                    <a:pt x="980" y="1135"/>
                    <a:pt x="1033" y="1191"/>
                    <a:pt x="1084" y="1250"/>
                  </a:cubicBezTo>
                  <a:cubicBezTo>
                    <a:pt x="1068" y="1407"/>
                    <a:pt x="1065" y="1566"/>
                    <a:pt x="1029" y="1722"/>
                  </a:cubicBezTo>
                  <a:cubicBezTo>
                    <a:pt x="982" y="1929"/>
                    <a:pt x="910" y="2127"/>
                    <a:pt x="823" y="2320"/>
                  </a:cubicBezTo>
                  <a:cubicBezTo>
                    <a:pt x="736" y="2511"/>
                    <a:pt x="642" y="2698"/>
                    <a:pt x="544" y="2884"/>
                  </a:cubicBezTo>
                  <a:cubicBezTo>
                    <a:pt x="495" y="2975"/>
                    <a:pt x="447" y="3065"/>
                    <a:pt x="400" y="3158"/>
                  </a:cubicBezTo>
                  <a:cubicBezTo>
                    <a:pt x="376" y="3204"/>
                    <a:pt x="346" y="3255"/>
                    <a:pt x="331" y="3306"/>
                  </a:cubicBezTo>
                  <a:cubicBezTo>
                    <a:pt x="329" y="3312"/>
                    <a:pt x="316" y="3395"/>
                    <a:pt x="320" y="3395"/>
                  </a:cubicBezTo>
                  <a:cubicBezTo>
                    <a:pt x="321" y="3395"/>
                    <a:pt x="322" y="3394"/>
                    <a:pt x="323" y="3391"/>
                  </a:cubicBezTo>
                  <a:lnTo>
                    <a:pt x="323" y="3391"/>
                  </a:lnTo>
                  <a:cubicBezTo>
                    <a:pt x="313" y="3418"/>
                    <a:pt x="329" y="3443"/>
                    <a:pt x="350" y="3458"/>
                  </a:cubicBezTo>
                  <a:cubicBezTo>
                    <a:pt x="372" y="3474"/>
                    <a:pt x="393" y="3482"/>
                    <a:pt x="415" y="3482"/>
                  </a:cubicBezTo>
                  <a:cubicBezTo>
                    <a:pt x="552" y="3482"/>
                    <a:pt x="665" y="3168"/>
                    <a:pt x="709" y="3083"/>
                  </a:cubicBezTo>
                  <a:cubicBezTo>
                    <a:pt x="818" y="2869"/>
                    <a:pt x="931" y="2656"/>
                    <a:pt x="1021" y="2432"/>
                  </a:cubicBezTo>
                  <a:lnTo>
                    <a:pt x="1021" y="2432"/>
                  </a:lnTo>
                  <a:cubicBezTo>
                    <a:pt x="1020" y="2457"/>
                    <a:pt x="1029" y="2481"/>
                    <a:pt x="1051" y="2498"/>
                  </a:cubicBezTo>
                  <a:cubicBezTo>
                    <a:pt x="1122" y="2556"/>
                    <a:pt x="1201" y="2579"/>
                    <a:pt x="1282" y="2579"/>
                  </a:cubicBezTo>
                  <a:cubicBezTo>
                    <a:pt x="1518" y="2579"/>
                    <a:pt x="1773" y="2378"/>
                    <a:pt x="1920" y="2225"/>
                  </a:cubicBezTo>
                  <a:cubicBezTo>
                    <a:pt x="2135" y="2001"/>
                    <a:pt x="2414" y="1710"/>
                    <a:pt x="2352" y="1369"/>
                  </a:cubicBezTo>
                  <a:cubicBezTo>
                    <a:pt x="2323" y="1210"/>
                    <a:pt x="2228" y="1059"/>
                    <a:pt x="2150" y="919"/>
                  </a:cubicBezTo>
                  <a:cubicBezTo>
                    <a:pt x="2074" y="781"/>
                    <a:pt x="1990" y="650"/>
                    <a:pt x="1893" y="526"/>
                  </a:cubicBezTo>
                  <a:cubicBezTo>
                    <a:pt x="1711" y="297"/>
                    <a:pt x="1466" y="96"/>
                    <a:pt x="1176" y="30"/>
                  </a:cubicBezTo>
                  <a:cubicBezTo>
                    <a:pt x="1082" y="9"/>
                    <a:pt x="986" y="0"/>
                    <a:pt x="890"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7053558" y="3116488"/>
              <a:ext cx="62950" cy="26072"/>
            </a:xfrm>
            <a:custGeom>
              <a:avLst/>
              <a:gdLst/>
              <a:ahLst/>
              <a:cxnLst/>
              <a:rect l="l" t="t" r="r" b="b"/>
              <a:pathLst>
                <a:path w="1282" h="523" extrusionOk="0">
                  <a:moveTo>
                    <a:pt x="1105" y="0"/>
                  </a:moveTo>
                  <a:cubicBezTo>
                    <a:pt x="1088" y="0"/>
                    <a:pt x="1071" y="2"/>
                    <a:pt x="1053" y="6"/>
                  </a:cubicBezTo>
                  <a:cubicBezTo>
                    <a:pt x="1023" y="13"/>
                    <a:pt x="996" y="26"/>
                    <a:pt x="968" y="39"/>
                  </a:cubicBezTo>
                  <a:cubicBezTo>
                    <a:pt x="963" y="42"/>
                    <a:pt x="958" y="44"/>
                    <a:pt x="953" y="47"/>
                  </a:cubicBezTo>
                  <a:lnTo>
                    <a:pt x="953" y="47"/>
                  </a:lnTo>
                  <a:cubicBezTo>
                    <a:pt x="958" y="44"/>
                    <a:pt x="960" y="43"/>
                    <a:pt x="960" y="43"/>
                  </a:cubicBezTo>
                  <a:lnTo>
                    <a:pt x="960" y="43"/>
                  </a:lnTo>
                  <a:cubicBezTo>
                    <a:pt x="958" y="43"/>
                    <a:pt x="916" y="61"/>
                    <a:pt x="913" y="63"/>
                  </a:cubicBezTo>
                  <a:cubicBezTo>
                    <a:pt x="895" y="72"/>
                    <a:pt x="878" y="81"/>
                    <a:pt x="859" y="90"/>
                  </a:cubicBezTo>
                  <a:lnTo>
                    <a:pt x="859" y="91"/>
                  </a:lnTo>
                  <a:cubicBezTo>
                    <a:pt x="847" y="95"/>
                    <a:pt x="835" y="100"/>
                    <a:pt x="823" y="104"/>
                  </a:cubicBezTo>
                  <a:cubicBezTo>
                    <a:pt x="785" y="117"/>
                    <a:pt x="746" y="128"/>
                    <a:pt x="706" y="135"/>
                  </a:cubicBezTo>
                  <a:cubicBezTo>
                    <a:pt x="702" y="136"/>
                    <a:pt x="698" y="136"/>
                    <a:pt x="693" y="137"/>
                  </a:cubicBezTo>
                  <a:lnTo>
                    <a:pt x="693" y="137"/>
                  </a:lnTo>
                  <a:cubicBezTo>
                    <a:pt x="698" y="136"/>
                    <a:pt x="700" y="136"/>
                    <a:pt x="699" y="136"/>
                  </a:cubicBezTo>
                  <a:lnTo>
                    <a:pt x="699" y="136"/>
                  </a:lnTo>
                  <a:cubicBezTo>
                    <a:pt x="696" y="136"/>
                    <a:pt x="659" y="142"/>
                    <a:pt x="658" y="143"/>
                  </a:cubicBezTo>
                  <a:lnTo>
                    <a:pt x="653" y="143"/>
                  </a:lnTo>
                  <a:cubicBezTo>
                    <a:pt x="653" y="143"/>
                    <a:pt x="651" y="144"/>
                    <a:pt x="646" y="144"/>
                  </a:cubicBezTo>
                  <a:cubicBezTo>
                    <a:pt x="634" y="145"/>
                    <a:pt x="621" y="147"/>
                    <a:pt x="608" y="147"/>
                  </a:cubicBezTo>
                  <a:cubicBezTo>
                    <a:pt x="584" y="149"/>
                    <a:pt x="560" y="150"/>
                    <a:pt x="535" y="150"/>
                  </a:cubicBezTo>
                  <a:cubicBezTo>
                    <a:pt x="470" y="150"/>
                    <a:pt x="403" y="144"/>
                    <a:pt x="339" y="135"/>
                  </a:cubicBezTo>
                  <a:cubicBezTo>
                    <a:pt x="333" y="134"/>
                    <a:pt x="322" y="133"/>
                    <a:pt x="319" y="132"/>
                  </a:cubicBezTo>
                  <a:cubicBezTo>
                    <a:pt x="299" y="129"/>
                    <a:pt x="278" y="124"/>
                    <a:pt x="258" y="122"/>
                  </a:cubicBezTo>
                  <a:cubicBezTo>
                    <a:pt x="224" y="119"/>
                    <a:pt x="244" y="123"/>
                    <a:pt x="209" y="117"/>
                  </a:cubicBezTo>
                  <a:cubicBezTo>
                    <a:pt x="184" y="112"/>
                    <a:pt x="155" y="105"/>
                    <a:pt x="126" y="105"/>
                  </a:cubicBezTo>
                  <a:cubicBezTo>
                    <a:pt x="93" y="105"/>
                    <a:pt x="62" y="115"/>
                    <a:pt x="45" y="149"/>
                  </a:cubicBezTo>
                  <a:cubicBezTo>
                    <a:pt x="0" y="242"/>
                    <a:pt x="112" y="347"/>
                    <a:pt x="183" y="397"/>
                  </a:cubicBezTo>
                  <a:cubicBezTo>
                    <a:pt x="261" y="452"/>
                    <a:pt x="354" y="493"/>
                    <a:pt x="447" y="508"/>
                  </a:cubicBezTo>
                  <a:cubicBezTo>
                    <a:pt x="507" y="518"/>
                    <a:pt x="565" y="523"/>
                    <a:pt x="623" y="523"/>
                  </a:cubicBezTo>
                  <a:cubicBezTo>
                    <a:pt x="771" y="523"/>
                    <a:pt x="915" y="491"/>
                    <a:pt x="1056" y="427"/>
                  </a:cubicBezTo>
                  <a:cubicBezTo>
                    <a:pt x="1162" y="379"/>
                    <a:pt x="1282" y="286"/>
                    <a:pt x="1280" y="158"/>
                  </a:cubicBezTo>
                  <a:cubicBezTo>
                    <a:pt x="1279" y="54"/>
                    <a:pt x="1197" y="0"/>
                    <a:pt x="1105"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7217708" y="3130894"/>
              <a:ext cx="68499" cy="28116"/>
            </a:xfrm>
            <a:custGeom>
              <a:avLst/>
              <a:gdLst/>
              <a:ahLst/>
              <a:cxnLst/>
              <a:rect l="l" t="t" r="r" b="b"/>
              <a:pathLst>
                <a:path w="1395" h="564" extrusionOk="0">
                  <a:moveTo>
                    <a:pt x="93" y="1"/>
                  </a:moveTo>
                  <a:cubicBezTo>
                    <a:pt x="50" y="1"/>
                    <a:pt x="14" y="32"/>
                    <a:pt x="12" y="79"/>
                  </a:cubicBezTo>
                  <a:cubicBezTo>
                    <a:pt x="0" y="324"/>
                    <a:pt x="300" y="476"/>
                    <a:pt x="497" y="534"/>
                  </a:cubicBezTo>
                  <a:cubicBezTo>
                    <a:pt x="573" y="556"/>
                    <a:pt x="656" y="564"/>
                    <a:pt x="738" y="564"/>
                  </a:cubicBezTo>
                  <a:cubicBezTo>
                    <a:pt x="793" y="564"/>
                    <a:pt x="847" y="560"/>
                    <a:pt x="898" y="556"/>
                  </a:cubicBezTo>
                  <a:cubicBezTo>
                    <a:pt x="1069" y="540"/>
                    <a:pt x="1247" y="518"/>
                    <a:pt x="1347" y="363"/>
                  </a:cubicBezTo>
                  <a:cubicBezTo>
                    <a:pt x="1394" y="290"/>
                    <a:pt x="1361" y="191"/>
                    <a:pt x="1291" y="149"/>
                  </a:cubicBezTo>
                  <a:cubicBezTo>
                    <a:pt x="1231" y="112"/>
                    <a:pt x="1169" y="100"/>
                    <a:pt x="1105" y="100"/>
                  </a:cubicBezTo>
                  <a:cubicBezTo>
                    <a:pt x="1029" y="100"/>
                    <a:pt x="953" y="117"/>
                    <a:pt x="877" y="130"/>
                  </a:cubicBezTo>
                  <a:cubicBezTo>
                    <a:pt x="870" y="130"/>
                    <a:pt x="866" y="131"/>
                    <a:pt x="863" y="131"/>
                  </a:cubicBezTo>
                  <a:cubicBezTo>
                    <a:pt x="848" y="133"/>
                    <a:pt x="832" y="135"/>
                    <a:pt x="817" y="136"/>
                  </a:cubicBezTo>
                  <a:cubicBezTo>
                    <a:pt x="785" y="138"/>
                    <a:pt x="754" y="141"/>
                    <a:pt x="723" y="141"/>
                  </a:cubicBezTo>
                  <a:cubicBezTo>
                    <a:pt x="716" y="141"/>
                    <a:pt x="710" y="141"/>
                    <a:pt x="704" y="141"/>
                  </a:cubicBezTo>
                  <a:cubicBezTo>
                    <a:pt x="662" y="141"/>
                    <a:pt x="621" y="138"/>
                    <a:pt x="579" y="134"/>
                  </a:cubicBezTo>
                  <a:cubicBezTo>
                    <a:pt x="555" y="132"/>
                    <a:pt x="531" y="132"/>
                    <a:pt x="506" y="129"/>
                  </a:cubicBezTo>
                  <a:lnTo>
                    <a:pt x="496" y="129"/>
                  </a:lnTo>
                  <a:cubicBezTo>
                    <a:pt x="494" y="128"/>
                    <a:pt x="491" y="127"/>
                    <a:pt x="484" y="125"/>
                  </a:cubicBezTo>
                  <a:cubicBezTo>
                    <a:pt x="437" y="116"/>
                    <a:pt x="391" y="103"/>
                    <a:pt x="344" y="88"/>
                  </a:cubicBezTo>
                  <a:cubicBezTo>
                    <a:pt x="270" y="63"/>
                    <a:pt x="201" y="21"/>
                    <a:pt x="112" y="3"/>
                  </a:cubicBezTo>
                  <a:cubicBezTo>
                    <a:pt x="106" y="1"/>
                    <a:pt x="100" y="1"/>
                    <a:pt x="93"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7066718" y="3172668"/>
              <a:ext cx="32359" cy="47806"/>
            </a:xfrm>
            <a:custGeom>
              <a:avLst/>
              <a:gdLst/>
              <a:ahLst/>
              <a:cxnLst/>
              <a:rect l="l" t="t" r="r" b="b"/>
              <a:pathLst>
                <a:path w="659" h="959" extrusionOk="0">
                  <a:moveTo>
                    <a:pt x="363" y="1"/>
                  </a:moveTo>
                  <a:cubicBezTo>
                    <a:pt x="359" y="1"/>
                    <a:pt x="356" y="1"/>
                    <a:pt x="352" y="1"/>
                  </a:cubicBezTo>
                  <a:cubicBezTo>
                    <a:pt x="272" y="4"/>
                    <a:pt x="191" y="30"/>
                    <a:pt x="136" y="90"/>
                  </a:cubicBezTo>
                  <a:cubicBezTo>
                    <a:pt x="120" y="111"/>
                    <a:pt x="104" y="132"/>
                    <a:pt x="88" y="152"/>
                  </a:cubicBezTo>
                  <a:cubicBezTo>
                    <a:pt x="61" y="200"/>
                    <a:pt x="47" y="250"/>
                    <a:pt x="47" y="305"/>
                  </a:cubicBezTo>
                  <a:cubicBezTo>
                    <a:pt x="40" y="370"/>
                    <a:pt x="34" y="435"/>
                    <a:pt x="27" y="499"/>
                  </a:cubicBezTo>
                  <a:cubicBezTo>
                    <a:pt x="25" y="521"/>
                    <a:pt x="23" y="541"/>
                    <a:pt x="21" y="563"/>
                  </a:cubicBezTo>
                  <a:cubicBezTo>
                    <a:pt x="19" y="576"/>
                    <a:pt x="17" y="589"/>
                    <a:pt x="14" y="601"/>
                  </a:cubicBezTo>
                  <a:cubicBezTo>
                    <a:pt x="14" y="602"/>
                    <a:pt x="16" y="602"/>
                    <a:pt x="17" y="602"/>
                  </a:cubicBezTo>
                  <a:cubicBezTo>
                    <a:pt x="3" y="650"/>
                    <a:pt x="0" y="702"/>
                    <a:pt x="14" y="752"/>
                  </a:cubicBezTo>
                  <a:cubicBezTo>
                    <a:pt x="32" y="816"/>
                    <a:pt x="82" y="887"/>
                    <a:pt x="144" y="920"/>
                  </a:cubicBezTo>
                  <a:cubicBezTo>
                    <a:pt x="189" y="943"/>
                    <a:pt x="239" y="959"/>
                    <a:pt x="290" y="959"/>
                  </a:cubicBezTo>
                  <a:cubicBezTo>
                    <a:pt x="314" y="959"/>
                    <a:pt x="338" y="955"/>
                    <a:pt x="361" y="948"/>
                  </a:cubicBezTo>
                  <a:cubicBezTo>
                    <a:pt x="397" y="937"/>
                    <a:pt x="433" y="919"/>
                    <a:pt x="463" y="895"/>
                  </a:cubicBezTo>
                  <a:cubicBezTo>
                    <a:pt x="519" y="880"/>
                    <a:pt x="562" y="848"/>
                    <a:pt x="589" y="795"/>
                  </a:cubicBezTo>
                  <a:lnTo>
                    <a:pt x="620" y="721"/>
                  </a:lnTo>
                  <a:cubicBezTo>
                    <a:pt x="634" y="682"/>
                    <a:pt x="640" y="638"/>
                    <a:pt x="643" y="596"/>
                  </a:cubicBezTo>
                  <a:cubicBezTo>
                    <a:pt x="645" y="564"/>
                    <a:pt x="645" y="532"/>
                    <a:pt x="647" y="499"/>
                  </a:cubicBezTo>
                  <a:cubicBezTo>
                    <a:pt x="651" y="435"/>
                    <a:pt x="653" y="370"/>
                    <a:pt x="656" y="305"/>
                  </a:cubicBezTo>
                  <a:cubicBezTo>
                    <a:pt x="658" y="229"/>
                    <a:pt x="620" y="144"/>
                    <a:pt x="568" y="90"/>
                  </a:cubicBezTo>
                  <a:cubicBezTo>
                    <a:pt x="517" y="39"/>
                    <a:pt x="436" y="1"/>
                    <a:pt x="363"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7218297" y="3186028"/>
              <a:ext cx="32359" cy="47806"/>
            </a:xfrm>
            <a:custGeom>
              <a:avLst/>
              <a:gdLst/>
              <a:ahLst/>
              <a:cxnLst/>
              <a:rect l="l" t="t" r="r" b="b"/>
              <a:pathLst>
                <a:path w="659" h="959" extrusionOk="0">
                  <a:moveTo>
                    <a:pt x="363" y="0"/>
                  </a:moveTo>
                  <a:cubicBezTo>
                    <a:pt x="359" y="0"/>
                    <a:pt x="356" y="0"/>
                    <a:pt x="352" y="1"/>
                  </a:cubicBezTo>
                  <a:cubicBezTo>
                    <a:pt x="273" y="4"/>
                    <a:pt x="191" y="30"/>
                    <a:pt x="136" y="89"/>
                  </a:cubicBezTo>
                  <a:cubicBezTo>
                    <a:pt x="120" y="110"/>
                    <a:pt x="105" y="130"/>
                    <a:pt x="89" y="152"/>
                  </a:cubicBezTo>
                  <a:cubicBezTo>
                    <a:pt x="61" y="199"/>
                    <a:pt x="47" y="250"/>
                    <a:pt x="47" y="305"/>
                  </a:cubicBezTo>
                  <a:cubicBezTo>
                    <a:pt x="40" y="369"/>
                    <a:pt x="34" y="434"/>
                    <a:pt x="27" y="499"/>
                  </a:cubicBezTo>
                  <a:cubicBezTo>
                    <a:pt x="25" y="520"/>
                    <a:pt x="23" y="541"/>
                    <a:pt x="21" y="562"/>
                  </a:cubicBezTo>
                  <a:cubicBezTo>
                    <a:pt x="19" y="575"/>
                    <a:pt x="16" y="588"/>
                    <a:pt x="14" y="600"/>
                  </a:cubicBezTo>
                  <a:cubicBezTo>
                    <a:pt x="15" y="601"/>
                    <a:pt x="16" y="601"/>
                    <a:pt x="16" y="601"/>
                  </a:cubicBezTo>
                  <a:cubicBezTo>
                    <a:pt x="3" y="650"/>
                    <a:pt x="0" y="701"/>
                    <a:pt x="14" y="750"/>
                  </a:cubicBezTo>
                  <a:cubicBezTo>
                    <a:pt x="33" y="816"/>
                    <a:pt x="83" y="887"/>
                    <a:pt x="144" y="919"/>
                  </a:cubicBezTo>
                  <a:cubicBezTo>
                    <a:pt x="188" y="943"/>
                    <a:pt x="240" y="958"/>
                    <a:pt x="291" y="958"/>
                  </a:cubicBezTo>
                  <a:cubicBezTo>
                    <a:pt x="315" y="958"/>
                    <a:pt x="338" y="955"/>
                    <a:pt x="361" y="947"/>
                  </a:cubicBezTo>
                  <a:cubicBezTo>
                    <a:pt x="398" y="935"/>
                    <a:pt x="433" y="918"/>
                    <a:pt x="463" y="894"/>
                  </a:cubicBezTo>
                  <a:cubicBezTo>
                    <a:pt x="520" y="879"/>
                    <a:pt x="562" y="847"/>
                    <a:pt x="590" y="794"/>
                  </a:cubicBezTo>
                  <a:lnTo>
                    <a:pt x="620" y="721"/>
                  </a:lnTo>
                  <a:cubicBezTo>
                    <a:pt x="634" y="681"/>
                    <a:pt x="640" y="638"/>
                    <a:pt x="643" y="596"/>
                  </a:cubicBezTo>
                  <a:cubicBezTo>
                    <a:pt x="645" y="563"/>
                    <a:pt x="646" y="531"/>
                    <a:pt x="647" y="499"/>
                  </a:cubicBezTo>
                  <a:cubicBezTo>
                    <a:pt x="650" y="434"/>
                    <a:pt x="654" y="369"/>
                    <a:pt x="657" y="305"/>
                  </a:cubicBezTo>
                  <a:cubicBezTo>
                    <a:pt x="659" y="228"/>
                    <a:pt x="621" y="143"/>
                    <a:pt x="567" y="89"/>
                  </a:cubicBezTo>
                  <a:cubicBezTo>
                    <a:pt x="517" y="39"/>
                    <a:pt x="437" y="0"/>
                    <a:pt x="363"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7125051" y="3258010"/>
              <a:ext cx="44242" cy="16999"/>
            </a:xfrm>
            <a:custGeom>
              <a:avLst/>
              <a:gdLst/>
              <a:ahLst/>
              <a:cxnLst/>
              <a:rect l="l" t="t" r="r" b="b"/>
              <a:pathLst>
                <a:path w="901" h="341" extrusionOk="0">
                  <a:moveTo>
                    <a:pt x="83" y="1"/>
                  </a:moveTo>
                  <a:cubicBezTo>
                    <a:pt x="74" y="1"/>
                    <a:pt x="66" y="1"/>
                    <a:pt x="58" y="4"/>
                  </a:cubicBezTo>
                  <a:cubicBezTo>
                    <a:pt x="42" y="8"/>
                    <a:pt x="28" y="21"/>
                    <a:pt x="24" y="37"/>
                  </a:cubicBezTo>
                  <a:cubicBezTo>
                    <a:pt x="1" y="130"/>
                    <a:pt x="112" y="212"/>
                    <a:pt x="177" y="257"/>
                  </a:cubicBezTo>
                  <a:cubicBezTo>
                    <a:pt x="255" y="312"/>
                    <a:pt x="365" y="330"/>
                    <a:pt x="458" y="339"/>
                  </a:cubicBezTo>
                  <a:cubicBezTo>
                    <a:pt x="474" y="340"/>
                    <a:pt x="491" y="341"/>
                    <a:pt x="508" y="341"/>
                  </a:cubicBezTo>
                  <a:cubicBezTo>
                    <a:pt x="589" y="341"/>
                    <a:pt x="678" y="325"/>
                    <a:pt x="741" y="280"/>
                  </a:cubicBezTo>
                  <a:cubicBezTo>
                    <a:pt x="785" y="247"/>
                    <a:pt x="835" y="214"/>
                    <a:pt x="856" y="161"/>
                  </a:cubicBezTo>
                  <a:cubicBezTo>
                    <a:pt x="865" y="137"/>
                    <a:pt x="888" y="99"/>
                    <a:pt x="895" y="66"/>
                  </a:cubicBezTo>
                  <a:cubicBezTo>
                    <a:pt x="900" y="49"/>
                    <a:pt x="887" y="35"/>
                    <a:pt x="870" y="35"/>
                  </a:cubicBezTo>
                  <a:cubicBezTo>
                    <a:pt x="869" y="35"/>
                    <a:pt x="867" y="36"/>
                    <a:pt x="865" y="36"/>
                  </a:cubicBezTo>
                  <a:cubicBezTo>
                    <a:pt x="849" y="39"/>
                    <a:pt x="834" y="43"/>
                    <a:pt x="818" y="47"/>
                  </a:cubicBezTo>
                  <a:cubicBezTo>
                    <a:pt x="801" y="50"/>
                    <a:pt x="801" y="50"/>
                    <a:pt x="793" y="50"/>
                  </a:cubicBezTo>
                  <a:cubicBezTo>
                    <a:pt x="788" y="50"/>
                    <a:pt x="783" y="50"/>
                    <a:pt x="778" y="50"/>
                  </a:cubicBezTo>
                  <a:cubicBezTo>
                    <a:pt x="754" y="50"/>
                    <a:pt x="733" y="52"/>
                    <a:pt x="708" y="56"/>
                  </a:cubicBezTo>
                  <a:lnTo>
                    <a:pt x="704" y="56"/>
                  </a:lnTo>
                  <a:cubicBezTo>
                    <a:pt x="702" y="56"/>
                    <a:pt x="702" y="56"/>
                    <a:pt x="700" y="57"/>
                  </a:cubicBezTo>
                  <a:cubicBezTo>
                    <a:pt x="693" y="57"/>
                    <a:pt x="684" y="58"/>
                    <a:pt x="676" y="58"/>
                  </a:cubicBezTo>
                  <a:cubicBezTo>
                    <a:pt x="650" y="61"/>
                    <a:pt x="626" y="63"/>
                    <a:pt x="600" y="68"/>
                  </a:cubicBezTo>
                  <a:cubicBezTo>
                    <a:pt x="591" y="70"/>
                    <a:pt x="583" y="73"/>
                    <a:pt x="574" y="74"/>
                  </a:cubicBezTo>
                  <a:cubicBezTo>
                    <a:pt x="574" y="74"/>
                    <a:pt x="562" y="76"/>
                    <a:pt x="557" y="77"/>
                  </a:cubicBezTo>
                  <a:cubicBezTo>
                    <a:pt x="552" y="77"/>
                    <a:pt x="546" y="78"/>
                    <a:pt x="544" y="78"/>
                  </a:cubicBezTo>
                  <a:cubicBezTo>
                    <a:pt x="533" y="79"/>
                    <a:pt x="522" y="80"/>
                    <a:pt x="512" y="81"/>
                  </a:cubicBezTo>
                  <a:cubicBezTo>
                    <a:pt x="494" y="83"/>
                    <a:pt x="476" y="84"/>
                    <a:pt x="458" y="84"/>
                  </a:cubicBezTo>
                  <a:cubicBezTo>
                    <a:pt x="453" y="85"/>
                    <a:pt x="448" y="85"/>
                    <a:pt x="442" y="85"/>
                  </a:cubicBezTo>
                  <a:cubicBezTo>
                    <a:pt x="430" y="85"/>
                    <a:pt x="417" y="84"/>
                    <a:pt x="404" y="83"/>
                  </a:cubicBezTo>
                  <a:cubicBezTo>
                    <a:pt x="395" y="83"/>
                    <a:pt x="387" y="82"/>
                    <a:pt x="377" y="81"/>
                  </a:cubicBezTo>
                  <a:lnTo>
                    <a:pt x="376" y="81"/>
                  </a:lnTo>
                  <a:cubicBezTo>
                    <a:pt x="375" y="81"/>
                    <a:pt x="375" y="81"/>
                    <a:pt x="373" y="80"/>
                  </a:cubicBezTo>
                  <a:cubicBezTo>
                    <a:pt x="337" y="73"/>
                    <a:pt x="302" y="63"/>
                    <a:pt x="268" y="55"/>
                  </a:cubicBezTo>
                  <a:cubicBezTo>
                    <a:pt x="238" y="49"/>
                    <a:pt x="196" y="37"/>
                    <a:pt x="175" y="27"/>
                  </a:cubicBezTo>
                  <a:cubicBezTo>
                    <a:pt x="146" y="14"/>
                    <a:pt x="115" y="1"/>
                    <a:pt x="83"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7117244" y="3308607"/>
              <a:ext cx="43947" cy="16401"/>
            </a:xfrm>
            <a:custGeom>
              <a:avLst/>
              <a:gdLst/>
              <a:ahLst/>
              <a:cxnLst/>
              <a:rect l="l" t="t" r="r" b="b"/>
              <a:pathLst>
                <a:path w="895" h="329" extrusionOk="0">
                  <a:moveTo>
                    <a:pt x="404" y="1"/>
                  </a:moveTo>
                  <a:cubicBezTo>
                    <a:pt x="353" y="1"/>
                    <a:pt x="302" y="5"/>
                    <a:pt x="251" y="14"/>
                  </a:cubicBezTo>
                  <a:cubicBezTo>
                    <a:pt x="210" y="20"/>
                    <a:pt x="162" y="38"/>
                    <a:pt x="127" y="59"/>
                  </a:cubicBezTo>
                  <a:cubicBezTo>
                    <a:pt x="93" y="80"/>
                    <a:pt x="67" y="113"/>
                    <a:pt x="40" y="143"/>
                  </a:cubicBezTo>
                  <a:cubicBezTo>
                    <a:pt x="0" y="188"/>
                    <a:pt x="26" y="261"/>
                    <a:pt x="90" y="263"/>
                  </a:cubicBezTo>
                  <a:cubicBezTo>
                    <a:pt x="129" y="264"/>
                    <a:pt x="137" y="273"/>
                    <a:pt x="179" y="274"/>
                  </a:cubicBezTo>
                  <a:cubicBezTo>
                    <a:pt x="182" y="274"/>
                    <a:pt x="185" y="274"/>
                    <a:pt x="188" y="274"/>
                  </a:cubicBezTo>
                  <a:cubicBezTo>
                    <a:pt x="218" y="274"/>
                    <a:pt x="250" y="269"/>
                    <a:pt x="279" y="265"/>
                  </a:cubicBezTo>
                  <a:cubicBezTo>
                    <a:pt x="311" y="262"/>
                    <a:pt x="343" y="260"/>
                    <a:pt x="374" y="260"/>
                  </a:cubicBezTo>
                  <a:cubicBezTo>
                    <a:pt x="390" y="260"/>
                    <a:pt x="406" y="260"/>
                    <a:pt x="423" y="261"/>
                  </a:cubicBezTo>
                  <a:cubicBezTo>
                    <a:pt x="430" y="262"/>
                    <a:pt x="439" y="262"/>
                    <a:pt x="446" y="263"/>
                  </a:cubicBezTo>
                  <a:cubicBezTo>
                    <a:pt x="449" y="263"/>
                    <a:pt x="453" y="264"/>
                    <a:pt x="457" y="264"/>
                  </a:cubicBezTo>
                  <a:cubicBezTo>
                    <a:pt x="520" y="275"/>
                    <a:pt x="578" y="297"/>
                    <a:pt x="639" y="308"/>
                  </a:cubicBezTo>
                  <a:cubicBezTo>
                    <a:pt x="678" y="316"/>
                    <a:pt x="715" y="326"/>
                    <a:pt x="755" y="326"/>
                  </a:cubicBezTo>
                  <a:cubicBezTo>
                    <a:pt x="769" y="326"/>
                    <a:pt x="783" y="328"/>
                    <a:pt x="796" y="329"/>
                  </a:cubicBezTo>
                  <a:cubicBezTo>
                    <a:pt x="811" y="329"/>
                    <a:pt x="826" y="325"/>
                    <a:pt x="841" y="324"/>
                  </a:cubicBezTo>
                  <a:cubicBezTo>
                    <a:pt x="871" y="324"/>
                    <a:pt x="895" y="294"/>
                    <a:pt x="886" y="264"/>
                  </a:cubicBezTo>
                  <a:cubicBezTo>
                    <a:pt x="882" y="248"/>
                    <a:pt x="881" y="231"/>
                    <a:pt x="872" y="214"/>
                  </a:cubicBezTo>
                  <a:cubicBezTo>
                    <a:pt x="865" y="200"/>
                    <a:pt x="857" y="186"/>
                    <a:pt x="849" y="173"/>
                  </a:cubicBezTo>
                  <a:cubicBezTo>
                    <a:pt x="822" y="130"/>
                    <a:pt x="786" y="102"/>
                    <a:pt x="744" y="75"/>
                  </a:cubicBezTo>
                  <a:cubicBezTo>
                    <a:pt x="670" y="27"/>
                    <a:pt x="575" y="14"/>
                    <a:pt x="488" y="5"/>
                  </a:cubicBezTo>
                  <a:cubicBezTo>
                    <a:pt x="460" y="2"/>
                    <a:pt x="432" y="1"/>
                    <a:pt x="404"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7255811" y="3238170"/>
              <a:ext cx="51951" cy="36441"/>
            </a:xfrm>
            <a:custGeom>
              <a:avLst/>
              <a:gdLst/>
              <a:ahLst/>
              <a:cxnLst/>
              <a:rect l="l" t="t" r="r" b="b"/>
              <a:pathLst>
                <a:path w="1058" h="731" extrusionOk="0">
                  <a:moveTo>
                    <a:pt x="572" y="0"/>
                  </a:moveTo>
                  <a:cubicBezTo>
                    <a:pt x="560" y="0"/>
                    <a:pt x="548" y="1"/>
                    <a:pt x="536" y="2"/>
                  </a:cubicBezTo>
                  <a:cubicBezTo>
                    <a:pt x="395" y="11"/>
                    <a:pt x="251" y="49"/>
                    <a:pt x="133" y="132"/>
                  </a:cubicBezTo>
                  <a:cubicBezTo>
                    <a:pt x="53" y="188"/>
                    <a:pt x="1" y="262"/>
                    <a:pt x="1" y="363"/>
                  </a:cubicBezTo>
                  <a:cubicBezTo>
                    <a:pt x="1" y="458"/>
                    <a:pt x="51" y="546"/>
                    <a:pt x="133" y="593"/>
                  </a:cubicBezTo>
                  <a:cubicBezTo>
                    <a:pt x="231" y="652"/>
                    <a:pt x="340" y="696"/>
                    <a:pt x="453" y="713"/>
                  </a:cubicBezTo>
                  <a:cubicBezTo>
                    <a:pt x="514" y="723"/>
                    <a:pt x="575" y="731"/>
                    <a:pt x="636" y="731"/>
                  </a:cubicBezTo>
                  <a:cubicBezTo>
                    <a:pt x="643" y="731"/>
                    <a:pt x="650" y="731"/>
                    <a:pt x="657" y="730"/>
                  </a:cubicBezTo>
                  <a:cubicBezTo>
                    <a:pt x="736" y="728"/>
                    <a:pt x="817" y="720"/>
                    <a:pt x="883" y="674"/>
                  </a:cubicBezTo>
                  <a:cubicBezTo>
                    <a:pt x="955" y="626"/>
                    <a:pt x="1012" y="561"/>
                    <a:pt x="1032" y="475"/>
                  </a:cubicBezTo>
                  <a:cubicBezTo>
                    <a:pt x="1040" y="445"/>
                    <a:pt x="1041" y="414"/>
                    <a:pt x="1039" y="385"/>
                  </a:cubicBezTo>
                  <a:cubicBezTo>
                    <a:pt x="1057" y="321"/>
                    <a:pt x="1054" y="244"/>
                    <a:pt x="1015" y="192"/>
                  </a:cubicBezTo>
                  <a:cubicBezTo>
                    <a:pt x="983" y="148"/>
                    <a:pt x="956" y="120"/>
                    <a:pt x="913" y="89"/>
                  </a:cubicBezTo>
                  <a:cubicBezTo>
                    <a:pt x="902" y="80"/>
                    <a:pt x="890" y="73"/>
                    <a:pt x="879" y="66"/>
                  </a:cubicBezTo>
                  <a:cubicBezTo>
                    <a:pt x="841" y="45"/>
                    <a:pt x="797" y="30"/>
                    <a:pt x="754" y="21"/>
                  </a:cubicBezTo>
                  <a:cubicBezTo>
                    <a:pt x="696" y="9"/>
                    <a:pt x="633" y="0"/>
                    <a:pt x="572" y="0"/>
                  </a:cubicBezTo>
                  <a:close/>
                </a:path>
              </a:pathLst>
            </a:custGeom>
            <a:solidFill>
              <a:srgbClr val="E3BE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7010938" y="3229297"/>
              <a:ext cx="51902" cy="36441"/>
            </a:xfrm>
            <a:custGeom>
              <a:avLst/>
              <a:gdLst/>
              <a:ahLst/>
              <a:cxnLst/>
              <a:rect l="l" t="t" r="r" b="b"/>
              <a:pathLst>
                <a:path w="1057" h="731" extrusionOk="0">
                  <a:moveTo>
                    <a:pt x="573" y="1"/>
                  </a:moveTo>
                  <a:cubicBezTo>
                    <a:pt x="561" y="1"/>
                    <a:pt x="549" y="1"/>
                    <a:pt x="537" y="2"/>
                  </a:cubicBezTo>
                  <a:cubicBezTo>
                    <a:pt x="395" y="11"/>
                    <a:pt x="250" y="49"/>
                    <a:pt x="133" y="132"/>
                  </a:cubicBezTo>
                  <a:cubicBezTo>
                    <a:pt x="54" y="187"/>
                    <a:pt x="0" y="263"/>
                    <a:pt x="0" y="363"/>
                  </a:cubicBezTo>
                  <a:cubicBezTo>
                    <a:pt x="0" y="458"/>
                    <a:pt x="52" y="546"/>
                    <a:pt x="133" y="594"/>
                  </a:cubicBezTo>
                  <a:cubicBezTo>
                    <a:pt x="231" y="652"/>
                    <a:pt x="341" y="696"/>
                    <a:pt x="454" y="713"/>
                  </a:cubicBezTo>
                  <a:cubicBezTo>
                    <a:pt x="515" y="722"/>
                    <a:pt x="576" y="731"/>
                    <a:pt x="638" y="731"/>
                  </a:cubicBezTo>
                  <a:cubicBezTo>
                    <a:pt x="645" y="731"/>
                    <a:pt x="651" y="731"/>
                    <a:pt x="658" y="730"/>
                  </a:cubicBezTo>
                  <a:cubicBezTo>
                    <a:pt x="735" y="727"/>
                    <a:pt x="817" y="720"/>
                    <a:pt x="883" y="674"/>
                  </a:cubicBezTo>
                  <a:cubicBezTo>
                    <a:pt x="954" y="625"/>
                    <a:pt x="1011" y="561"/>
                    <a:pt x="1033" y="475"/>
                  </a:cubicBezTo>
                  <a:cubicBezTo>
                    <a:pt x="1041" y="445"/>
                    <a:pt x="1041" y="415"/>
                    <a:pt x="1038" y="385"/>
                  </a:cubicBezTo>
                  <a:cubicBezTo>
                    <a:pt x="1057" y="321"/>
                    <a:pt x="1053" y="244"/>
                    <a:pt x="1015" y="191"/>
                  </a:cubicBezTo>
                  <a:cubicBezTo>
                    <a:pt x="982" y="148"/>
                    <a:pt x="956" y="120"/>
                    <a:pt x="912" y="89"/>
                  </a:cubicBezTo>
                  <a:cubicBezTo>
                    <a:pt x="901" y="80"/>
                    <a:pt x="891" y="73"/>
                    <a:pt x="879" y="66"/>
                  </a:cubicBezTo>
                  <a:cubicBezTo>
                    <a:pt x="840" y="45"/>
                    <a:pt x="798" y="30"/>
                    <a:pt x="754" y="21"/>
                  </a:cubicBezTo>
                  <a:cubicBezTo>
                    <a:pt x="695" y="9"/>
                    <a:pt x="633" y="1"/>
                    <a:pt x="573" y="1"/>
                  </a:cubicBezTo>
                  <a:close/>
                </a:path>
              </a:pathLst>
            </a:custGeom>
            <a:solidFill>
              <a:srgbClr val="E3BE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6921473" y="3496789"/>
              <a:ext cx="149765" cy="429411"/>
            </a:xfrm>
            <a:custGeom>
              <a:avLst/>
              <a:gdLst/>
              <a:ahLst/>
              <a:cxnLst/>
              <a:rect l="l" t="t" r="r" b="b"/>
              <a:pathLst>
                <a:path w="3050" h="8614" extrusionOk="0">
                  <a:moveTo>
                    <a:pt x="331" y="1"/>
                  </a:moveTo>
                  <a:cubicBezTo>
                    <a:pt x="274" y="1"/>
                    <a:pt x="252" y="21"/>
                    <a:pt x="192" y="60"/>
                  </a:cubicBezTo>
                  <a:cubicBezTo>
                    <a:pt x="184" y="65"/>
                    <a:pt x="179" y="75"/>
                    <a:pt x="182" y="84"/>
                  </a:cubicBezTo>
                  <a:cubicBezTo>
                    <a:pt x="202" y="140"/>
                    <a:pt x="204" y="178"/>
                    <a:pt x="252" y="216"/>
                  </a:cubicBezTo>
                  <a:cubicBezTo>
                    <a:pt x="297" y="250"/>
                    <a:pt x="352" y="270"/>
                    <a:pt x="402" y="292"/>
                  </a:cubicBezTo>
                  <a:cubicBezTo>
                    <a:pt x="516" y="338"/>
                    <a:pt x="631" y="377"/>
                    <a:pt x="749" y="412"/>
                  </a:cubicBezTo>
                  <a:cubicBezTo>
                    <a:pt x="990" y="486"/>
                    <a:pt x="1230" y="558"/>
                    <a:pt x="1467" y="642"/>
                  </a:cubicBezTo>
                  <a:cubicBezTo>
                    <a:pt x="1693" y="723"/>
                    <a:pt x="1914" y="815"/>
                    <a:pt x="2123" y="930"/>
                  </a:cubicBezTo>
                  <a:cubicBezTo>
                    <a:pt x="2227" y="987"/>
                    <a:pt x="2328" y="1050"/>
                    <a:pt x="2424" y="1119"/>
                  </a:cubicBezTo>
                  <a:cubicBezTo>
                    <a:pt x="2514" y="1185"/>
                    <a:pt x="2594" y="1275"/>
                    <a:pt x="2696" y="1321"/>
                  </a:cubicBezTo>
                  <a:cubicBezTo>
                    <a:pt x="2684" y="1361"/>
                    <a:pt x="2672" y="1400"/>
                    <a:pt x="2659" y="1440"/>
                  </a:cubicBezTo>
                  <a:cubicBezTo>
                    <a:pt x="2617" y="1569"/>
                    <a:pt x="2575" y="1700"/>
                    <a:pt x="2532" y="1829"/>
                  </a:cubicBezTo>
                  <a:cubicBezTo>
                    <a:pt x="2450" y="2075"/>
                    <a:pt x="2367" y="2320"/>
                    <a:pt x="2281" y="2563"/>
                  </a:cubicBezTo>
                  <a:cubicBezTo>
                    <a:pt x="2193" y="2814"/>
                    <a:pt x="2091" y="3060"/>
                    <a:pt x="2001" y="3313"/>
                  </a:cubicBezTo>
                  <a:cubicBezTo>
                    <a:pt x="1915" y="3555"/>
                    <a:pt x="1827" y="3799"/>
                    <a:pt x="1737" y="4040"/>
                  </a:cubicBezTo>
                  <a:cubicBezTo>
                    <a:pt x="1370" y="5017"/>
                    <a:pt x="988" y="5985"/>
                    <a:pt x="557" y="6936"/>
                  </a:cubicBezTo>
                  <a:cubicBezTo>
                    <a:pt x="439" y="7198"/>
                    <a:pt x="317" y="7460"/>
                    <a:pt x="193" y="7721"/>
                  </a:cubicBezTo>
                  <a:cubicBezTo>
                    <a:pt x="128" y="7857"/>
                    <a:pt x="51" y="8007"/>
                    <a:pt x="25" y="8157"/>
                  </a:cubicBezTo>
                  <a:cubicBezTo>
                    <a:pt x="0" y="8298"/>
                    <a:pt x="9" y="8437"/>
                    <a:pt x="5" y="8579"/>
                  </a:cubicBezTo>
                  <a:cubicBezTo>
                    <a:pt x="5" y="8602"/>
                    <a:pt x="22" y="8613"/>
                    <a:pt x="40" y="8613"/>
                  </a:cubicBezTo>
                  <a:cubicBezTo>
                    <a:pt x="50" y="8613"/>
                    <a:pt x="59" y="8610"/>
                    <a:pt x="67" y="8604"/>
                  </a:cubicBezTo>
                  <a:cubicBezTo>
                    <a:pt x="164" y="8528"/>
                    <a:pt x="264" y="8460"/>
                    <a:pt x="353" y="8371"/>
                  </a:cubicBezTo>
                  <a:cubicBezTo>
                    <a:pt x="451" y="8275"/>
                    <a:pt x="519" y="8147"/>
                    <a:pt x="580" y="8025"/>
                  </a:cubicBezTo>
                  <a:cubicBezTo>
                    <a:pt x="699" y="7788"/>
                    <a:pt x="806" y="7544"/>
                    <a:pt x="916" y="7303"/>
                  </a:cubicBezTo>
                  <a:cubicBezTo>
                    <a:pt x="1135" y="6821"/>
                    <a:pt x="1346" y="6335"/>
                    <a:pt x="1547" y="5845"/>
                  </a:cubicBezTo>
                  <a:cubicBezTo>
                    <a:pt x="1747" y="5361"/>
                    <a:pt x="1937" y="4873"/>
                    <a:pt x="2118" y="4381"/>
                  </a:cubicBezTo>
                  <a:cubicBezTo>
                    <a:pt x="2300" y="3884"/>
                    <a:pt x="2479" y="3379"/>
                    <a:pt x="2611" y="2867"/>
                  </a:cubicBezTo>
                  <a:cubicBezTo>
                    <a:pt x="2684" y="2588"/>
                    <a:pt x="2768" y="2312"/>
                    <a:pt x="2844" y="2034"/>
                  </a:cubicBezTo>
                  <a:cubicBezTo>
                    <a:pt x="2884" y="1887"/>
                    <a:pt x="2923" y="1741"/>
                    <a:pt x="2961" y="1594"/>
                  </a:cubicBezTo>
                  <a:cubicBezTo>
                    <a:pt x="2998" y="1450"/>
                    <a:pt x="3047" y="1305"/>
                    <a:pt x="3049" y="1155"/>
                  </a:cubicBezTo>
                  <a:cubicBezTo>
                    <a:pt x="3050" y="1072"/>
                    <a:pt x="2981" y="1023"/>
                    <a:pt x="2911" y="1023"/>
                  </a:cubicBezTo>
                  <a:cubicBezTo>
                    <a:pt x="2888" y="1023"/>
                    <a:pt x="2865" y="1029"/>
                    <a:pt x="2844" y="1040"/>
                  </a:cubicBezTo>
                  <a:cubicBezTo>
                    <a:pt x="2791" y="976"/>
                    <a:pt x="2723" y="927"/>
                    <a:pt x="2653" y="875"/>
                  </a:cubicBezTo>
                  <a:cubicBezTo>
                    <a:pt x="2554" y="799"/>
                    <a:pt x="2449" y="731"/>
                    <a:pt x="2340" y="670"/>
                  </a:cubicBezTo>
                  <a:cubicBezTo>
                    <a:pt x="2119" y="545"/>
                    <a:pt x="1882" y="448"/>
                    <a:pt x="1644" y="363"/>
                  </a:cubicBezTo>
                  <a:cubicBezTo>
                    <a:pt x="1407" y="280"/>
                    <a:pt x="1166" y="210"/>
                    <a:pt x="925" y="141"/>
                  </a:cubicBezTo>
                  <a:cubicBezTo>
                    <a:pt x="801" y="105"/>
                    <a:pt x="677" y="66"/>
                    <a:pt x="552" y="38"/>
                  </a:cubicBezTo>
                  <a:cubicBezTo>
                    <a:pt x="490" y="24"/>
                    <a:pt x="429" y="10"/>
                    <a:pt x="366" y="3"/>
                  </a:cubicBezTo>
                  <a:cubicBezTo>
                    <a:pt x="353" y="1"/>
                    <a:pt x="342" y="1"/>
                    <a:pt x="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6966402" y="3877240"/>
              <a:ext cx="430046" cy="97757"/>
            </a:xfrm>
            <a:custGeom>
              <a:avLst/>
              <a:gdLst/>
              <a:ahLst/>
              <a:cxnLst/>
              <a:rect l="l" t="t" r="r" b="b"/>
              <a:pathLst>
                <a:path w="8758" h="1961" extrusionOk="0">
                  <a:moveTo>
                    <a:pt x="135" y="0"/>
                  </a:moveTo>
                  <a:cubicBezTo>
                    <a:pt x="61" y="0"/>
                    <a:pt x="1" y="77"/>
                    <a:pt x="39" y="162"/>
                  </a:cubicBezTo>
                  <a:cubicBezTo>
                    <a:pt x="184" y="484"/>
                    <a:pt x="426" y="779"/>
                    <a:pt x="661" y="1039"/>
                  </a:cubicBezTo>
                  <a:cubicBezTo>
                    <a:pt x="901" y="1304"/>
                    <a:pt x="1177" y="1537"/>
                    <a:pt x="1507" y="1681"/>
                  </a:cubicBezTo>
                  <a:cubicBezTo>
                    <a:pt x="1763" y="1792"/>
                    <a:pt x="2035" y="1859"/>
                    <a:pt x="2313" y="1859"/>
                  </a:cubicBezTo>
                  <a:cubicBezTo>
                    <a:pt x="2388" y="1859"/>
                    <a:pt x="2464" y="1854"/>
                    <a:pt x="2539" y="1843"/>
                  </a:cubicBezTo>
                  <a:cubicBezTo>
                    <a:pt x="2874" y="1798"/>
                    <a:pt x="3149" y="1633"/>
                    <a:pt x="3413" y="1433"/>
                  </a:cubicBezTo>
                  <a:cubicBezTo>
                    <a:pt x="3619" y="1276"/>
                    <a:pt x="3854" y="1062"/>
                    <a:pt x="4119" y="1030"/>
                  </a:cubicBezTo>
                  <a:cubicBezTo>
                    <a:pt x="4139" y="1028"/>
                    <a:pt x="4159" y="1027"/>
                    <a:pt x="4179" y="1027"/>
                  </a:cubicBezTo>
                  <a:cubicBezTo>
                    <a:pt x="4471" y="1027"/>
                    <a:pt x="4745" y="1259"/>
                    <a:pt x="4985" y="1398"/>
                  </a:cubicBezTo>
                  <a:cubicBezTo>
                    <a:pt x="5531" y="1717"/>
                    <a:pt x="6158" y="1960"/>
                    <a:pt x="6796" y="1960"/>
                  </a:cubicBezTo>
                  <a:cubicBezTo>
                    <a:pt x="6894" y="1960"/>
                    <a:pt x="6992" y="1955"/>
                    <a:pt x="7090" y="1943"/>
                  </a:cubicBezTo>
                  <a:cubicBezTo>
                    <a:pt x="7419" y="1903"/>
                    <a:pt x="7739" y="1802"/>
                    <a:pt x="8026" y="1633"/>
                  </a:cubicBezTo>
                  <a:cubicBezTo>
                    <a:pt x="8290" y="1478"/>
                    <a:pt x="8618" y="1230"/>
                    <a:pt x="8714" y="923"/>
                  </a:cubicBezTo>
                  <a:cubicBezTo>
                    <a:pt x="8745" y="821"/>
                    <a:pt x="8757" y="613"/>
                    <a:pt x="8648" y="544"/>
                  </a:cubicBezTo>
                  <a:cubicBezTo>
                    <a:pt x="8630" y="533"/>
                    <a:pt x="8609" y="528"/>
                    <a:pt x="8587" y="528"/>
                  </a:cubicBezTo>
                  <a:cubicBezTo>
                    <a:pt x="8511" y="528"/>
                    <a:pt x="8418" y="582"/>
                    <a:pt x="8367" y="617"/>
                  </a:cubicBezTo>
                  <a:cubicBezTo>
                    <a:pt x="8239" y="709"/>
                    <a:pt x="8146" y="845"/>
                    <a:pt x="8032" y="954"/>
                  </a:cubicBezTo>
                  <a:cubicBezTo>
                    <a:pt x="7929" y="1051"/>
                    <a:pt x="7815" y="1130"/>
                    <a:pt x="7690" y="1198"/>
                  </a:cubicBezTo>
                  <a:cubicBezTo>
                    <a:pt x="7406" y="1352"/>
                    <a:pt x="7096" y="1417"/>
                    <a:pt x="6783" y="1417"/>
                  </a:cubicBezTo>
                  <a:cubicBezTo>
                    <a:pt x="6463" y="1417"/>
                    <a:pt x="6138" y="1349"/>
                    <a:pt x="5833" y="1242"/>
                  </a:cubicBezTo>
                  <a:cubicBezTo>
                    <a:pt x="5494" y="1122"/>
                    <a:pt x="5199" y="929"/>
                    <a:pt x="4889" y="751"/>
                  </a:cubicBezTo>
                  <a:cubicBezTo>
                    <a:pt x="4665" y="624"/>
                    <a:pt x="4421" y="532"/>
                    <a:pt x="4170" y="532"/>
                  </a:cubicBezTo>
                  <a:cubicBezTo>
                    <a:pt x="4074" y="532"/>
                    <a:pt x="3976" y="546"/>
                    <a:pt x="3877" y="576"/>
                  </a:cubicBezTo>
                  <a:cubicBezTo>
                    <a:pt x="3295" y="757"/>
                    <a:pt x="2942" y="1374"/>
                    <a:pt x="2295" y="1383"/>
                  </a:cubicBezTo>
                  <a:cubicBezTo>
                    <a:pt x="2289" y="1383"/>
                    <a:pt x="2283" y="1383"/>
                    <a:pt x="2277" y="1383"/>
                  </a:cubicBezTo>
                  <a:cubicBezTo>
                    <a:pt x="1593" y="1383"/>
                    <a:pt x="1022" y="891"/>
                    <a:pt x="587" y="412"/>
                  </a:cubicBezTo>
                  <a:cubicBezTo>
                    <a:pt x="467" y="280"/>
                    <a:pt x="350" y="143"/>
                    <a:pt x="213" y="30"/>
                  </a:cubicBezTo>
                  <a:cubicBezTo>
                    <a:pt x="187" y="9"/>
                    <a:pt x="160"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7073003" y="3485872"/>
              <a:ext cx="288433" cy="109970"/>
            </a:xfrm>
            <a:custGeom>
              <a:avLst/>
              <a:gdLst/>
              <a:ahLst/>
              <a:cxnLst/>
              <a:rect l="l" t="t" r="r" b="b"/>
              <a:pathLst>
                <a:path w="5874" h="2206" extrusionOk="0">
                  <a:moveTo>
                    <a:pt x="5794" y="0"/>
                  </a:moveTo>
                  <a:cubicBezTo>
                    <a:pt x="5786" y="0"/>
                    <a:pt x="5779" y="3"/>
                    <a:pt x="5772" y="9"/>
                  </a:cubicBezTo>
                  <a:cubicBezTo>
                    <a:pt x="5742" y="36"/>
                    <a:pt x="5724" y="42"/>
                    <a:pt x="5687" y="58"/>
                  </a:cubicBezTo>
                  <a:cubicBezTo>
                    <a:pt x="5642" y="78"/>
                    <a:pt x="5613" y="105"/>
                    <a:pt x="5574" y="135"/>
                  </a:cubicBezTo>
                  <a:cubicBezTo>
                    <a:pt x="5545" y="157"/>
                    <a:pt x="5512" y="171"/>
                    <a:pt x="5483" y="193"/>
                  </a:cubicBezTo>
                  <a:cubicBezTo>
                    <a:pt x="5433" y="232"/>
                    <a:pt x="5396" y="291"/>
                    <a:pt x="5360" y="345"/>
                  </a:cubicBezTo>
                  <a:cubicBezTo>
                    <a:pt x="5260" y="493"/>
                    <a:pt x="5155" y="630"/>
                    <a:pt x="5029" y="759"/>
                  </a:cubicBezTo>
                  <a:cubicBezTo>
                    <a:pt x="4774" y="1018"/>
                    <a:pt x="4471" y="1223"/>
                    <a:pt x="4143" y="1381"/>
                  </a:cubicBezTo>
                  <a:cubicBezTo>
                    <a:pt x="3626" y="1628"/>
                    <a:pt x="3076" y="1712"/>
                    <a:pt x="2520" y="1712"/>
                  </a:cubicBezTo>
                  <a:cubicBezTo>
                    <a:pt x="2235" y="1712"/>
                    <a:pt x="1948" y="1690"/>
                    <a:pt x="1663" y="1657"/>
                  </a:cubicBezTo>
                  <a:cubicBezTo>
                    <a:pt x="1398" y="1625"/>
                    <a:pt x="1143" y="1577"/>
                    <a:pt x="883" y="1517"/>
                  </a:cubicBezTo>
                  <a:cubicBezTo>
                    <a:pt x="650" y="1463"/>
                    <a:pt x="397" y="1362"/>
                    <a:pt x="155" y="1362"/>
                  </a:cubicBezTo>
                  <a:cubicBezTo>
                    <a:pt x="141" y="1362"/>
                    <a:pt x="127" y="1363"/>
                    <a:pt x="113" y="1363"/>
                  </a:cubicBezTo>
                  <a:cubicBezTo>
                    <a:pt x="42" y="1368"/>
                    <a:pt x="1" y="1453"/>
                    <a:pt x="54" y="1506"/>
                  </a:cubicBezTo>
                  <a:cubicBezTo>
                    <a:pt x="223" y="1675"/>
                    <a:pt x="482" y="1755"/>
                    <a:pt x="701" y="1838"/>
                  </a:cubicBezTo>
                  <a:cubicBezTo>
                    <a:pt x="939" y="1927"/>
                    <a:pt x="1185" y="1996"/>
                    <a:pt x="1429" y="2062"/>
                  </a:cubicBezTo>
                  <a:cubicBezTo>
                    <a:pt x="1792" y="2158"/>
                    <a:pt x="2179" y="2206"/>
                    <a:pt x="2560" y="2206"/>
                  </a:cubicBezTo>
                  <a:cubicBezTo>
                    <a:pt x="2690" y="2206"/>
                    <a:pt x="2820" y="2200"/>
                    <a:pt x="2947" y="2189"/>
                  </a:cubicBezTo>
                  <a:cubicBezTo>
                    <a:pt x="3811" y="2115"/>
                    <a:pt x="4651" y="1790"/>
                    <a:pt x="5289" y="1193"/>
                  </a:cubicBezTo>
                  <a:cubicBezTo>
                    <a:pt x="5457" y="1035"/>
                    <a:pt x="5608" y="857"/>
                    <a:pt x="5738" y="666"/>
                  </a:cubicBezTo>
                  <a:cubicBezTo>
                    <a:pt x="5814" y="554"/>
                    <a:pt x="5861" y="456"/>
                    <a:pt x="5861" y="318"/>
                  </a:cubicBezTo>
                  <a:cubicBezTo>
                    <a:pt x="5859" y="263"/>
                    <a:pt x="5873" y="210"/>
                    <a:pt x="5859" y="155"/>
                  </a:cubicBezTo>
                  <a:cubicBezTo>
                    <a:pt x="5848" y="110"/>
                    <a:pt x="5828" y="79"/>
                    <a:pt x="5824" y="30"/>
                  </a:cubicBezTo>
                  <a:cubicBezTo>
                    <a:pt x="5823" y="12"/>
                    <a:pt x="5809" y="0"/>
                    <a:pt x="5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6995569" y="4204900"/>
              <a:ext cx="364543" cy="112911"/>
            </a:xfrm>
            <a:custGeom>
              <a:avLst/>
              <a:gdLst/>
              <a:ahLst/>
              <a:cxnLst/>
              <a:rect l="l" t="t" r="r" b="b"/>
              <a:pathLst>
                <a:path w="7424" h="2265" extrusionOk="0">
                  <a:moveTo>
                    <a:pt x="25" y="1"/>
                  </a:moveTo>
                  <a:cubicBezTo>
                    <a:pt x="16" y="1"/>
                    <a:pt x="9" y="8"/>
                    <a:pt x="8" y="17"/>
                  </a:cubicBezTo>
                  <a:cubicBezTo>
                    <a:pt x="0" y="137"/>
                    <a:pt x="71" y="220"/>
                    <a:pt x="142" y="313"/>
                  </a:cubicBezTo>
                  <a:cubicBezTo>
                    <a:pt x="225" y="421"/>
                    <a:pt x="313" y="525"/>
                    <a:pt x="407" y="624"/>
                  </a:cubicBezTo>
                  <a:cubicBezTo>
                    <a:pt x="587" y="815"/>
                    <a:pt x="785" y="988"/>
                    <a:pt x="1000" y="1142"/>
                  </a:cubicBezTo>
                  <a:cubicBezTo>
                    <a:pt x="1442" y="1458"/>
                    <a:pt x="1934" y="1700"/>
                    <a:pt x="2440" y="1896"/>
                  </a:cubicBezTo>
                  <a:cubicBezTo>
                    <a:pt x="2954" y="2093"/>
                    <a:pt x="3506" y="2264"/>
                    <a:pt x="4063" y="2264"/>
                  </a:cubicBezTo>
                  <a:cubicBezTo>
                    <a:pt x="4119" y="2264"/>
                    <a:pt x="4176" y="2263"/>
                    <a:pt x="4232" y="2259"/>
                  </a:cubicBezTo>
                  <a:cubicBezTo>
                    <a:pt x="4850" y="2218"/>
                    <a:pt x="5410" y="1926"/>
                    <a:pt x="5946" y="1640"/>
                  </a:cubicBezTo>
                  <a:cubicBezTo>
                    <a:pt x="6514" y="1338"/>
                    <a:pt x="7128" y="1020"/>
                    <a:pt x="7410" y="412"/>
                  </a:cubicBezTo>
                  <a:cubicBezTo>
                    <a:pt x="7423" y="382"/>
                    <a:pt x="7402" y="345"/>
                    <a:pt x="7373" y="345"/>
                  </a:cubicBezTo>
                  <a:cubicBezTo>
                    <a:pt x="7365" y="345"/>
                    <a:pt x="7358" y="347"/>
                    <a:pt x="7350" y="352"/>
                  </a:cubicBezTo>
                  <a:cubicBezTo>
                    <a:pt x="6892" y="633"/>
                    <a:pt x="6449" y="944"/>
                    <a:pt x="5978" y="1204"/>
                  </a:cubicBezTo>
                  <a:cubicBezTo>
                    <a:pt x="5486" y="1476"/>
                    <a:pt x="4972" y="1810"/>
                    <a:pt x="4412" y="1914"/>
                  </a:cubicBezTo>
                  <a:cubicBezTo>
                    <a:pt x="4283" y="1938"/>
                    <a:pt x="4152" y="1949"/>
                    <a:pt x="4021" y="1949"/>
                  </a:cubicBezTo>
                  <a:cubicBezTo>
                    <a:pt x="3571" y="1949"/>
                    <a:pt x="3119" y="1823"/>
                    <a:pt x="2697" y="1684"/>
                  </a:cubicBezTo>
                  <a:cubicBezTo>
                    <a:pt x="2208" y="1525"/>
                    <a:pt x="1735" y="1319"/>
                    <a:pt x="1297" y="1048"/>
                  </a:cubicBezTo>
                  <a:cubicBezTo>
                    <a:pt x="1058" y="900"/>
                    <a:pt x="827" y="734"/>
                    <a:pt x="616" y="549"/>
                  </a:cubicBezTo>
                  <a:cubicBezTo>
                    <a:pt x="511" y="456"/>
                    <a:pt x="412" y="359"/>
                    <a:pt x="318" y="257"/>
                  </a:cubicBezTo>
                  <a:cubicBezTo>
                    <a:pt x="230" y="161"/>
                    <a:pt x="159" y="39"/>
                    <a:pt x="30" y="1"/>
                  </a:cubicBezTo>
                  <a:cubicBezTo>
                    <a:pt x="28" y="1"/>
                    <a:pt x="2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6953095" y="4237152"/>
              <a:ext cx="111170" cy="89182"/>
            </a:xfrm>
            <a:custGeom>
              <a:avLst/>
              <a:gdLst/>
              <a:ahLst/>
              <a:cxnLst/>
              <a:rect l="l" t="t" r="r" b="b"/>
              <a:pathLst>
                <a:path w="2264" h="1789" extrusionOk="0">
                  <a:moveTo>
                    <a:pt x="90" y="1"/>
                  </a:moveTo>
                  <a:cubicBezTo>
                    <a:pt x="47" y="1"/>
                    <a:pt x="0" y="43"/>
                    <a:pt x="19" y="87"/>
                  </a:cubicBezTo>
                  <a:cubicBezTo>
                    <a:pt x="109" y="303"/>
                    <a:pt x="252" y="493"/>
                    <a:pt x="399" y="672"/>
                  </a:cubicBezTo>
                  <a:cubicBezTo>
                    <a:pt x="555" y="863"/>
                    <a:pt x="730" y="1039"/>
                    <a:pt x="923" y="1194"/>
                  </a:cubicBezTo>
                  <a:cubicBezTo>
                    <a:pt x="1109" y="1342"/>
                    <a:pt x="1307" y="1484"/>
                    <a:pt x="1523" y="1585"/>
                  </a:cubicBezTo>
                  <a:cubicBezTo>
                    <a:pt x="1747" y="1691"/>
                    <a:pt x="1977" y="1754"/>
                    <a:pt x="2222" y="1789"/>
                  </a:cubicBezTo>
                  <a:cubicBezTo>
                    <a:pt x="2223" y="1789"/>
                    <a:pt x="2224" y="1789"/>
                    <a:pt x="2225" y="1789"/>
                  </a:cubicBezTo>
                  <a:cubicBezTo>
                    <a:pt x="2247" y="1789"/>
                    <a:pt x="2264" y="1759"/>
                    <a:pt x="2239" y="1747"/>
                  </a:cubicBezTo>
                  <a:cubicBezTo>
                    <a:pt x="2036" y="1645"/>
                    <a:pt x="1838" y="1531"/>
                    <a:pt x="1642" y="1416"/>
                  </a:cubicBezTo>
                  <a:cubicBezTo>
                    <a:pt x="1441" y="1297"/>
                    <a:pt x="1243" y="1177"/>
                    <a:pt x="1061" y="1033"/>
                  </a:cubicBezTo>
                  <a:cubicBezTo>
                    <a:pt x="884" y="893"/>
                    <a:pt x="717" y="741"/>
                    <a:pt x="566" y="575"/>
                  </a:cubicBezTo>
                  <a:cubicBezTo>
                    <a:pt x="406" y="401"/>
                    <a:pt x="278" y="206"/>
                    <a:pt x="133" y="22"/>
                  </a:cubicBezTo>
                  <a:cubicBezTo>
                    <a:pt x="122" y="7"/>
                    <a:pt x="106"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6898690" y="4449710"/>
              <a:ext cx="88533" cy="80209"/>
            </a:xfrm>
            <a:custGeom>
              <a:avLst/>
              <a:gdLst/>
              <a:ahLst/>
              <a:cxnLst/>
              <a:rect l="l" t="t" r="r" b="b"/>
              <a:pathLst>
                <a:path w="1803" h="1609" extrusionOk="0">
                  <a:moveTo>
                    <a:pt x="1652" y="0"/>
                  </a:moveTo>
                  <a:cubicBezTo>
                    <a:pt x="1641" y="0"/>
                    <a:pt x="1628" y="2"/>
                    <a:pt x="1617" y="7"/>
                  </a:cubicBezTo>
                  <a:cubicBezTo>
                    <a:pt x="1561" y="27"/>
                    <a:pt x="1517" y="47"/>
                    <a:pt x="1476" y="92"/>
                  </a:cubicBezTo>
                  <a:cubicBezTo>
                    <a:pt x="1439" y="134"/>
                    <a:pt x="1408" y="181"/>
                    <a:pt x="1378" y="230"/>
                  </a:cubicBezTo>
                  <a:cubicBezTo>
                    <a:pt x="1332" y="305"/>
                    <a:pt x="1281" y="380"/>
                    <a:pt x="1227" y="450"/>
                  </a:cubicBezTo>
                  <a:cubicBezTo>
                    <a:pt x="1118" y="591"/>
                    <a:pt x="986" y="725"/>
                    <a:pt x="850" y="845"/>
                  </a:cubicBezTo>
                  <a:cubicBezTo>
                    <a:pt x="716" y="963"/>
                    <a:pt x="570" y="1065"/>
                    <a:pt x="414" y="1154"/>
                  </a:cubicBezTo>
                  <a:cubicBezTo>
                    <a:pt x="334" y="1199"/>
                    <a:pt x="253" y="1244"/>
                    <a:pt x="172" y="1292"/>
                  </a:cubicBezTo>
                  <a:cubicBezTo>
                    <a:pt x="147" y="1306"/>
                    <a:pt x="121" y="1322"/>
                    <a:pt x="102" y="1344"/>
                  </a:cubicBezTo>
                  <a:cubicBezTo>
                    <a:pt x="97" y="1348"/>
                    <a:pt x="96" y="1350"/>
                    <a:pt x="94" y="1352"/>
                  </a:cubicBezTo>
                  <a:cubicBezTo>
                    <a:pt x="91" y="1353"/>
                    <a:pt x="83" y="1356"/>
                    <a:pt x="69" y="1365"/>
                  </a:cubicBezTo>
                  <a:cubicBezTo>
                    <a:pt x="21" y="1393"/>
                    <a:pt x="0" y="1445"/>
                    <a:pt x="10" y="1499"/>
                  </a:cubicBezTo>
                  <a:cubicBezTo>
                    <a:pt x="25" y="1583"/>
                    <a:pt x="111" y="1609"/>
                    <a:pt x="193" y="1609"/>
                  </a:cubicBezTo>
                  <a:cubicBezTo>
                    <a:pt x="227" y="1609"/>
                    <a:pt x="261" y="1604"/>
                    <a:pt x="288" y="1597"/>
                  </a:cubicBezTo>
                  <a:cubicBezTo>
                    <a:pt x="393" y="1571"/>
                    <a:pt x="495" y="1529"/>
                    <a:pt x="591" y="1479"/>
                  </a:cubicBezTo>
                  <a:cubicBezTo>
                    <a:pt x="775" y="1383"/>
                    <a:pt x="945" y="1266"/>
                    <a:pt x="1106" y="1134"/>
                  </a:cubicBezTo>
                  <a:cubicBezTo>
                    <a:pt x="1260" y="1008"/>
                    <a:pt x="1396" y="863"/>
                    <a:pt x="1517" y="705"/>
                  </a:cubicBezTo>
                  <a:cubicBezTo>
                    <a:pt x="1582" y="621"/>
                    <a:pt x="1645" y="535"/>
                    <a:pt x="1700" y="445"/>
                  </a:cubicBezTo>
                  <a:cubicBezTo>
                    <a:pt x="1730" y="397"/>
                    <a:pt x="1758" y="348"/>
                    <a:pt x="1776" y="293"/>
                  </a:cubicBezTo>
                  <a:cubicBezTo>
                    <a:pt x="1787" y="263"/>
                    <a:pt x="1794" y="233"/>
                    <a:pt x="1797" y="202"/>
                  </a:cubicBezTo>
                  <a:cubicBezTo>
                    <a:pt x="1802" y="179"/>
                    <a:pt x="1801" y="157"/>
                    <a:pt x="1793" y="134"/>
                  </a:cubicBezTo>
                  <a:cubicBezTo>
                    <a:pt x="1779" y="105"/>
                    <a:pt x="1774" y="91"/>
                    <a:pt x="1775" y="91"/>
                  </a:cubicBezTo>
                  <a:lnTo>
                    <a:pt x="1775" y="91"/>
                  </a:lnTo>
                  <a:cubicBezTo>
                    <a:pt x="1775" y="91"/>
                    <a:pt x="1777" y="94"/>
                    <a:pt x="1780" y="100"/>
                  </a:cubicBezTo>
                  <a:cubicBezTo>
                    <a:pt x="1764" y="46"/>
                    <a:pt x="1710" y="0"/>
                    <a:pt x="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7369974" y="4476130"/>
              <a:ext cx="99139" cy="77418"/>
            </a:xfrm>
            <a:custGeom>
              <a:avLst/>
              <a:gdLst/>
              <a:ahLst/>
              <a:cxnLst/>
              <a:rect l="l" t="t" r="r" b="b"/>
              <a:pathLst>
                <a:path w="2019" h="1553" extrusionOk="0">
                  <a:moveTo>
                    <a:pt x="146" y="1"/>
                  </a:moveTo>
                  <a:cubicBezTo>
                    <a:pt x="108" y="1"/>
                    <a:pt x="71" y="31"/>
                    <a:pt x="59" y="67"/>
                  </a:cubicBezTo>
                  <a:cubicBezTo>
                    <a:pt x="0" y="265"/>
                    <a:pt x="180" y="493"/>
                    <a:pt x="297" y="638"/>
                  </a:cubicBezTo>
                  <a:cubicBezTo>
                    <a:pt x="424" y="795"/>
                    <a:pt x="569" y="938"/>
                    <a:pt x="729" y="1063"/>
                  </a:cubicBezTo>
                  <a:cubicBezTo>
                    <a:pt x="895" y="1193"/>
                    <a:pt x="1074" y="1304"/>
                    <a:pt x="1266" y="1391"/>
                  </a:cubicBezTo>
                  <a:cubicBezTo>
                    <a:pt x="1387" y="1446"/>
                    <a:pt x="1589" y="1553"/>
                    <a:pt x="1755" y="1553"/>
                  </a:cubicBezTo>
                  <a:cubicBezTo>
                    <a:pt x="1813" y="1553"/>
                    <a:pt x="1867" y="1540"/>
                    <a:pt x="1911" y="1507"/>
                  </a:cubicBezTo>
                  <a:cubicBezTo>
                    <a:pt x="2010" y="1432"/>
                    <a:pt x="2018" y="1301"/>
                    <a:pt x="1911" y="1228"/>
                  </a:cubicBezTo>
                  <a:cubicBezTo>
                    <a:pt x="1763" y="1128"/>
                    <a:pt x="1582" y="1096"/>
                    <a:pt x="1422" y="1021"/>
                  </a:cubicBezTo>
                  <a:cubicBezTo>
                    <a:pt x="1255" y="941"/>
                    <a:pt x="1098" y="844"/>
                    <a:pt x="949" y="734"/>
                  </a:cubicBezTo>
                  <a:cubicBezTo>
                    <a:pt x="811" y="631"/>
                    <a:pt x="685" y="511"/>
                    <a:pt x="570" y="382"/>
                  </a:cubicBezTo>
                  <a:cubicBezTo>
                    <a:pt x="510" y="313"/>
                    <a:pt x="449" y="244"/>
                    <a:pt x="390" y="174"/>
                  </a:cubicBezTo>
                  <a:cubicBezTo>
                    <a:pt x="340" y="114"/>
                    <a:pt x="286" y="57"/>
                    <a:pt x="215" y="23"/>
                  </a:cubicBezTo>
                  <a:cubicBezTo>
                    <a:pt x="213" y="21"/>
                    <a:pt x="211" y="19"/>
                    <a:pt x="208" y="18"/>
                  </a:cubicBezTo>
                  <a:cubicBezTo>
                    <a:pt x="195" y="14"/>
                    <a:pt x="183" y="9"/>
                    <a:pt x="170" y="5"/>
                  </a:cubicBezTo>
                  <a:cubicBezTo>
                    <a:pt x="163" y="2"/>
                    <a:pt x="154"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7156821" y="4627723"/>
              <a:ext cx="26909" cy="145962"/>
            </a:xfrm>
            <a:custGeom>
              <a:avLst/>
              <a:gdLst/>
              <a:ahLst/>
              <a:cxnLst/>
              <a:rect l="l" t="t" r="r" b="b"/>
              <a:pathLst>
                <a:path w="548" h="2928" extrusionOk="0">
                  <a:moveTo>
                    <a:pt x="244" y="0"/>
                  </a:moveTo>
                  <a:cubicBezTo>
                    <a:pt x="228" y="0"/>
                    <a:pt x="212" y="7"/>
                    <a:pt x="201" y="16"/>
                  </a:cubicBezTo>
                  <a:cubicBezTo>
                    <a:pt x="58" y="133"/>
                    <a:pt x="58" y="423"/>
                    <a:pt x="49" y="592"/>
                  </a:cubicBezTo>
                  <a:cubicBezTo>
                    <a:pt x="37" y="826"/>
                    <a:pt x="40" y="1058"/>
                    <a:pt x="50" y="1291"/>
                  </a:cubicBezTo>
                  <a:cubicBezTo>
                    <a:pt x="69" y="1737"/>
                    <a:pt x="103" y="2195"/>
                    <a:pt x="22" y="2636"/>
                  </a:cubicBezTo>
                  <a:cubicBezTo>
                    <a:pt x="0" y="2759"/>
                    <a:pt x="57" y="2885"/>
                    <a:pt x="184" y="2921"/>
                  </a:cubicBezTo>
                  <a:cubicBezTo>
                    <a:pt x="201" y="2926"/>
                    <a:pt x="220" y="2928"/>
                    <a:pt x="239" y="2928"/>
                  </a:cubicBezTo>
                  <a:cubicBezTo>
                    <a:pt x="340" y="2928"/>
                    <a:pt x="451" y="2863"/>
                    <a:pt x="468" y="2759"/>
                  </a:cubicBezTo>
                  <a:cubicBezTo>
                    <a:pt x="547" y="2282"/>
                    <a:pt x="522" y="1812"/>
                    <a:pt x="471" y="1336"/>
                  </a:cubicBezTo>
                  <a:cubicBezTo>
                    <a:pt x="445" y="1103"/>
                    <a:pt x="411" y="870"/>
                    <a:pt x="390" y="637"/>
                  </a:cubicBezTo>
                  <a:cubicBezTo>
                    <a:pt x="379" y="518"/>
                    <a:pt x="371" y="398"/>
                    <a:pt x="357" y="278"/>
                  </a:cubicBezTo>
                  <a:cubicBezTo>
                    <a:pt x="347" y="187"/>
                    <a:pt x="337" y="88"/>
                    <a:pt x="279" y="16"/>
                  </a:cubicBezTo>
                  <a:cubicBezTo>
                    <a:pt x="270" y="5"/>
                    <a:pt x="257" y="0"/>
                    <a:pt x="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44"/>
          <p:cNvGrpSpPr/>
          <p:nvPr/>
        </p:nvGrpSpPr>
        <p:grpSpPr>
          <a:xfrm>
            <a:off x="1454084" y="2491708"/>
            <a:ext cx="992033" cy="2282606"/>
            <a:chOff x="1454084" y="2491708"/>
            <a:chExt cx="992033" cy="2282606"/>
          </a:xfrm>
        </p:grpSpPr>
        <p:sp>
          <p:nvSpPr>
            <p:cNvPr id="819" name="Google Shape;819;p44"/>
            <p:cNvSpPr/>
            <p:nvPr/>
          </p:nvSpPr>
          <p:spPr>
            <a:xfrm>
              <a:off x="1454084" y="2917671"/>
              <a:ext cx="992033" cy="1531752"/>
            </a:xfrm>
            <a:custGeom>
              <a:avLst/>
              <a:gdLst/>
              <a:ahLst/>
              <a:cxnLst/>
              <a:rect l="l" t="t" r="r" b="b"/>
              <a:pathLst>
                <a:path w="20203" h="30727" extrusionOk="0">
                  <a:moveTo>
                    <a:pt x="12081" y="1"/>
                  </a:moveTo>
                  <a:cubicBezTo>
                    <a:pt x="11341" y="1"/>
                    <a:pt x="10596" y="93"/>
                    <a:pt x="9867" y="212"/>
                  </a:cubicBezTo>
                  <a:cubicBezTo>
                    <a:pt x="8548" y="429"/>
                    <a:pt x="7232" y="735"/>
                    <a:pt x="6036" y="1333"/>
                  </a:cubicBezTo>
                  <a:cubicBezTo>
                    <a:pt x="3175" y="2764"/>
                    <a:pt x="1284" y="5787"/>
                    <a:pt x="642" y="8990"/>
                  </a:cubicBezTo>
                  <a:cubicBezTo>
                    <a:pt x="1" y="12193"/>
                    <a:pt x="486" y="15556"/>
                    <a:pt x="1452" y="18696"/>
                  </a:cubicBezTo>
                  <a:cubicBezTo>
                    <a:pt x="2565" y="22311"/>
                    <a:pt x="4389" y="25824"/>
                    <a:pt x="7287" y="28198"/>
                  </a:cubicBezTo>
                  <a:cubicBezTo>
                    <a:pt x="8801" y="29439"/>
                    <a:pt x="10678" y="30726"/>
                    <a:pt x="12687" y="30726"/>
                  </a:cubicBezTo>
                  <a:cubicBezTo>
                    <a:pt x="12817" y="30726"/>
                    <a:pt x="12948" y="30721"/>
                    <a:pt x="13080" y="30710"/>
                  </a:cubicBezTo>
                  <a:cubicBezTo>
                    <a:pt x="15361" y="30515"/>
                    <a:pt x="17148" y="28423"/>
                    <a:pt x="18414" y="26663"/>
                  </a:cubicBezTo>
                  <a:cubicBezTo>
                    <a:pt x="19518" y="25127"/>
                    <a:pt x="20155" y="23197"/>
                    <a:pt x="19979" y="21282"/>
                  </a:cubicBezTo>
                  <a:cubicBezTo>
                    <a:pt x="19804" y="19379"/>
                    <a:pt x="18856" y="17577"/>
                    <a:pt x="18884" y="15667"/>
                  </a:cubicBezTo>
                  <a:cubicBezTo>
                    <a:pt x="18908" y="13963"/>
                    <a:pt x="19713" y="12381"/>
                    <a:pt x="19934" y="10694"/>
                  </a:cubicBezTo>
                  <a:cubicBezTo>
                    <a:pt x="20202" y="8651"/>
                    <a:pt x="19596" y="6560"/>
                    <a:pt x="18653" y="4721"/>
                  </a:cubicBezTo>
                  <a:cubicBezTo>
                    <a:pt x="17657" y="2777"/>
                    <a:pt x="16156" y="950"/>
                    <a:pt x="14115" y="293"/>
                  </a:cubicBezTo>
                  <a:cubicBezTo>
                    <a:pt x="13454" y="81"/>
                    <a:pt x="12770" y="1"/>
                    <a:pt x="120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1652261" y="4455276"/>
              <a:ext cx="638588" cy="317646"/>
            </a:xfrm>
            <a:custGeom>
              <a:avLst/>
              <a:gdLst/>
              <a:ahLst/>
              <a:cxnLst/>
              <a:rect l="l" t="t" r="r" b="b"/>
              <a:pathLst>
                <a:path w="13005" h="6372" extrusionOk="0">
                  <a:moveTo>
                    <a:pt x="12866" y="1"/>
                  </a:moveTo>
                  <a:lnTo>
                    <a:pt x="235" y="580"/>
                  </a:lnTo>
                  <a:cubicBezTo>
                    <a:pt x="235" y="580"/>
                    <a:pt x="0" y="4061"/>
                    <a:pt x="479" y="6371"/>
                  </a:cubicBezTo>
                  <a:lnTo>
                    <a:pt x="12658" y="6371"/>
                  </a:lnTo>
                  <a:cubicBezTo>
                    <a:pt x="12658" y="6371"/>
                    <a:pt x="13004" y="3028"/>
                    <a:pt x="128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1512810" y="2844392"/>
              <a:ext cx="825475" cy="1129210"/>
            </a:xfrm>
            <a:custGeom>
              <a:avLst/>
              <a:gdLst/>
              <a:ahLst/>
              <a:cxnLst/>
              <a:rect l="l" t="t" r="r" b="b"/>
              <a:pathLst>
                <a:path w="16811" h="22652" extrusionOk="0">
                  <a:moveTo>
                    <a:pt x="9769" y="1"/>
                  </a:moveTo>
                  <a:cubicBezTo>
                    <a:pt x="9005" y="1"/>
                    <a:pt x="8103" y="120"/>
                    <a:pt x="7038" y="389"/>
                  </a:cubicBezTo>
                  <a:cubicBezTo>
                    <a:pt x="7038" y="389"/>
                    <a:pt x="4435" y="667"/>
                    <a:pt x="3712" y="4877"/>
                  </a:cubicBezTo>
                  <a:cubicBezTo>
                    <a:pt x="2989" y="9087"/>
                    <a:pt x="1350" y="9735"/>
                    <a:pt x="1977" y="12233"/>
                  </a:cubicBezTo>
                  <a:cubicBezTo>
                    <a:pt x="2603" y="14732"/>
                    <a:pt x="1" y="15657"/>
                    <a:pt x="2410" y="19635"/>
                  </a:cubicBezTo>
                  <a:cubicBezTo>
                    <a:pt x="3656" y="21692"/>
                    <a:pt x="6688" y="22651"/>
                    <a:pt x="9527" y="22651"/>
                  </a:cubicBezTo>
                  <a:cubicBezTo>
                    <a:pt x="12181" y="22651"/>
                    <a:pt x="14666" y="21813"/>
                    <a:pt x="15364" y="20248"/>
                  </a:cubicBezTo>
                  <a:cubicBezTo>
                    <a:pt x="16810" y="17010"/>
                    <a:pt x="16195" y="15055"/>
                    <a:pt x="15280" y="13436"/>
                  </a:cubicBezTo>
                  <a:cubicBezTo>
                    <a:pt x="14364" y="11817"/>
                    <a:pt x="15955" y="9458"/>
                    <a:pt x="14798" y="7467"/>
                  </a:cubicBezTo>
                  <a:cubicBezTo>
                    <a:pt x="13787" y="5729"/>
                    <a:pt x="15057" y="1"/>
                    <a:pt x="9769" y="1"/>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1512516" y="3540390"/>
              <a:ext cx="885970" cy="1034444"/>
            </a:xfrm>
            <a:custGeom>
              <a:avLst/>
              <a:gdLst/>
              <a:ahLst/>
              <a:cxnLst/>
              <a:rect l="l" t="t" r="r" b="b"/>
              <a:pathLst>
                <a:path w="18043" h="20751" extrusionOk="0">
                  <a:moveTo>
                    <a:pt x="11975" y="1"/>
                  </a:moveTo>
                  <a:cubicBezTo>
                    <a:pt x="10418" y="1"/>
                    <a:pt x="8024" y="683"/>
                    <a:pt x="7911" y="683"/>
                  </a:cubicBezTo>
                  <a:cubicBezTo>
                    <a:pt x="7773" y="683"/>
                    <a:pt x="5089" y="220"/>
                    <a:pt x="5089" y="220"/>
                  </a:cubicBezTo>
                  <a:cubicBezTo>
                    <a:pt x="2545" y="683"/>
                    <a:pt x="1758" y="2209"/>
                    <a:pt x="1018" y="4245"/>
                  </a:cubicBezTo>
                  <a:cubicBezTo>
                    <a:pt x="277" y="6281"/>
                    <a:pt x="0" y="9149"/>
                    <a:pt x="370" y="10491"/>
                  </a:cubicBezTo>
                  <a:cubicBezTo>
                    <a:pt x="370" y="10491"/>
                    <a:pt x="2729" y="12156"/>
                    <a:pt x="2868" y="12156"/>
                  </a:cubicBezTo>
                  <a:cubicBezTo>
                    <a:pt x="3007" y="12156"/>
                    <a:pt x="3701" y="12897"/>
                    <a:pt x="3701" y="12897"/>
                  </a:cubicBezTo>
                  <a:cubicBezTo>
                    <a:pt x="3701" y="12897"/>
                    <a:pt x="3147" y="16900"/>
                    <a:pt x="2546" y="19584"/>
                  </a:cubicBezTo>
                  <a:cubicBezTo>
                    <a:pt x="2546" y="19584"/>
                    <a:pt x="5753" y="20750"/>
                    <a:pt x="9651" y="20750"/>
                  </a:cubicBezTo>
                  <a:cubicBezTo>
                    <a:pt x="11839" y="20750"/>
                    <a:pt x="14245" y="20383"/>
                    <a:pt x="16424" y="19235"/>
                  </a:cubicBezTo>
                  <a:cubicBezTo>
                    <a:pt x="16424" y="19235"/>
                    <a:pt x="14943" y="16413"/>
                    <a:pt x="14804" y="13220"/>
                  </a:cubicBezTo>
                  <a:cubicBezTo>
                    <a:pt x="14804" y="13220"/>
                    <a:pt x="16747" y="12943"/>
                    <a:pt x="17395" y="11278"/>
                  </a:cubicBezTo>
                  <a:cubicBezTo>
                    <a:pt x="18043" y="9612"/>
                    <a:pt x="16700" y="2448"/>
                    <a:pt x="15822" y="1516"/>
                  </a:cubicBezTo>
                  <a:cubicBezTo>
                    <a:pt x="15082" y="729"/>
                    <a:pt x="14117" y="573"/>
                    <a:pt x="12858" y="118"/>
                  </a:cubicBezTo>
                  <a:cubicBezTo>
                    <a:pt x="12628" y="35"/>
                    <a:pt x="12323" y="1"/>
                    <a:pt x="119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1612439" y="3913662"/>
              <a:ext cx="174955" cy="140528"/>
            </a:xfrm>
            <a:custGeom>
              <a:avLst/>
              <a:gdLst/>
              <a:ahLst/>
              <a:cxnLst/>
              <a:rect l="l" t="t" r="r" b="b"/>
              <a:pathLst>
                <a:path w="3563" h="2819" extrusionOk="0">
                  <a:moveTo>
                    <a:pt x="1268" y="1"/>
                  </a:moveTo>
                  <a:cubicBezTo>
                    <a:pt x="1007" y="1"/>
                    <a:pt x="966" y="229"/>
                    <a:pt x="1065" y="458"/>
                  </a:cubicBezTo>
                  <a:cubicBezTo>
                    <a:pt x="1065" y="458"/>
                    <a:pt x="990" y="446"/>
                    <a:pt x="891" y="446"/>
                  </a:cubicBezTo>
                  <a:cubicBezTo>
                    <a:pt x="657" y="446"/>
                    <a:pt x="287" y="514"/>
                    <a:pt x="417" y="967"/>
                  </a:cubicBezTo>
                  <a:cubicBezTo>
                    <a:pt x="417" y="967"/>
                    <a:pt x="1" y="1338"/>
                    <a:pt x="417" y="1800"/>
                  </a:cubicBezTo>
                  <a:cubicBezTo>
                    <a:pt x="833" y="2263"/>
                    <a:pt x="1342" y="2818"/>
                    <a:pt x="1342" y="2818"/>
                  </a:cubicBezTo>
                  <a:cubicBezTo>
                    <a:pt x="1342" y="2818"/>
                    <a:pt x="2444" y="2654"/>
                    <a:pt x="2731" y="2586"/>
                  </a:cubicBezTo>
                  <a:cubicBezTo>
                    <a:pt x="3016" y="2520"/>
                    <a:pt x="3563" y="1940"/>
                    <a:pt x="3563" y="1940"/>
                  </a:cubicBezTo>
                  <a:cubicBezTo>
                    <a:pt x="3563" y="1940"/>
                    <a:pt x="2360" y="458"/>
                    <a:pt x="1712" y="135"/>
                  </a:cubicBezTo>
                  <a:cubicBezTo>
                    <a:pt x="1522" y="40"/>
                    <a:pt x="1376" y="1"/>
                    <a:pt x="1268" y="1"/>
                  </a:cubicBezTo>
                  <a:close/>
                </a:path>
              </a:pathLst>
            </a:custGeom>
            <a:solidFill>
              <a:srgbClr val="F9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2053181" y="3942924"/>
              <a:ext cx="174955" cy="111067"/>
            </a:xfrm>
            <a:custGeom>
              <a:avLst/>
              <a:gdLst/>
              <a:ahLst/>
              <a:cxnLst/>
              <a:rect l="l" t="t" r="r" b="b"/>
              <a:pathLst>
                <a:path w="3563" h="2228" extrusionOk="0">
                  <a:moveTo>
                    <a:pt x="2010" y="0"/>
                  </a:moveTo>
                  <a:cubicBezTo>
                    <a:pt x="1929" y="0"/>
                    <a:pt x="1845" y="3"/>
                    <a:pt x="1758" y="10"/>
                  </a:cubicBezTo>
                  <a:cubicBezTo>
                    <a:pt x="609" y="101"/>
                    <a:pt x="231" y="426"/>
                    <a:pt x="231" y="426"/>
                  </a:cubicBezTo>
                  <a:cubicBezTo>
                    <a:pt x="231" y="426"/>
                    <a:pt x="0" y="1537"/>
                    <a:pt x="0" y="1676"/>
                  </a:cubicBezTo>
                  <a:cubicBezTo>
                    <a:pt x="0" y="1788"/>
                    <a:pt x="30" y="2228"/>
                    <a:pt x="571" y="2228"/>
                  </a:cubicBezTo>
                  <a:cubicBezTo>
                    <a:pt x="703" y="2228"/>
                    <a:pt x="865" y="2202"/>
                    <a:pt x="1064" y="2138"/>
                  </a:cubicBezTo>
                  <a:cubicBezTo>
                    <a:pt x="2082" y="1815"/>
                    <a:pt x="3238" y="1676"/>
                    <a:pt x="3238" y="1676"/>
                  </a:cubicBezTo>
                  <a:cubicBezTo>
                    <a:pt x="3516" y="982"/>
                    <a:pt x="3562" y="473"/>
                    <a:pt x="3562" y="473"/>
                  </a:cubicBezTo>
                  <a:cubicBezTo>
                    <a:pt x="3562" y="473"/>
                    <a:pt x="3002" y="0"/>
                    <a:pt x="2010" y="0"/>
                  </a:cubicBezTo>
                  <a:close/>
                </a:path>
              </a:pathLst>
            </a:custGeom>
            <a:solidFill>
              <a:srgbClr val="F9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1762348" y="3371450"/>
              <a:ext cx="381581" cy="274526"/>
            </a:xfrm>
            <a:custGeom>
              <a:avLst/>
              <a:gdLst/>
              <a:ahLst/>
              <a:cxnLst/>
              <a:rect l="l" t="t" r="r" b="b"/>
              <a:pathLst>
                <a:path w="7771" h="5507" extrusionOk="0">
                  <a:moveTo>
                    <a:pt x="5368" y="0"/>
                  </a:moveTo>
                  <a:lnTo>
                    <a:pt x="2315" y="556"/>
                  </a:lnTo>
                  <a:cubicBezTo>
                    <a:pt x="2268" y="741"/>
                    <a:pt x="2302" y="1830"/>
                    <a:pt x="2083" y="2407"/>
                  </a:cubicBezTo>
                  <a:cubicBezTo>
                    <a:pt x="1864" y="2983"/>
                    <a:pt x="1" y="3609"/>
                    <a:pt x="1" y="3609"/>
                  </a:cubicBezTo>
                  <a:cubicBezTo>
                    <a:pt x="1" y="3609"/>
                    <a:pt x="1251" y="5507"/>
                    <a:pt x="3749" y="5507"/>
                  </a:cubicBezTo>
                  <a:cubicBezTo>
                    <a:pt x="6247" y="5507"/>
                    <a:pt x="7770" y="3507"/>
                    <a:pt x="7770" y="3507"/>
                  </a:cubicBezTo>
                  <a:cubicBezTo>
                    <a:pt x="7770" y="3507"/>
                    <a:pt x="6477" y="3007"/>
                    <a:pt x="5877" y="2453"/>
                  </a:cubicBezTo>
                  <a:cubicBezTo>
                    <a:pt x="5275" y="1898"/>
                    <a:pt x="5368" y="1"/>
                    <a:pt x="5368" y="0"/>
                  </a:cubicBezTo>
                  <a:close/>
                </a:path>
              </a:pathLst>
            </a:custGeom>
            <a:solidFill>
              <a:srgbClr val="F9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1530634" y="3938786"/>
              <a:ext cx="602055" cy="274576"/>
            </a:xfrm>
            <a:custGeom>
              <a:avLst/>
              <a:gdLst/>
              <a:ahLst/>
              <a:cxnLst/>
              <a:rect l="l" t="t" r="r" b="b"/>
              <a:pathLst>
                <a:path w="12261" h="5508" extrusionOk="0">
                  <a:moveTo>
                    <a:pt x="11198" y="0"/>
                  </a:moveTo>
                  <a:cubicBezTo>
                    <a:pt x="8468" y="418"/>
                    <a:pt x="1" y="2500"/>
                    <a:pt x="1" y="2500"/>
                  </a:cubicBezTo>
                  <a:cubicBezTo>
                    <a:pt x="1" y="2500"/>
                    <a:pt x="614" y="5507"/>
                    <a:pt x="2850" y="5507"/>
                  </a:cubicBezTo>
                  <a:cubicBezTo>
                    <a:pt x="2871" y="5507"/>
                    <a:pt x="2893" y="5507"/>
                    <a:pt x="2915" y="5507"/>
                  </a:cubicBezTo>
                  <a:cubicBezTo>
                    <a:pt x="6478" y="5414"/>
                    <a:pt x="12169" y="2500"/>
                    <a:pt x="12169" y="2500"/>
                  </a:cubicBezTo>
                  <a:cubicBezTo>
                    <a:pt x="12261" y="1574"/>
                    <a:pt x="11198" y="0"/>
                    <a:pt x="11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1860455" y="3385159"/>
              <a:ext cx="172058" cy="116550"/>
            </a:xfrm>
            <a:custGeom>
              <a:avLst/>
              <a:gdLst/>
              <a:ahLst/>
              <a:cxnLst/>
              <a:rect l="l" t="t" r="r" b="b"/>
              <a:pathLst>
                <a:path w="3504" h="2338" extrusionOk="0">
                  <a:moveTo>
                    <a:pt x="1856" y="0"/>
                  </a:moveTo>
                  <a:lnTo>
                    <a:pt x="316" y="281"/>
                  </a:lnTo>
                  <a:cubicBezTo>
                    <a:pt x="270" y="466"/>
                    <a:pt x="304" y="1555"/>
                    <a:pt x="85" y="2132"/>
                  </a:cubicBezTo>
                  <a:cubicBezTo>
                    <a:pt x="68" y="2178"/>
                    <a:pt x="37" y="2225"/>
                    <a:pt x="1" y="2271"/>
                  </a:cubicBezTo>
                  <a:cubicBezTo>
                    <a:pt x="113" y="2298"/>
                    <a:pt x="226" y="2316"/>
                    <a:pt x="339" y="2326"/>
                  </a:cubicBezTo>
                  <a:cubicBezTo>
                    <a:pt x="429" y="2334"/>
                    <a:pt x="519" y="2338"/>
                    <a:pt x="608" y="2338"/>
                  </a:cubicBezTo>
                  <a:cubicBezTo>
                    <a:pt x="958" y="2338"/>
                    <a:pt x="1307" y="2282"/>
                    <a:pt x="1651" y="2214"/>
                  </a:cubicBezTo>
                  <a:cubicBezTo>
                    <a:pt x="2319" y="2083"/>
                    <a:pt x="3036" y="1861"/>
                    <a:pt x="3504" y="1402"/>
                  </a:cubicBezTo>
                  <a:cubicBezTo>
                    <a:pt x="3451" y="1180"/>
                    <a:pt x="3416" y="943"/>
                    <a:pt x="3396" y="717"/>
                  </a:cubicBezTo>
                  <a:lnTo>
                    <a:pt x="1856" y="0"/>
                  </a:lnTo>
                  <a:close/>
                </a:path>
              </a:pathLst>
            </a:custGeom>
            <a:solidFill>
              <a:srgbClr val="F5B4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1739663" y="3059094"/>
              <a:ext cx="431667" cy="407876"/>
            </a:xfrm>
            <a:custGeom>
              <a:avLst/>
              <a:gdLst/>
              <a:ahLst/>
              <a:cxnLst/>
              <a:rect l="l" t="t" r="r" b="b"/>
              <a:pathLst>
                <a:path w="8791" h="8182" extrusionOk="0">
                  <a:moveTo>
                    <a:pt x="3041" y="0"/>
                  </a:moveTo>
                  <a:cubicBezTo>
                    <a:pt x="2855" y="648"/>
                    <a:pt x="2418" y="874"/>
                    <a:pt x="1816" y="1336"/>
                  </a:cubicBezTo>
                  <a:cubicBezTo>
                    <a:pt x="1214" y="1799"/>
                    <a:pt x="926" y="2491"/>
                    <a:pt x="926" y="2491"/>
                  </a:cubicBezTo>
                  <a:cubicBezTo>
                    <a:pt x="926" y="2491"/>
                    <a:pt x="908" y="2489"/>
                    <a:pt x="879" y="2489"/>
                  </a:cubicBezTo>
                  <a:cubicBezTo>
                    <a:pt x="703" y="2489"/>
                    <a:pt x="87" y="2557"/>
                    <a:pt x="47" y="3509"/>
                  </a:cubicBezTo>
                  <a:cubicBezTo>
                    <a:pt x="0" y="4619"/>
                    <a:pt x="926" y="4665"/>
                    <a:pt x="926" y="4665"/>
                  </a:cubicBezTo>
                  <a:cubicBezTo>
                    <a:pt x="926" y="4665"/>
                    <a:pt x="1927" y="8181"/>
                    <a:pt x="4441" y="8181"/>
                  </a:cubicBezTo>
                  <a:cubicBezTo>
                    <a:pt x="6766" y="8181"/>
                    <a:pt x="7866" y="4758"/>
                    <a:pt x="7866" y="4758"/>
                  </a:cubicBezTo>
                  <a:cubicBezTo>
                    <a:pt x="7866" y="4758"/>
                    <a:pt x="8791" y="4434"/>
                    <a:pt x="8698" y="3555"/>
                  </a:cubicBezTo>
                  <a:cubicBezTo>
                    <a:pt x="8605" y="2676"/>
                    <a:pt x="7866" y="2584"/>
                    <a:pt x="7866" y="2584"/>
                  </a:cubicBezTo>
                  <a:cubicBezTo>
                    <a:pt x="7264" y="1057"/>
                    <a:pt x="5308" y="1744"/>
                    <a:pt x="4799" y="958"/>
                  </a:cubicBezTo>
                  <a:cubicBezTo>
                    <a:pt x="4290" y="171"/>
                    <a:pt x="3041" y="0"/>
                    <a:pt x="3041" y="0"/>
                  </a:cubicBezTo>
                  <a:close/>
                </a:path>
              </a:pathLst>
            </a:custGeom>
            <a:solidFill>
              <a:srgbClr val="F9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1755130" y="3206449"/>
              <a:ext cx="34029" cy="55184"/>
            </a:xfrm>
            <a:custGeom>
              <a:avLst/>
              <a:gdLst/>
              <a:ahLst/>
              <a:cxnLst/>
              <a:rect l="l" t="t" r="r" b="b"/>
              <a:pathLst>
                <a:path w="693" h="1107" extrusionOk="0">
                  <a:moveTo>
                    <a:pt x="217" y="0"/>
                  </a:moveTo>
                  <a:cubicBezTo>
                    <a:pt x="151" y="0"/>
                    <a:pt x="85" y="21"/>
                    <a:pt x="27" y="65"/>
                  </a:cubicBezTo>
                  <a:cubicBezTo>
                    <a:pt x="1" y="85"/>
                    <a:pt x="0" y="130"/>
                    <a:pt x="15" y="156"/>
                  </a:cubicBezTo>
                  <a:cubicBezTo>
                    <a:pt x="30" y="181"/>
                    <a:pt x="55" y="192"/>
                    <a:pt x="82" y="192"/>
                  </a:cubicBezTo>
                  <a:cubicBezTo>
                    <a:pt x="88" y="192"/>
                    <a:pt x="94" y="191"/>
                    <a:pt x="101" y="190"/>
                  </a:cubicBezTo>
                  <a:cubicBezTo>
                    <a:pt x="108" y="189"/>
                    <a:pt x="115" y="189"/>
                    <a:pt x="122" y="189"/>
                  </a:cubicBezTo>
                  <a:cubicBezTo>
                    <a:pt x="133" y="189"/>
                    <a:pt x="144" y="190"/>
                    <a:pt x="155" y="190"/>
                  </a:cubicBezTo>
                  <a:lnTo>
                    <a:pt x="155" y="190"/>
                  </a:lnTo>
                  <a:cubicBezTo>
                    <a:pt x="152" y="190"/>
                    <a:pt x="161" y="192"/>
                    <a:pt x="164" y="192"/>
                  </a:cubicBezTo>
                  <a:cubicBezTo>
                    <a:pt x="165" y="192"/>
                    <a:pt x="165" y="192"/>
                    <a:pt x="161" y="190"/>
                  </a:cubicBezTo>
                  <a:lnTo>
                    <a:pt x="161" y="190"/>
                  </a:lnTo>
                  <a:cubicBezTo>
                    <a:pt x="176" y="196"/>
                    <a:pt x="193" y="204"/>
                    <a:pt x="207" y="211"/>
                  </a:cubicBezTo>
                  <a:cubicBezTo>
                    <a:pt x="204" y="210"/>
                    <a:pt x="203" y="209"/>
                    <a:pt x="203" y="209"/>
                  </a:cubicBezTo>
                  <a:lnTo>
                    <a:pt x="203" y="209"/>
                  </a:lnTo>
                  <a:cubicBezTo>
                    <a:pt x="203" y="209"/>
                    <a:pt x="223" y="218"/>
                    <a:pt x="222" y="218"/>
                  </a:cubicBezTo>
                  <a:cubicBezTo>
                    <a:pt x="233" y="224"/>
                    <a:pt x="243" y="230"/>
                    <a:pt x="253" y="237"/>
                  </a:cubicBezTo>
                  <a:cubicBezTo>
                    <a:pt x="254" y="238"/>
                    <a:pt x="269" y="250"/>
                    <a:pt x="270" y="251"/>
                  </a:cubicBezTo>
                  <a:cubicBezTo>
                    <a:pt x="277" y="257"/>
                    <a:pt x="285" y="264"/>
                    <a:pt x="291" y="271"/>
                  </a:cubicBezTo>
                  <a:cubicBezTo>
                    <a:pt x="293" y="273"/>
                    <a:pt x="305" y="288"/>
                    <a:pt x="306" y="288"/>
                  </a:cubicBezTo>
                  <a:cubicBezTo>
                    <a:pt x="306" y="288"/>
                    <a:pt x="305" y="287"/>
                    <a:pt x="303" y="284"/>
                  </a:cubicBezTo>
                  <a:lnTo>
                    <a:pt x="303" y="284"/>
                  </a:lnTo>
                  <a:cubicBezTo>
                    <a:pt x="311" y="295"/>
                    <a:pt x="318" y="306"/>
                    <a:pt x="325" y="316"/>
                  </a:cubicBezTo>
                  <a:cubicBezTo>
                    <a:pt x="338" y="336"/>
                    <a:pt x="350" y="357"/>
                    <a:pt x="359" y="380"/>
                  </a:cubicBezTo>
                  <a:cubicBezTo>
                    <a:pt x="360" y="382"/>
                    <a:pt x="361" y="383"/>
                    <a:pt x="361" y="384"/>
                  </a:cubicBezTo>
                  <a:lnTo>
                    <a:pt x="361" y="384"/>
                  </a:lnTo>
                  <a:cubicBezTo>
                    <a:pt x="363" y="389"/>
                    <a:pt x="364" y="394"/>
                    <a:pt x="366" y="398"/>
                  </a:cubicBezTo>
                  <a:cubicBezTo>
                    <a:pt x="370" y="410"/>
                    <a:pt x="374" y="423"/>
                    <a:pt x="379" y="436"/>
                  </a:cubicBezTo>
                  <a:cubicBezTo>
                    <a:pt x="386" y="462"/>
                    <a:pt x="392" y="488"/>
                    <a:pt x="398" y="514"/>
                  </a:cubicBezTo>
                  <a:cubicBezTo>
                    <a:pt x="398" y="516"/>
                    <a:pt x="398" y="518"/>
                    <a:pt x="399" y="520"/>
                  </a:cubicBezTo>
                  <a:cubicBezTo>
                    <a:pt x="313" y="529"/>
                    <a:pt x="240" y="604"/>
                    <a:pt x="191" y="670"/>
                  </a:cubicBezTo>
                  <a:cubicBezTo>
                    <a:pt x="143" y="735"/>
                    <a:pt x="119" y="815"/>
                    <a:pt x="111" y="893"/>
                  </a:cubicBezTo>
                  <a:cubicBezTo>
                    <a:pt x="107" y="946"/>
                    <a:pt x="110" y="1009"/>
                    <a:pt x="151" y="1046"/>
                  </a:cubicBezTo>
                  <a:cubicBezTo>
                    <a:pt x="192" y="1084"/>
                    <a:pt x="247" y="1100"/>
                    <a:pt x="301" y="1106"/>
                  </a:cubicBezTo>
                  <a:cubicBezTo>
                    <a:pt x="309" y="1106"/>
                    <a:pt x="317" y="1107"/>
                    <a:pt x="324" y="1107"/>
                  </a:cubicBezTo>
                  <a:cubicBezTo>
                    <a:pt x="392" y="1107"/>
                    <a:pt x="461" y="1082"/>
                    <a:pt x="516" y="1042"/>
                  </a:cubicBezTo>
                  <a:cubicBezTo>
                    <a:pt x="671" y="926"/>
                    <a:pt x="692" y="740"/>
                    <a:pt x="667" y="559"/>
                  </a:cubicBezTo>
                  <a:cubicBezTo>
                    <a:pt x="645" y="406"/>
                    <a:pt x="602" y="237"/>
                    <a:pt x="491" y="122"/>
                  </a:cubicBezTo>
                  <a:cubicBezTo>
                    <a:pt x="416" y="45"/>
                    <a:pt x="316" y="0"/>
                    <a:pt x="217" y="0"/>
                  </a:cubicBezTo>
                  <a:close/>
                </a:path>
              </a:pathLst>
            </a:custGeom>
            <a:solidFill>
              <a:srgbClr val="F5B4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2128259" y="3213128"/>
              <a:ext cx="27792" cy="50897"/>
            </a:xfrm>
            <a:custGeom>
              <a:avLst/>
              <a:gdLst/>
              <a:ahLst/>
              <a:cxnLst/>
              <a:rect l="l" t="t" r="r" b="b"/>
              <a:pathLst>
                <a:path w="566" h="1021" extrusionOk="0">
                  <a:moveTo>
                    <a:pt x="237" y="0"/>
                  </a:moveTo>
                  <a:cubicBezTo>
                    <a:pt x="223" y="0"/>
                    <a:pt x="209" y="4"/>
                    <a:pt x="196" y="13"/>
                  </a:cubicBezTo>
                  <a:cubicBezTo>
                    <a:pt x="94" y="85"/>
                    <a:pt x="44" y="220"/>
                    <a:pt x="23" y="341"/>
                  </a:cubicBezTo>
                  <a:cubicBezTo>
                    <a:pt x="0" y="464"/>
                    <a:pt x="3" y="591"/>
                    <a:pt x="41" y="711"/>
                  </a:cubicBezTo>
                  <a:cubicBezTo>
                    <a:pt x="79" y="828"/>
                    <a:pt x="143" y="943"/>
                    <a:pt x="260" y="995"/>
                  </a:cubicBezTo>
                  <a:cubicBezTo>
                    <a:pt x="295" y="1011"/>
                    <a:pt x="332" y="1021"/>
                    <a:pt x="368" y="1021"/>
                  </a:cubicBezTo>
                  <a:cubicBezTo>
                    <a:pt x="401" y="1021"/>
                    <a:pt x="434" y="1013"/>
                    <a:pt x="465" y="996"/>
                  </a:cubicBezTo>
                  <a:cubicBezTo>
                    <a:pt x="529" y="962"/>
                    <a:pt x="565" y="890"/>
                    <a:pt x="565" y="817"/>
                  </a:cubicBezTo>
                  <a:cubicBezTo>
                    <a:pt x="565" y="733"/>
                    <a:pt x="523" y="658"/>
                    <a:pt x="457" y="608"/>
                  </a:cubicBezTo>
                  <a:cubicBezTo>
                    <a:pt x="385" y="553"/>
                    <a:pt x="301" y="543"/>
                    <a:pt x="214" y="536"/>
                  </a:cubicBezTo>
                  <a:cubicBezTo>
                    <a:pt x="209" y="491"/>
                    <a:pt x="209" y="444"/>
                    <a:pt x="216" y="398"/>
                  </a:cubicBezTo>
                  <a:cubicBezTo>
                    <a:pt x="221" y="355"/>
                    <a:pt x="236" y="300"/>
                    <a:pt x="255" y="255"/>
                  </a:cubicBezTo>
                  <a:cubicBezTo>
                    <a:pt x="273" y="210"/>
                    <a:pt x="304" y="160"/>
                    <a:pt x="321" y="109"/>
                  </a:cubicBezTo>
                  <a:cubicBezTo>
                    <a:pt x="339" y="56"/>
                    <a:pt x="289" y="0"/>
                    <a:pt x="237" y="0"/>
                  </a:cubicBezTo>
                  <a:close/>
                </a:path>
              </a:pathLst>
            </a:custGeom>
            <a:solidFill>
              <a:srgbClr val="F5B4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1662229" y="3937640"/>
              <a:ext cx="62950" cy="57278"/>
            </a:xfrm>
            <a:custGeom>
              <a:avLst/>
              <a:gdLst/>
              <a:ahLst/>
              <a:cxnLst/>
              <a:rect l="l" t="t" r="r" b="b"/>
              <a:pathLst>
                <a:path w="1282" h="1149" extrusionOk="0">
                  <a:moveTo>
                    <a:pt x="75" y="1"/>
                  </a:moveTo>
                  <a:cubicBezTo>
                    <a:pt x="33" y="1"/>
                    <a:pt x="1" y="61"/>
                    <a:pt x="38" y="91"/>
                  </a:cubicBezTo>
                  <a:cubicBezTo>
                    <a:pt x="135" y="172"/>
                    <a:pt x="238" y="242"/>
                    <a:pt x="340" y="319"/>
                  </a:cubicBezTo>
                  <a:cubicBezTo>
                    <a:pt x="437" y="392"/>
                    <a:pt x="530" y="473"/>
                    <a:pt x="620" y="555"/>
                  </a:cubicBezTo>
                  <a:cubicBezTo>
                    <a:pt x="711" y="639"/>
                    <a:pt x="797" y="728"/>
                    <a:pt x="879" y="821"/>
                  </a:cubicBezTo>
                  <a:cubicBezTo>
                    <a:pt x="951" y="905"/>
                    <a:pt x="1013" y="1001"/>
                    <a:pt x="1087" y="1084"/>
                  </a:cubicBezTo>
                  <a:cubicBezTo>
                    <a:pt x="1085" y="1096"/>
                    <a:pt x="1084" y="1111"/>
                    <a:pt x="1082" y="1115"/>
                  </a:cubicBezTo>
                  <a:cubicBezTo>
                    <a:pt x="1073" y="1132"/>
                    <a:pt x="1086" y="1148"/>
                    <a:pt x="1102" y="1148"/>
                  </a:cubicBezTo>
                  <a:cubicBezTo>
                    <a:pt x="1106" y="1148"/>
                    <a:pt x="1109" y="1147"/>
                    <a:pt x="1113" y="1146"/>
                  </a:cubicBezTo>
                  <a:cubicBezTo>
                    <a:pt x="1120" y="1142"/>
                    <a:pt x="1127" y="1139"/>
                    <a:pt x="1135" y="1139"/>
                  </a:cubicBezTo>
                  <a:cubicBezTo>
                    <a:pt x="1139" y="1139"/>
                    <a:pt x="1143" y="1140"/>
                    <a:pt x="1147" y="1142"/>
                  </a:cubicBezTo>
                  <a:cubicBezTo>
                    <a:pt x="1152" y="1142"/>
                    <a:pt x="1156" y="1140"/>
                    <a:pt x="1158" y="1140"/>
                  </a:cubicBezTo>
                  <a:cubicBezTo>
                    <a:pt x="1165" y="1142"/>
                    <a:pt x="1173" y="1143"/>
                    <a:pt x="1180" y="1143"/>
                  </a:cubicBezTo>
                  <a:cubicBezTo>
                    <a:pt x="1244" y="1143"/>
                    <a:pt x="1281" y="1069"/>
                    <a:pt x="1254" y="1010"/>
                  </a:cubicBezTo>
                  <a:cubicBezTo>
                    <a:pt x="1200" y="894"/>
                    <a:pt x="1101" y="790"/>
                    <a:pt x="1018" y="695"/>
                  </a:cubicBezTo>
                  <a:cubicBezTo>
                    <a:pt x="932" y="597"/>
                    <a:pt x="840" y="505"/>
                    <a:pt x="744" y="418"/>
                  </a:cubicBezTo>
                  <a:cubicBezTo>
                    <a:pt x="554" y="249"/>
                    <a:pt x="333" y="83"/>
                    <a:pt x="90" y="3"/>
                  </a:cubicBezTo>
                  <a:cubicBezTo>
                    <a:pt x="85" y="1"/>
                    <a:pt x="80" y="1"/>
                    <a:pt x="75" y="1"/>
                  </a:cubicBezTo>
                  <a:close/>
                </a:path>
              </a:pathLst>
            </a:custGeom>
            <a:solidFill>
              <a:srgbClr val="F5B4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1645386" y="3966303"/>
              <a:ext cx="60102" cy="52143"/>
            </a:xfrm>
            <a:custGeom>
              <a:avLst/>
              <a:gdLst/>
              <a:ahLst/>
              <a:cxnLst/>
              <a:rect l="l" t="t" r="r" b="b"/>
              <a:pathLst>
                <a:path w="1224" h="1046" extrusionOk="0">
                  <a:moveTo>
                    <a:pt x="72" y="0"/>
                  </a:moveTo>
                  <a:cubicBezTo>
                    <a:pt x="31" y="0"/>
                    <a:pt x="0" y="46"/>
                    <a:pt x="35" y="82"/>
                  </a:cubicBezTo>
                  <a:cubicBezTo>
                    <a:pt x="119" y="173"/>
                    <a:pt x="221" y="250"/>
                    <a:pt x="317" y="327"/>
                  </a:cubicBezTo>
                  <a:cubicBezTo>
                    <a:pt x="415" y="406"/>
                    <a:pt x="511" y="488"/>
                    <a:pt x="605" y="572"/>
                  </a:cubicBezTo>
                  <a:cubicBezTo>
                    <a:pt x="696" y="653"/>
                    <a:pt x="786" y="736"/>
                    <a:pt x="874" y="821"/>
                  </a:cubicBezTo>
                  <a:cubicBezTo>
                    <a:pt x="920" y="866"/>
                    <a:pt x="964" y="914"/>
                    <a:pt x="1013" y="956"/>
                  </a:cubicBezTo>
                  <a:cubicBezTo>
                    <a:pt x="1036" y="975"/>
                    <a:pt x="1058" y="997"/>
                    <a:pt x="1085" y="1012"/>
                  </a:cubicBezTo>
                  <a:cubicBezTo>
                    <a:pt x="1115" y="1029"/>
                    <a:pt x="1150" y="1027"/>
                    <a:pt x="1181" y="1042"/>
                  </a:cubicBezTo>
                  <a:cubicBezTo>
                    <a:pt x="1185" y="1044"/>
                    <a:pt x="1189" y="1045"/>
                    <a:pt x="1193" y="1045"/>
                  </a:cubicBezTo>
                  <a:cubicBezTo>
                    <a:pt x="1210" y="1045"/>
                    <a:pt x="1223" y="1026"/>
                    <a:pt x="1215" y="1007"/>
                  </a:cubicBezTo>
                  <a:cubicBezTo>
                    <a:pt x="1203" y="983"/>
                    <a:pt x="1207" y="953"/>
                    <a:pt x="1196" y="927"/>
                  </a:cubicBezTo>
                  <a:cubicBezTo>
                    <a:pt x="1184" y="899"/>
                    <a:pt x="1165" y="876"/>
                    <a:pt x="1145" y="852"/>
                  </a:cubicBezTo>
                  <a:cubicBezTo>
                    <a:pt x="1103" y="803"/>
                    <a:pt x="1057" y="758"/>
                    <a:pt x="1009" y="714"/>
                  </a:cubicBezTo>
                  <a:cubicBezTo>
                    <a:pt x="916" y="625"/>
                    <a:pt x="820" y="538"/>
                    <a:pt x="722" y="454"/>
                  </a:cubicBezTo>
                  <a:cubicBezTo>
                    <a:pt x="626" y="374"/>
                    <a:pt x="527" y="295"/>
                    <a:pt x="427" y="218"/>
                  </a:cubicBezTo>
                  <a:cubicBezTo>
                    <a:pt x="324" y="140"/>
                    <a:pt x="215" y="58"/>
                    <a:pt x="94" y="5"/>
                  </a:cubicBezTo>
                  <a:cubicBezTo>
                    <a:pt x="87" y="2"/>
                    <a:pt x="79" y="0"/>
                    <a:pt x="72" y="0"/>
                  </a:cubicBezTo>
                  <a:close/>
                </a:path>
              </a:pathLst>
            </a:custGeom>
            <a:solidFill>
              <a:srgbClr val="F5B4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1620099" y="3813066"/>
              <a:ext cx="612809" cy="405981"/>
            </a:xfrm>
            <a:custGeom>
              <a:avLst/>
              <a:gdLst/>
              <a:ahLst/>
              <a:cxnLst/>
              <a:rect l="l" t="t" r="r" b="b"/>
              <a:pathLst>
                <a:path w="12480" h="8144" extrusionOk="0">
                  <a:moveTo>
                    <a:pt x="12091" y="1"/>
                  </a:moveTo>
                  <a:cubicBezTo>
                    <a:pt x="12089" y="1"/>
                    <a:pt x="12086" y="2"/>
                    <a:pt x="12085" y="4"/>
                  </a:cubicBezTo>
                  <a:cubicBezTo>
                    <a:pt x="12049" y="78"/>
                    <a:pt x="12066" y="157"/>
                    <a:pt x="12075" y="237"/>
                  </a:cubicBezTo>
                  <a:cubicBezTo>
                    <a:pt x="12086" y="337"/>
                    <a:pt x="12105" y="437"/>
                    <a:pt x="12119" y="538"/>
                  </a:cubicBezTo>
                  <a:cubicBezTo>
                    <a:pt x="12151" y="755"/>
                    <a:pt x="12174" y="976"/>
                    <a:pt x="12191" y="1197"/>
                  </a:cubicBezTo>
                  <a:cubicBezTo>
                    <a:pt x="12222" y="1614"/>
                    <a:pt x="12227" y="2032"/>
                    <a:pt x="12197" y="2449"/>
                  </a:cubicBezTo>
                  <a:cubicBezTo>
                    <a:pt x="12136" y="3311"/>
                    <a:pt x="11920" y="4122"/>
                    <a:pt x="11605" y="4925"/>
                  </a:cubicBezTo>
                  <a:lnTo>
                    <a:pt x="11607" y="4925"/>
                  </a:lnTo>
                  <a:cubicBezTo>
                    <a:pt x="11605" y="4933"/>
                    <a:pt x="11604" y="4941"/>
                    <a:pt x="11604" y="4949"/>
                  </a:cubicBezTo>
                  <a:cubicBezTo>
                    <a:pt x="11595" y="4953"/>
                    <a:pt x="11587" y="4956"/>
                    <a:pt x="11579" y="4958"/>
                  </a:cubicBezTo>
                  <a:cubicBezTo>
                    <a:pt x="11460" y="5001"/>
                    <a:pt x="11337" y="5035"/>
                    <a:pt x="11212" y="5058"/>
                  </a:cubicBezTo>
                  <a:cubicBezTo>
                    <a:pt x="11097" y="5080"/>
                    <a:pt x="10983" y="5091"/>
                    <a:pt x="10867" y="5096"/>
                  </a:cubicBezTo>
                  <a:cubicBezTo>
                    <a:pt x="10803" y="5099"/>
                    <a:pt x="10739" y="5101"/>
                    <a:pt x="10676" y="5107"/>
                  </a:cubicBezTo>
                  <a:cubicBezTo>
                    <a:pt x="10670" y="5107"/>
                    <a:pt x="10666" y="5108"/>
                    <a:pt x="10661" y="5109"/>
                  </a:cubicBezTo>
                  <a:cubicBezTo>
                    <a:pt x="10610" y="4436"/>
                    <a:pt x="10350" y="3763"/>
                    <a:pt x="9962" y="3218"/>
                  </a:cubicBezTo>
                  <a:cubicBezTo>
                    <a:pt x="9769" y="2946"/>
                    <a:pt x="9532" y="2617"/>
                    <a:pt x="9179" y="2566"/>
                  </a:cubicBezTo>
                  <a:cubicBezTo>
                    <a:pt x="9139" y="2560"/>
                    <a:pt x="9100" y="2557"/>
                    <a:pt x="9060" y="2557"/>
                  </a:cubicBezTo>
                  <a:cubicBezTo>
                    <a:pt x="8918" y="2557"/>
                    <a:pt x="8777" y="2589"/>
                    <a:pt x="8638" y="2617"/>
                  </a:cubicBezTo>
                  <a:cubicBezTo>
                    <a:pt x="8425" y="2663"/>
                    <a:pt x="8211" y="2707"/>
                    <a:pt x="7998" y="2752"/>
                  </a:cubicBezTo>
                  <a:cubicBezTo>
                    <a:pt x="6298" y="3108"/>
                    <a:pt x="4598" y="3463"/>
                    <a:pt x="2900" y="3822"/>
                  </a:cubicBezTo>
                  <a:cubicBezTo>
                    <a:pt x="2418" y="3923"/>
                    <a:pt x="1934" y="4019"/>
                    <a:pt x="1454" y="4130"/>
                  </a:cubicBezTo>
                  <a:cubicBezTo>
                    <a:pt x="979" y="4240"/>
                    <a:pt x="488" y="4345"/>
                    <a:pt x="30" y="4515"/>
                  </a:cubicBezTo>
                  <a:cubicBezTo>
                    <a:pt x="1" y="4525"/>
                    <a:pt x="2" y="4574"/>
                    <a:pt x="36" y="4574"/>
                  </a:cubicBezTo>
                  <a:cubicBezTo>
                    <a:pt x="37" y="4574"/>
                    <a:pt x="38" y="4574"/>
                    <a:pt x="39" y="4574"/>
                  </a:cubicBezTo>
                  <a:cubicBezTo>
                    <a:pt x="438" y="4553"/>
                    <a:pt x="835" y="4471"/>
                    <a:pt x="1229" y="4406"/>
                  </a:cubicBezTo>
                  <a:cubicBezTo>
                    <a:pt x="1644" y="4338"/>
                    <a:pt x="2055" y="4246"/>
                    <a:pt x="2467" y="4162"/>
                  </a:cubicBezTo>
                  <a:cubicBezTo>
                    <a:pt x="3274" y="3996"/>
                    <a:pt x="4081" y="3829"/>
                    <a:pt x="4887" y="3662"/>
                  </a:cubicBezTo>
                  <a:cubicBezTo>
                    <a:pt x="5702" y="3494"/>
                    <a:pt x="6517" y="3325"/>
                    <a:pt x="7331" y="3156"/>
                  </a:cubicBezTo>
                  <a:cubicBezTo>
                    <a:pt x="7736" y="3072"/>
                    <a:pt x="8139" y="2989"/>
                    <a:pt x="8542" y="2905"/>
                  </a:cubicBezTo>
                  <a:cubicBezTo>
                    <a:pt x="8702" y="2872"/>
                    <a:pt x="8874" y="2819"/>
                    <a:pt x="9041" y="2819"/>
                  </a:cubicBezTo>
                  <a:cubicBezTo>
                    <a:pt x="9070" y="2819"/>
                    <a:pt x="9098" y="2821"/>
                    <a:pt x="9126" y="2824"/>
                  </a:cubicBezTo>
                  <a:cubicBezTo>
                    <a:pt x="9299" y="2845"/>
                    <a:pt x="9420" y="2968"/>
                    <a:pt x="9529" y="3093"/>
                  </a:cubicBezTo>
                  <a:cubicBezTo>
                    <a:pt x="10017" y="3652"/>
                    <a:pt x="10288" y="4342"/>
                    <a:pt x="10378" y="5070"/>
                  </a:cubicBezTo>
                  <a:cubicBezTo>
                    <a:pt x="10361" y="5066"/>
                    <a:pt x="10344" y="5064"/>
                    <a:pt x="10327" y="5064"/>
                  </a:cubicBezTo>
                  <a:cubicBezTo>
                    <a:pt x="10252" y="5064"/>
                    <a:pt x="10177" y="5102"/>
                    <a:pt x="10095" y="5131"/>
                  </a:cubicBezTo>
                  <a:cubicBezTo>
                    <a:pt x="9950" y="5179"/>
                    <a:pt x="9807" y="5229"/>
                    <a:pt x="9662" y="5278"/>
                  </a:cubicBezTo>
                  <a:cubicBezTo>
                    <a:pt x="9367" y="5380"/>
                    <a:pt x="9070" y="5481"/>
                    <a:pt x="8774" y="5581"/>
                  </a:cubicBezTo>
                  <a:cubicBezTo>
                    <a:pt x="8197" y="5777"/>
                    <a:pt x="7620" y="5974"/>
                    <a:pt x="7042" y="6168"/>
                  </a:cubicBezTo>
                  <a:cubicBezTo>
                    <a:pt x="5879" y="6559"/>
                    <a:pt x="4715" y="6944"/>
                    <a:pt x="3550" y="7332"/>
                  </a:cubicBezTo>
                  <a:cubicBezTo>
                    <a:pt x="3231" y="7439"/>
                    <a:pt x="2911" y="7546"/>
                    <a:pt x="2594" y="7662"/>
                  </a:cubicBezTo>
                  <a:cubicBezTo>
                    <a:pt x="2281" y="7777"/>
                    <a:pt x="1933" y="7881"/>
                    <a:pt x="1652" y="8062"/>
                  </a:cubicBezTo>
                  <a:cubicBezTo>
                    <a:pt x="1634" y="8074"/>
                    <a:pt x="1639" y="8104"/>
                    <a:pt x="1661" y="8104"/>
                  </a:cubicBezTo>
                  <a:cubicBezTo>
                    <a:pt x="1662" y="8104"/>
                    <a:pt x="1663" y="8104"/>
                    <a:pt x="1664" y="8104"/>
                  </a:cubicBezTo>
                  <a:cubicBezTo>
                    <a:pt x="1958" y="8088"/>
                    <a:pt x="2254" y="7987"/>
                    <a:pt x="2538" y="7909"/>
                  </a:cubicBezTo>
                  <a:cubicBezTo>
                    <a:pt x="2831" y="7828"/>
                    <a:pt x="3122" y="7739"/>
                    <a:pt x="3412" y="7646"/>
                  </a:cubicBezTo>
                  <a:cubicBezTo>
                    <a:pt x="3789" y="7524"/>
                    <a:pt x="4165" y="7401"/>
                    <a:pt x="4541" y="7277"/>
                  </a:cubicBezTo>
                  <a:cubicBezTo>
                    <a:pt x="4989" y="7474"/>
                    <a:pt x="5479" y="7584"/>
                    <a:pt x="5955" y="7688"/>
                  </a:cubicBezTo>
                  <a:cubicBezTo>
                    <a:pt x="6468" y="7799"/>
                    <a:pt x="6984" y="7895"/>
                    <a:pt x="7504" y="7969"/>
                  </a:cubicBezTo>
                  <a:cubicBezTo>
                    <a:pt x="8253" y="8076"/>
                    <a:pt x="9009" y="8143"/>
                    <a:pt x="9766" y="8143"/>
                  </a:cubicBezTo>
                  <a:cubicBezTo>
                    <a:pt x="10053" y="8143"/>
                    <a:pt x="10341" y="8134"/>
                    <a:pt x="10628" y="8113"/>
                  </a:cubicBezTo>
                  <a:cubicBezTo>
                    <a:pt x="10914" y="8093"/>
                    <a:pt x="11199" y="8061"/>
                    <a:pt x="11482" y="8019"/>
                  </a:cubicBezTo>
                  <a:cubicBezTo>
                    <a:pt x="11626" y="7998"/>
                    <a:pt x="11768" y="7974"/>
                    <a:pt x="11910" y="7947"/>
                  </a:cubicBezTo>
                  <a:cubicBezTo>
                    <a:pt x="11980" y="7933"/>
                    <a:pt x="12058" y="7926"/>
                    <a:pt x="12123" y="7895"/>
                  </a:cubicBezTo>
                  <a:cubicBezTo>
                    <a:pt x="12191" y="7863"/>
                    <a:pt x="12206" y="7810"/>
                    <a:pt x="12250" y="7754"/>
                  </a:cubicBezTo>
                  <a:cubicBezTo>
                    <a:pt x="12259" y="7744"/>
                    <a:pt x="12260" y="7726"/>
                    <a:pt x="12246" y="7718"/>
                  </a:cubicBezTo>
                  <a:cubicBezTo>
                    <a:pt x="12206" y="7700"/>
                    <a:pt x="12172" y="7666"/>
                    <a:pt x="12131" y="7652"/>
                  </a:cubicBezTo>
                  <a:cubicBezTo>
                    <a:pt x="12112" y="7646"/>
                    <a:pt x="12092" y="7644"/>
                    <a:pt x="12072" y="7644"/>
                  </a:cubicBezTo>
                  <a:cubicBezTo>
                    <a:pt x="12039" y="7644"/>
                    <a:pt x="12005" y="7650"/>
                    <a:pt x="11973" y="7656"/>
                  </a:cubicBezTo>
                  <a:cubicBezTo>
                    <a:pt x="11838" y="7681"/>
                    <a:pt x="11703" y="7709"/>
                    <a:pt x="11567" y="7732"/>
                  </a:cubicBezTo>
                  <a:cubicBezTo>
                    <a:pt x="11317" y="7774"/>
                    <a:pt x="11064" y="7805"/>
                    <a:pt x="10811" y="7829"/>
                  </a:cubicBezTo>
                  <a:cubicBezTo>
                    <a:pt x="10454" y="7861"/>
                    <a:pt x="10095" y="7876"/>
                    <a:pt x="9736" y="7876"/>
                  </a:cubicBezTo>
                  <a:cubicBezTo>
                    <a:pt x="9584" y="7876"/>
                    <a:pt x="9432" y="7873"/>
                    <a:pt x="9281" y="7868"/>
                  </a:cubicBezTo>
                  <a:cubicBezTo>
                    <a:pt x="8246" y="7833"/>
                    <a:pt x="7219" y="7683"/>
                    <a:pt x="6204" y="7484"/>
                  </a:cubicBezTo>
                  <a:cubicBezTo>
                    <a:pt x="5723" y="7390"/>
                    <a:pt x="5238" y="7265"/>
                    <a:pt x="4749" y="7209"/>
                  </a:cubicBezTo>
                  <a:cubicBezTo>
                    <a:pt x="4890" y="7163"/>
                    <a:pt x="5033" y="7118"/>
                    <a:pt x="5174" y="7071"/>
                  </a:cubicBezTo>
                  <a:cubicBezTo>
                    <a:pt x="6338" y="6686"/>
                    <a:pt x="7503" y="6298"/>
                    <a:pt x="8665" y="5905"/>
                  </a:cubicBezTo>
                  <a:cubicBezTo>
                    <a:pt x="8992" y="5795"/>
                    <a:pt x="9318" y="5684"/>
                    <a:pt x="9644" y="5573"/>
                  </a:cubicBezTo>
                  <a:cubicBezTo>
                    <a:pt x="9811" y="5515"/>
                    <a:pt x="9978" y="5459"/>
                    <a:pt x="10145" y="5402"/>
                  </a:cubicBezTo>
                  <a:cubicBezTo>
                    <a:pt x="10229" y="5373"/>
                    <a:pt x="10320" y="5356"/>
                    <a:pt x="10388" y="5312"/>
                  </a:cubicBezTo>
                  <a:cubicBezTo>
                    <a:pt x="10414" y="5328"/>
                    <a:pt x="10439" y="5346"/>
                    <a:pt x="10464" y="5361"/>
                  </a:cubicBezTo>
                  <a:cubicBezTo>
                    <a:pt x="10485" y="5374"/>
                    <a:pt x="10508" y="5379"/>
                    <a:pt x="10530" y="5379"/>
                  </a:cubicBezTo>
                  <a:cubicBezTo>
                    <a:pt x="10570" y="5379"/>
                    <a:pt x="10610" y="5361"/>
                    <a:pt x="10636" y="5331"/>
                  </a:cubicBezTo>
                  <a:cubicBezTo>
                    <a:pt x="10647" y="5333"/>
                    <a:pt x="10657" y="5336"/>
                    <a:pt x="10668" y="5339"/>
                  </a:cubicBezTo>
                  <a:cubicBezTo>
                    <a:pt x="10733" y="5348"/>
                    <a:pt x="10801" y="5354"/>
                    <a:pt x="10867" y="5354"/>
                  </a:cubicBezTo>
                  <a:cubicBezTo>
                    <a:pt x="10990" y="5353"/>
                    <a:pt x="11114" y="5339"/>
                    <a:pt x="11234" y="5319"/>
                  </a:cubicBezTo>
                  <a:cubicBezTo>
                    <a:pt x="11359" y="5299"/>
                    <a:pt x="11484" y="5269"/>
                    <a:pt x="11605" y="5230"/>
                  </a:cubicBezTo>
                  <a:cubicBezTo>
                    <a:pt x="11711" y="5195"/>
                    <a:pt x="11929" y="5146"/>
                    <a:pt x="11888" y="4993"/>
                  </a:cubicBezTo>
                  <a:cubicBezTo>
                    <a:pt x="11884" y="4980"/>
                    <a:pt x="11880" y="4969"/>
                    <a:pt x="11875" y="4959"/>
                  </a:cubicBezTo>
                  <a:cubicBezTo>
                    <a:pt x="12216" y="4182"/>
                    <a:pt x="12403" y="3315"/>
                    <a:pt x="12454" y="2470"/>
                  </a:cubicBezTo>
                  <a:cubicBezTo>
                    <a:pt x="12480" y="2031"/>
                    <a:pt x="12469" y="1591"/>
                    <a:pt x="12414" y="1154"/>
                  </a:cubicBezTo>
                  <a:cubicBezTo>
                    <a:pt x="12387" y="944"/>
                    <a:pt x="12351" y="737"/>
                    <a:pt x="12303" y="531"/>
                  </a:cubicBezTo>
                  <a:cubicBezTo>
                    <a:pt x="12266" y="377"/>
                    <a:pt x="12236" y="98"/>
                    <a:pt x="12095" y="2"/>
                  </a:cubicBezTo>
                  <a:cubicBezTo>
                    <a:pt x="12093" y="1"/>
                    <a:pt x="12092" y="1"/>
                    <a:pt x="12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1749189" y="3541237"/>
              <a:ext cx="399111" cy="110967"/>
            </a:xfrm>
            <a:custGeom>
              <a:avLst/>
              <a:gdLst/>
              <a:ahLst/>
              <a:cxnLst/>
              <a:rect l="l" t="t" r="r" b="b"/>
              <a:pathLst>
                <a:path w="8128" h="2226" extrusionOk="0">
                  <a:moveTo>
                    <a:pt x="7946" y="0"/>
                  </a:moveTo>
                  <a:cubicBezTo>
                    <a:pt x="7868" y="0"/>
                    <a:pt x="7798" y="88"/>
                    <a:pt x="7756" y="146"/>
                  </a:cubicBezTo>
                  <a:cubicBezTo>
                    <a:pt x="7580" y="390"/>
                    <a:pt x="7382" y="614"/>
                    <a:pt x="7158" y="815"/>
                  </a:cubicBezTo>
                  <a:cubicBezTo>
                    <a:pt x="6320" y="1575"/>
                    <a:pt x="5215" y="1968"/>
                    <a:pt x="4093" y="1968"/>
                  </a:cubicBezTo>
                  <a:cubicBezTo>
                    <a:pt x="3990" y="1968"/>
                    <a:pt x="3888" y="1965"/>
                    <a:pt x="3785" y="1958"/>
                  </a:cubicBezTo>
                  <a:cubicBezTo>
                    <a:pt x="3043" y="1911"/>
                    <a:pt x="2310" y="1696"/>
                    <a:pt x="1654" y="1346"/>
                  </a:cubicBezTo>
                  <a:cubicBezTo>
                    <a:pt x="1339" y="1178"/>
                    <a:pt x="1040" y="978"/>
                    <a:pt x="776" y="737"/>
                  </a:cubicBezTo>
                  <a:cubicBezTo>
                    <a:pt x="648" y="619"/>
                    <a:pt x="535" y="492"/>
                    <a:pt x="426" y="359"/>
                  </a:cubicBezTo>
                  <a:cubicBezTo>
                    <a:pt x="391" y="316"/>
                    <a:pt x="296" y="169"/>
                    <a:pt x="213" y="169"/>
                  </a:cubicBezTo>
                  <a:cubicBezTo>
                    <a:pt x="198" y="169"/>
                    <a:pt x="183" y="174"/>
                    <a:pt x="169" y="186"/>
                  </a:cubicBezTo>
                  <a:cubicBezTo>
                    <a:pt x="1" y="326"/>
                    <a:pt x="421" y="728"/>
                    <a:pt x="519" y="828"/>
                  </a:cubicBezTo>
                  <a:cubicBezTo>
                    <a:pt x="736" y="1050"/>
                    <a:pt x="988" y="1239"/>
                    <a:pt x="1252" y="1403"/>
                  </a:cubicBezTo>
                  <a:cubicBezTo>
                    <a:pt x="1801" y="1744"/>
                    <a:pt x="2416" y="1986"/>
                    <a:pt x="3047" y="2117"/>
                  </a:cubicBezTo>
                  <a:cubicBezTo>
                    <a:pt x="3399" y="2189"/>
                    <a:pt x="3756" y="2225"/>
                    <a:pt x="4111" y="2225"/>
                  </a:cubicBezTo>
                  <a:cubicBezTo>
                    <a:pt x="5005" y="2225"/>
                    <a:pt x="5891" y="1995"/>
                    <a:pt x="6664" y="1521"/>
                  </a:cubicBezTo>
                  <a:cubicBezTo>
                    <a:pt x="7162" y="1214"/>
                    <a:pt x="7600" y="817"/>
                    <a:pt x="7948" y="344"/>
                  </a:cubicBezTo>
                  <a:cubicBezTo>
                    <a:pt x="8003" y="270"/>
                    <a:pt x="8128" y="108"/>
                    <a:pt x="8013" y="24"/>
                  </a:cubicBezTo>
                  <a:cubicBezTo>
                    <a:pt x="7991" y="7"/>
                    <a:pt x="7968" y="0"/>
                    <a:pt x="7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1861780" y="3223946"/>
              <a:ext cx="32261" cy="49651"/>
            </a:xfrm>
            <a:custGeom>
              <a:avLst/>
              <a:gdLst/>
              <a:ahLst/>
              <a:cxnLst/>
              <a:rect l="l" t="t" r="r" b="b"/>
              <a:pathLst>
                <a:path w="657" h="996" extrusionOk="0">
                  <a:moveTo>
                    <a:pt x="336" y="1"/>
                  </a:moveTo>
                  <a:cubicBezTo>
                    <a:pt x="333" y="1"/>
                    <a:pt x="331" y="1"/>
                    <a:pt x="329" y="1"/>
                  </a:cubicBezTo>
                  <a:cubicBezTo>
                    <a:pt x="244" y="5"/>
                    <a:pt x="157" y="32"/>
                    <a:pt x="99" y="97"/>
                  </a:cubicBezTo>
                  <a:cubicBezTo>
                    <a:pt x="41" y="160"/>
                    <a:pt x="3" y="238"/>
                    <a:pt x="4" y="327"/>
                  </a:cubicBezTo>
                  <a:cubicBezTo>
                    <a:pt x="3" y="371"/>
                    <a:pt x="3" y="415"/>
                    <a:pt x="3" y="460"/>
                  </a:cubicBezTo>
                  <a:cubicBezTo>
                    <a:pt x="3" y="466"/>
                    <a:pt x="1" y="471"/>
                    <a:pt x="1" y="477"/>
                  </a:cubicBezTo>
                  <a:cubicBezTo>
                    <a:pt x="1" y="495"/>
                    <a:pt x="1" y="513"/>
                    <a:pt x="1" y="531"/>
                  </a:cubicBezTo>
                  <a:cubicBezTo>
                    <a:pt x="1" y="534"/>
                    <a:pt x="2" y="537"/>
                    <a:pt x="2" y="539"/>
                  </a:cubicBezTo>
                  <a:cubicBezTo>
                    <a:pt x="2" y="569"/>
                    <a:pt x="2" y="599"/>
                    <a:pt x="2" y="629"/>
                  </a:cubicBezTo>
                  <a:cubicBezTo>
                    <a:pt x="1" y="661"/>
                    <a:pt x="7" y="691"/>
                    <a:pt x="18" y="720"/>
                  </a:cubicBezTo>
                  <a:cubicBezTo>
                    <a:pt x="23" y="740"/>
                    <a:pt x="31" y="759"/>
                    <a:pt x="40" y="776"/>
                  </a:cubicBezTo>
                  <a:lnTo>
                    <a:pt x="70" y="846"/>
                  </a:lnTo>
                  <a:cubicBezTo>
                    <a:pt x="88" y="882"/>
                    <a:pt x="114" y="910"/>
                    <a:pt x="146" y="930"/>
                  </a:cubicBezTo>
                  <a:cubicBezTo>
                    <a:pt x="166" y="950"/>
                    <a:pt x="187" y="962"/>
                    <a:pt x="213" y="969"/>
                  </a:cubicBezTo>
                  <a:cubicBezTo>
                    <a:pt x="247" y="987"/>
                    <a:pt x="283" y="995"/>
                    <a:pt x="322" y="995"/>
                  </a:cubicBezTo>
                  <a:cubicBezTo>
                    <a:pt x="324" y="995"/>
                    <a:pt x="326" y="995"/>
                    <a:pt x="329" y="995"/>
                  </a:cubicBezTo>
                  <a:cubicBezTo>
                    <a:pt x="381" y="993"/>
                    <a:pt x="433" y="979"/>
                    <a:pt x="481" y="954"/>
                  </a:cubicBezTo>
                  <a:cubicBezTo>
                    <a:pt x="515" y="936"/>
                    <a:pt x="543" y="910"/>
                    <a:pt x="565" y="876"/>
                  </a:cubicBezTo>
                  <a:cubicBezTo>
                    <a:pt x="591" y="848"/>
                    <a:pt x="609" y="814"/>
                    <a:pt x="619" y="775"/>
                  </a:cubicBezTo>
                  <a:cubicBezTo>
                    <a:pt x="619" y="775"/>
                    <a:pt x="619" y="774"/>
                    <a:pt x="619" y="774"/>
                  </a:cubicBezTo>
                  <a:cubicBezTo>
                    <a:pt x="641" y="730"/>
                    <a:pt x="655" y="681"/>
                    <a:pt x="655" y="629"/>
                  </a:cubicBezTo>
                  <a:cubicBezTo>
                    <a:pt x="655" y="600"/>
                    <a:pt x="655" y="571"/>
                    <a:pt x="655" y="543"/>
                  </a:cubicBezTo>
                  <a:cubicBezTo>
                    <a:pt x="655" y="540"/>
                    <a:pt x="656" y="538"/>
                    <a:pt x="656" y="535"/>
                  </a:cubicBezTo>
                  <a:cubicBezTo>
                    <a:pt x="656" y="515"/>
                    <a:pt x="655" y="496"/>
                    <a:pt x="655" y="477"/>
                  </a:cubicBezTo>
                  <a:cubicBezTo>
                    <a:pt x="656" y="469"/>
                    <a:pt x="654" y="462"/>
                    <a:pt x="654" y="456"/>
                  </a:cubicBezTo>
                  <a:cubicBezTo>
                    <a:pt x="654" y="413"/>
                    <a:pt x="653" y="370"/>
                    <a:pt x="653" y="326"/>
                  </a:cubicBezTo>
                  <a:cubicBezTo>
                    <a:pt x="654" y="294"/>
                    <a:pt x="648" y="264"/>
                    <a:pt x="638" y="235"/>
                  </a:cubicBezTo>
                  <a:cubicBezTo>
                    <a:pt x="630" y="211"/>
                    <a:pt x="622" y="189"/>
                    <a:pt x="610" y="167"/>
                  </a:cubicBezTo>
                  <a:cubicBezTo>
                    <a:pt x="596" y="141"/>
                    <a:pt x="581" y="117"/>
                    <a:pt x="558" y="96"/>
                  </a:cubicBezTo>
                  <a:cubicBezTo>
                    <a:pt x="529" y="65"/>
                    <a:pt x="493" y="42"/>
                    <a:pt x="454" y="29"/>
                  </a:cubicBezTo>
                  <a:cubicBezTo>
                    <a:pt x="417" y="10"/>
                    <a:pt x="377" y="1"/>
                    <a:pt x="336"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2026813" y="3223946"/>
              <a:ext cx="32212" cy="49651"/>
            </a:xfrm>
            <a:custGeom>
              <a:avLst/>
              <a:gdLst/>
              <a:ahLst/>
              <a:cxnLst/>
              <a:rect l="l" t="t" r="r" b="b"/>
              <a:pathLst>
                <a:path w="656" h="996" extrusionOk="0">
                  <a:moveTo>
                    <a:pt x="335" y="1"/>
                  </a:moveTo>
                  <a:cubicBezTo>
                    <a:pt x="333" y="1"/>
                    <a:pt x="331" y="1"/>
                    <a:pt x="328" y="1"/>
                  </a:cubicBezTo>
                  <a:cubicBezTo>
                    <a:pt x="244" y="5"/>
                    <a:pt x="157" y="32"/>
                    <a:pt x="98" y="97"/>
                  </a:cubicBezTo>
                  <a:cubicBezTo>
                    <a:pt x="40" y="160"/>
                    <a:pt x="3" y="238"/>
                    <a:pt x="4" y="327"/>
                  </a:cubicBezTo>
                  <a:cubicBezTo>
                    <a:pt x="3" y="371"/>
                    <a:pt x="3" y="415"/>
                    <a:pt x="3" y="460"/>
                  </a:cubicBezTo>
                  <a:cubicBezTo>
                    <a:pt x="1" y="466"/>
                    <a:pt x="0" y="471"/>
                    <a:pt x="0" y="477"/>
                  </a:cubicBezTo>
                  <a:cubicBezTo>
                    <a:pt x="0" y="495"/>
                    <a:pt x="0" y="513"/>
                    <a:pt x="0" y="531"/>
                  </a:cubicBezTo>
                  <a:cubicBezTo>
                    <a:pt x="0" y="534"/>
                    <a:pt x="1" y="537"/>
                    <a:pt x="1" y="539"/>
                  </a:cubicBezTo>
                  <a:cubicBezTo>
                    <a:pt x="1" y="569"/>
                    <a:pt x="1" y="599"/>
                    <a:pt x="1" y="629"/>
                  </a:cubicBezTo>
                  <a:cubicBezTo>
                    <a:pt x="0" y="661"/>
                    <a:pt x="7" y="691"/>
                    <a:pt x="17" y="720"/>
                  </a:cubicBezTo>
                  <a:cubicBezTo>
                    <a:pt x="23" y="740"/>
                    <a:pt x="31" y="759"/>
                    <a:pt x="39" y="776"/>
                  </a:cubicBezTo>
                  <a:lnTo>
                    <a:pt x="68" y="846"/>
                  </a:lnTo>
                  <a:cubicBezTo>
                    <a:pt x="88" y="882"/>
                    <a:pt x="114" y="910"/>
                    <a:pt x="146" y="930"/>
                  </a:cubicBezTo>
                  <a:cubicBezTo>
                    <a:pt x="164" y="950"/>
                    <a:pt x="187" y="962"/>
                    <a:pt x="212" y="969"/>
                  </a:cubicBezTo>
                  <a:cubicBezTo>
                    <a:pt x="246" y="987"/>
                    <a:pt x="282" y="995"/>
                    <a:pt x="321" y="995"/>
                  </a:cubicBezTo>
                  <a:cubicBezTo>
                    <a:pt x="323" y="995"/>
                    <a:pt x="326" y="995"/>
                    <a:pt x="328" y="995"/>
                  </a:cubicBezTo>
                  <a:cubicBezTo>
                    <a:pt x="381" y="993"/>
                    <a:pt x="432" y="979"/>
                    <a:pt x="479" y="954"/>
                  </a:cubicBezTo>
                  <a:cubicBezTo>
                    <a:pt x="515" y="936"/>
                    <a:pt x="543" y="910"/>
                    <a:pt x="563" y="876"/>
                  </a:cubicBezTo>
                  <a:cubicBezTo>
                    <a:pt x="590" y="848"/>
                    <a:pt x="608" y="814"/>
                    <a:pt x="617" y="775"/>
                  </a:cubicBezTo>
                  <a:cubicBezTo>
                    <a:pt x="617" y="775"/>
                    <a:pt x="617" y="774"/>
                    <a:pt x="617" y="774"/>
                  </a:cubicBezTo>
                  <a:cubicBezTo>
                    <a:pt x="641" y="730"/>
                    <a:pt x="655" y="681"/>
                    <a:pt x="655" y="629"/>
                  </a:cubicBezTo>
                  <a:cubicBezTo>
                    <a:pt x="655" y="600"/>
                    <a:pt x="655" y="571"/>
                    <a:pt x="655" y="543"/>
                  </a:cubicBezTo>
                  <a:cubicBezTo>
                    <a:pt x="655" y="540"/>
                    <a:pt x="656" y="538"/>
                    <a:pt x="656" y="535"/>
                  </a:cubicBezTo>
                  <a:cubicBezTo>
                    <a:pt x="656" y="515"/>
                    <a:pt x="655" y="496"/>
                    <a:pt x="655" y="477"/>
                  </a:cubicBezTo>
                  <a:cubicBezTo>
                    <a:pt x="656" y="469"/>
                    <a:pt x="654" y="462"/>
                    <a:pt x="654" y="456"/>
                  </a:cubicBezTo>
                  <a:cubicBezTo>
                    <a:pt x="653" y="413"/>
                    <a:pt x="653" y="370"/>
                    <a:pt x="653" y="326"/>
                  </a:cubicBezTo>
                  <a:cubicBezTo>
                    <a:pt x="654" y="294"/>
                    <a:pt x="647" y="264"/>
                    <a:pt x="638" y="235"/>
                  </a:cubicBezTo>
                  <a:cubicBezTo>
                    <a:pt x="630" y="211"/>
                    <a:pt x="620" y="189"/>
                    <a:pt x="608" y="167"/>
                  </a:cubicBezTo>
                  <a:cubicBezTo>
                    <a:pt x="595" y="141"/>
                    <a:pt x="579" y="117"/>
                    <a:pt x="558" y="96"/>
                  </a:cubicBezTo>
                  <a:cubicBezTo>
                    <a:pt x="528" y="65"/>
                    <a:pt x="493" y="42"/>
                    <a:pt x="453" y="29"/>
                  </a:cubicBezTo>
                  <a:cubicBezTo>
                    <a:pt x="417" y="10"/>
                    <a:pt x="377" y="1"/>
                    <a:pt x="335"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1936514" y="3293785"/>
              <a:ext cx="42720" cy="21087"/>
            </a:xfrm>
            <a:custGeom>
              <a:avLst/>
              <a:gdLst/>
              <a:ahLst/>
              <a:cxnLst/>
              <a:rect l="l" t="t" r="r" b="b"/>
              <a:pathLst>
                <a:path w="870" h="423" extrusionOk="0">
                  <a:moveTo>
                    <a:pt x="835" y="1"/>
                  </a:moveTo>
                  <a:cubicBezTo>
                    <a:pt x="830" y="1"/>
                    <a:pt x="825" y="2"/>
                    <a:pt x="821" y="5"/>
                  </a:cubicBezTo>
                  <a:cubicBezTo>
                    <a:pt x="795" y="22"/>
                    <a:pt x="770" y="32"/>
                    <a:pt x="740" y="40"/>
                  </a:cubicBezTo>
                  <a:cubicBezTo>
                    <a:pt x="717" y="47"/>
                    <a:pt x="697" y="58"/>
                    <a:pt x="675" y="68"/>
                  </a:cubicBezTo>
                  <a:cubicBezTo>
                    <a:pt x="668" y="72"/>
                    <a:pt x="662" y="75"/>
                    <a:pt x="654" y="78"/>
                  </a:cubicBezTo>
                  <a:cubicBezTo>
                    <a:pt x="662" y="75"/>
                    <a:pt x="664" y="73"/>
                    <a:pt x="664" y="73"/>
                  </a:cubicBezTo>
                  <a:lnTo>
                    <a:pt x="664" y="73"/>
                  </a:lnTo>
                  <a:cubicBezTo>
                    <a:pt x="663" y="73"/>
                    <a:pt x="646" y="81"/>
                    <a:pt x="644" y="81"/>
                  </a:cubicBezTo>
                  <a:cubicBezTo>
                    <a:pt x="620" y="90"/>
                    <a:pt x="599" y="103"/>
                    <a:pt x="577" y="116"/>
                  </a:cubicBezTo>
                  <a:cubicBezTo>
                    <a:pt x="570" y="119"/>
                    <a:pt x="563" y="122"/>
                    <a:pt x="556" y="126"/>
                  </a:cubicBezTo>
                  <a:cubicBezTo>
                    <a:pt x="553" y="127"/>
                    <a:pt x="550" y="129"/>
                    <a:pt x="547" y="130"/>
                  </a:cubicBezTo>
                  <a:cubicBezTo>
                    <a:pt x="528" y="136"/>
                    <a:pt x="510" y="142"/>
                    <a:pt x="492" y="145"/>
                  </a:cubicBezTo>
                  <a:cubicBezTo>
                    <a:pt x="488" y="146"/>
                    <a:pt x="479" y="147"/>
                    <a:pt x="475" y="148"/>
                  </a:cubicBezTo>
                  <a:cubicBezTo>
                    <a:pt x="470" y="148"/>
                    <a:pt x="465" y="149"/>
                    <a:pt x="459" y="149"/>
                  </a:cubicBezTo>
                  <a:cubicBezTo>
                    <a:pt x="442" y="150"/>
                    <a:pt x="425" y="151"/>
                    <a:pt x="408" y="151"/>
                  </a:cubicBezTo>
                  <a:cubicBezTo>
                    <a:pt x="401" y="151"/>
                    <a:pt x="393" y="150"/>
                    <a:pt x="385" y="150"/>
                  </a:cubicBezTo>
                  <a:cubicBezTo>
                    <a:pt x="383" y="150"/>
                    <a:pt x="381" y="150"/>
                    <a:pt x="380" y="150"/>
                  </a:cubicBezTo>
                  <a:lnTo>
                    <a:pt x="377" y="150"/>
                  </a:lnTo>
                  <a:cubicBezTo>
                    <a:pt x="376" y="150"/>
                    <a:pt x="376" y="150"/>
                    <a:pt x="374" y="149"/>
                  </a:cubicBezTo>
                  <a:cubicBezTo>
                    <a:pt x="356" y="146"/>
                    <a:pt x="337" y="142"/>
                    <a:pt x="319" y="136"/>
                  </a:cubicBezTo>
                  <a:cubicBezTo>
                    <a:pt x="309" y="133"/>
                    <a:pt x="301" y="130"/>
                    <a:pt x="292" y="127"/>
                  </a:cubicBezTo>
                  <a:lnTo>
                    <a:pt x="290" y="127"/>
                  </a:lnTo>
                  <a:cubicBezTo>
                    <a:pt x="289" y="126"/>
                    <a:pt x="287" y="125"/>
                    <a:pt x="285" y="123"/>
                  </a:cubicBezTo>
                  <a:cubicBezTo>
                    <a:pt x="273" y="118"/>
                    <a:pt x="262" y="113"/>
                    <a:pt x="249" y="107"/>
                  </a:cubicBezTo>
                  <a:lnTo>
                    <a:pt x="249" y="107"/>
                  </a:lnTo>
                  <a:cubicBezTo>
                    <a:pt x="249" y="107"/>
                    <a:pt x="249" y="107"/>
                    <a:pt x="249" y="107"/>
                  </a:cubicBezTo>
                  <a:cubicBezTo>
                    <a:pt x="249" y="107"/>
                    <a:pt x="236" y="102"/>
                    <a:pt x="229" y="99"/>
                  </a:cubicBezTo>
                  <a:cubicBezTo>
                    <a:pt x="212" y="92"/>
                    <a:pt x="196" y="84"/>
                    <a:pt x="181" y="75"/>
                  </a:cubicBezTo>
                  <a:cubicBezTo>
                    <a:pt x="151" y="57"/>
                    <a:pt x="120" y="38"/>
                    <a:pt x="90" y="21"/>
                  </a:cubicBezTo>
                  <a:cubicBezTo>
                    <a:pt x="81" y="16"/>
                    <a:pt x="71" y="13"/>
                    <a:pt x="61" y="13"/>
                  </a:cubicBezTo>
                  <a:cubicBezTo>
                    <a:pt x="31" y="13"/>
                    <a:pt x="1" y="37"/>
                    <a:pt x="2" y="71"/>
                  </a:cubicBezTo>
                  <a:cubicBezTo>
                    <a:pt x="13" y="284"/>
                    <a:pt x="246" y="422"/>
                    <a:pt x="444" y="422"/>
                  </a:cubicBezTo>
                  <a:cubicBezTo>
                    <a:pt x="449" y="422"/>
                    <a:pt x="454" y="422"/>
                    <a:pt x="459" y="422"/>
                  </a:cubicBezTo>
                  <a:cubicBezTo>
                    <a:pt x="511" y="420"/>
                    <a:pt x="565" y="410"/>
                    <a:pt x="613" y="393"/>
                  </a:cubicBezTo>
                  <a:cubicBezTo>
                    <a:pt x="666" y="374"/>
                    <a:pt x="734" y="348"/>
                    <a:pt x="775" y="306"/>
                  </a:cubicBezTo>
                  <a:cubicBezTo>
                    <a:pt x="811" y="268"/>
                    <a:pt x="851" y="214"/>
                    <a:pt x="861" y="162"/>
                  </a:cubicBezTo>
                  <a:cubicBezTo>
                    <a:pt x="869" y="118"/>
                    <a:pt x="869" y="74"/>
                    <a:pt x="865" y="31"/>
                  </a:cubicBezTo>
                  <a:cubicBezTo>
                    <a:pt x="863" y="15"/>
                    <a:pt x="850" y="1"/>
                    <a:pt x="835" y="1"/>
                  </a:cubicBezTo>
                  <a:close/>
                </a:path>
              </a:pathLst>
            </a:custGeom>
            <a:solidFill>
              <a:srgbClr val="F5B4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1697828" y="3046283"/>
              <a:ext cx="492997" cy="170737"/>
            </a:xfrm>
            <a:custGeom>
              <a:avLst/>
              <a:gdLst/>
              <a:ahLst/>
              <a:cxnLst/>
              <a:rect l="l" t="t" r="r" b="b"/>
              <a:pathLst>
                <a:path w="10040" h="3425" extrusionOk="0">
                  <a:moveTo>
                    <a:pt x="3793" y="1"/>
                  </a:moveTo>
                  <a:cubicBezTo>
                    <a:pt x="3777" y="1"/>
                    <a:pt x="3762" y="11"/>
                    <a:pt x="3762" y="32"/>
                  </a:cubicBezTo>
                  <a:cubicBezTo>
                    <a:pt x="3766" y="119"/>
                    <a:pt x="3721" y="177"/>
                    <a:pt x="3699" y="260"/>
                  </a:cubicBezTo>
                  <a:cubicBezTo>
                    <a:pt x="3675" y="350"/>
                    <a:pt x="3660" y="434"/>
                    <a:pt x="3616" y="518"/>
                  </a:cubicBezTo>
                  <a:cubicBezTo>
                    <a:pt x="3525" y="689"/>
                    <a:pt x="3385" y="827"/>
                    <a:pt x="3228" y="935"/>
                  </a:cubicBezTo>
                  <a:cubicBezTo>
                    <a:pt x="2912" y="1152"/>
                    <a:pt x="2548" y="1310"/>
                    <a:pt x="2300" y="1612"/>
                  </a:cubicBezTo>
                  <a:cubicBezTo>
                    <a:pt x="2097" y="1859"/>
                    <a:pt x="1962" y="2160"/>
                    <a:pt x="1794" y="2431"/>
                  </a:cubicBezTo>
                  <a:cubicBezTo>
                    <a:pt x="1712" y="2565"/>
                    <a:pt x="1604" y="2673"/>
                    <a:pt x="1453" y="2731"/>
                  </a:cubicBezTo>
                  <a:cubicBezTo>
                    <a:pt x="1341" y="2773"/>
                    <a:pt x="1223" y="2782"/>
                    <a:pt x="1103" y="2782"/>
                  </a:cubicBezTo>
                  <a:cubicBezTo>
                    <a:pt x="1007" y="2782"/>
                    <a:pt x="910" y="2776"/>
                    <a:pt x="816" y="2776"/>
                  </a:cubicBezTo>
                  <a:cubicBezTo>
                    <a:pt x="801" y="2776"/>
                    <a:pt x="785" y="2777"/>
                    <a:pt x="771" y="2777"/>
                  </a:cubicBezTo>
                  <a:cubicBezTo>
                    <a:pt x="438" y="2783"/>
                    <a:pt x="1" y="2944"/>
                    <a:pt x="1" y="3339"/>
                  </a:cubicBezTo>
                  <a:cubicBezTo>
                    <a:pt x="1" y="3397"/>
                    <a:pt x="41" y="3424"/>
                    <a:pt x="83" y="3424"/>
                  </a:cubicBezTo>
                  <a:cubicBezTo>
                    <a:pt x="126" y="3424"/>
                    <a:pt x="172" y="3395"/>
                    <a:pt x="179" y="3339"/>
                  </a:cubicBezTo>
                  <a:cubicBezTo>
                    <a:pt x="199" y="3166"/>
                    <a:pt x="366" y="3063"/>
                    <a:pt x="519" y="3017"/>
                  </a:cubicBezTo>
                  <a:cubicBezTo>
                    <a:pt x="609" y="2991"/>
                    <a:pt x="701" y="2984"/>
                    <a:pt x="793" y="2984"/>
                  </a:cubicBezTo>
                  <a:cubicBezTo>
                    <a:pt x="907" y="2984"/>
                    <a:pt x="1022" y="2995"/>
                    <a:pt x="1135" y="2995"/>
                  </a:cubicBezTo>
                  <a:cubicBezTo>
                    <a:pt x="1138" y="2995"/>
                    <a:pt x="1141" y="2995"/>
                    <a:pt x="1144" y="2995"/>
                  </a:cubicBezTo>
                  <a:cubicBezTo>
                    <a:pt x="1508" y="2994"/>
                    <a:pt x="1803" y="2838"/>
                    <a:pt x="2021" y="2546"/>
                  </a:cubicBezTo>
                  <a:cubicBezTo>
                    <a:pt x="2214" y="2289"/>
                    <a:pt x="2320" y="1970"/>
                    <a:pt x="2544" y="1735"/>
                  </a:cubicBezTo>
                  <a:cubicBezTo>
                    <a:pt x="2814" y="1452"/>
                    <a:pt x="3196" y="1314"/>
                    <a:pt x="3498" y="1070"/>
                  </a:cubicBezTo>
                  <a:cubicBezTo>
                    <a:pt x="3662" y="936"/>
                    <a:pt x="3803" y="766"/>
                    <a:pt x="3887" y="571"/>
                  </a:cubicBezTo>
                  <a:cubicBezTo>
                    <a:pt x="3922" y="493"/>
                    <a:pt x="3952" y="405"/>
                    <a:pt x="3954" y="319"/>
                  </a:cubicBezTo>
                  <a:cubicBezTo>
                    <a:pt x="4140" y="356"/>
                    <a:pt x="4322" y="389"/>
                    <a:pt x="4500" y="464"/>
                  </a:cubicBezTo>
                  <a:cubicBezTo>
                    <a:pt x="4714" y="557"/>
                    <a:pt x="4920" y="684"/>
                    <a:pt x="5095" y="839"/>
                  </a:cubicBezTo>
                  <a:cubicBezTo>
                    <a:pt x="5271" y="997"/>
                    <a:pt x="5412" y="1187"/>
                    <a:pt x="5579" y="1352"/>
                  </a:cubicBezTo>
                  <a:cubicBezTo>
                    <a:pt x="5752" y="1521"/>
                    <a:pt x="5951" y="1644"/>
                    <a:pt x="6183" y="1715"/>
                  </a:cubicBezTo>
                  <a:cubicBezTo>
                    <a:pt x="6624" y="1849"/>
                    <a:pt x="7097" y="1827"/>
                    <a:pt x="7543" y="1943"/>
                  </a:cubicBezTo>
                  <a:cubicBezTo>
                    <a:pt x="7750" y="1997"/>
                    <a:pt x="7951" y="2074"/>
                    <a:pt x="8130" y="2195"/>
                  </a:cubicBezTo>
                  <a:cubicBezTo>
                    <a:pt x="8325" y="2327"/>
                    <a:pt x="8437" y="2521"/>
                    <a:pt x="8587" y="2697"/>
                  </a:cubicBezTo>
                  <a:cubicBezTo>
                    <a:pt x="8763" y="2903"/>
                    <a:pt x="9018" y="3005"/>
                    <a:pt x="9283" y="3040"/>
                  </a:cubicBezTo>
                  <a:cubicBezTo>
                    <a:pt x="9346" y="3049"/>
                    <a:pt x="9408" y="3053"/>
                    <a:pt x="9468" y="3053"/>
                  </a:cubicBezTo>
                  <a:cubicBezTo>
                    <a:pt x="9672" y="3053"/>
                    <a:pt x="9855" y="2998"/>
                    <a:pt x="10020" y="2849"/>
                  </a:cubicBezTo>
                  <a:cubicBezTo>
                    <a:pt x="10039" y="2833"/>
                    <a:pt x="10025" y="2801"/>
                    <a:pt x="10001" y="2801"/>
                  </a:cubicBezTo>
                  <a:cubicBezTo>
                    <a:pt x="9989" y="2801"/>
                    <a:pt x="9977" y="2801"/>
                    <a:pt x="9965" y="2801"/>
                  </a:cubicBezTo>
                  <a:cubicBezTo>
                    <a:pt x="9884" y="2801"/>
                    <a:pt x="9802" y="2796"/>
                    <a:pt x="9720" y="2796"/>
                  </a:cubicBezTo>
                  <a:cubicBezTo>
                    <a:pt x="9699" y="2796"/>
                    <a:pt x="9678" y="2797"/>
                    <a:pt x="9657" y="2797"/>
                  </a:cubicBezTo>
                  <a:cubicBezTo>
                    <a:pt x="9604" y="2799"/>
                    <a:pt x="9552" y="2802"/>
                    <a:pt x="9500" y="2802"/>
                  </a:cubicBezTo>
                  <a:cubicBezTo>
                    <a:pt x="9417" y="2802"/>
                    <a:pt x="9335" y="2796"/>
                    <a:pt x="9251" y="2777"/>
                  </a:cubicBezTo>
                  <a:cubicBezTo>
                    <a:pt x="8997" y="2720"/>
                    <a:pt x="8840" y="2593"/>
                    <a:pt x="8694" y="2382"/>
                  </a:cubicBezTo>
                  <a:cubicBezTo>
                    <a:pt x="8442" y="2021"/>
                    <a:pt x="8092" y="1804"/>
                    <a:pt x="7671" y="1688"/>
                  </a:cubicBezTo>
                  <a:cubicBezTo>
                    <a:pt x="7234" y="1567"/>
                    <a:pt x="6775" y="1581"/>
                    <a:pt x="6337" y="1472"/>
                  </a:cubicBezTo>
                  <a:cubicBezTo>
                    <a:pt x="6088" y="1411"/>
                    <a:pt x="5894" y="1288"/>
                    <a:pt x="5716" y="1105"/>
                  </a:cubicBezTo>
                  <a:cubicBezTo>
                    <a:pt x="5562" y="945"/>
                    <a:pt x="5425" y="769"/>
                    <a:pt x="5256" y="625"/>
                  </a:cubicBezTo>
                  <a:cubicBezTo>
                    <a:pt x="5058" y="458"/>
                    <a:pt x="4839" y="326"/>
                    <a:pt x="4599" y="230"/>
                  </a:cubicBezTo>
                  <a:cubicBezTo>
                    <a:pt x="4397" y="151"/>
                    <a:pt x="4156" y="77"/>
                    <a:pt x="3932" y="77"/>
                  </a:cubicBezTo>
                  <a:cubicBezTo>
                    <a:pt x="3911" y="77"/>
                    <a:pt x="3889" y="78"/>
                    <a:pt x="3868" y="79"/>
                  </a:cubicBezTo>
                  <a:cubicBezTo>
                    <a:pt x="3852" y="58"/>
                    <a:pt x="3837" y="37"/>
                    <a:pt x="3822" y="16"/>
                  </a:cubicBezTo>
                  <a:cubicBezTo>
                    <a:pt x="3815" y="6"/>
                    <a:pt x="3804" y="1"/>
                    <a:pt x="3793"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1704702" y="2960741"/>
              <a:ext cx="165282" cy="193021"/>
            </a:xfrm>
            <a:custGeom>
              <a:avLst/>
              <a:gdLst/>
              <a:ahLst/>
              <a:cxnLst/>
              <a:rect l="l" t="t" r="r" b="b"/>
              <a:pathLst>
                <a:path w="3366" h="3872" extrusionOk="0">
                  <a:moveTo>
                    <a:pt x="3183" y="1"/>
                  </a:moveTo>
                  <a:cubicBezTo>
                    <a:pt x="3168" y="1"/>
                    <a:pt x="3153" y="14"/>
                    <a:pt x="3151" y="29"/>
                  </a:cubicBezTo>
                  <a:cubicBezTo>
                    <a:pt x="3136" y="205"/>
                    <a:pt x="3082" y="369"/>
                    <a:pt x="3053" y="543"/>
                  </a:cubicBezTo>
                  <a:cubicBezTo>
                    <a:pt x="3023" y="715"/>
                    <a:pt x="2988" y="883"/>
                    <a:pt x="2922" y="1046"/>
                  </a:cubicBezTo>
                  <a:cubicBezTo>
                    <a:pt x="2791" y="1362"/>
                    <a:pt x="2573" y="1651"/>
                    <a:pt x="2297" y="1853"/>
                  </a:cubicBezTo>
                  <a:cubicBezTo>
                    <a:pt x="2154" y="1958"/>
                    <a:pt x="1998" y="2036"/>
                    <a:pt x="1831" y="2095"/>
                  </a:cubicBezTo>
                  <a:cubicBezTo>
                    <a:pt x="1647" y="2160"/>
                    <a:pt x="1494" y="2243"/>
                    <a:pt x="1386" y="2410"/>
                  </a:cubicBezTo>
                  <a:cubicBezTo>
                    <a:pt x="1202" y="2699"/>
                    <a:pt x="1235" y="3087"/>
                    <a:pt x="1005" y="3349"/>
                  </a:cubicBezTo>
                  <a:cubicBezTo>
                    <a:pt x="887" y="3484"/>
                    <a:pt x="721" y="3585"/>
                    <a:pt x="550" y="3634"/>
                  </a:cubicBezTo>
                  <a:cubicBezTo>
                    <a:pt x="472" y="3655"/>
                    <a:pt x="394" y="3665"/>
                    <a:pt x="314" y="3665"/>
                  </a:cubicBezTo>
                  <a:cubicBezTo>
                    <a:pt x="297" y="3665"/>
                    <a:pt x="279" y="3665"/>
                    <a:pt x="262" y="3664"/>
                  </a:cubicBezTo>
                  <a:cubicBezTo>
                    <a:pt x="212" y="3662"/>
                    <a:pt x="164" y="3650"/>
                    <a:pt x="117" y="3650"/>
                  </a:cubicBezTo>
                  <a:cubicBezTo>
                    <a:pt x="86" y="3650"/>
                    <a:pt x="55" y="3655"/>
                    <a:pt x="25" y="3672"/>
                  </a:cubicBezTo>
                  <a:cubicBezTo>
                    <a:pt x="11" y="3680"/>
                    <a:pt x="1" y="3700"/>
                    <a:pt x="6" y="3717"/>
                  </a:cubicBezTo>
                  <a:cubicBezTo>
                    <a:pt x="57" y="3861"/>
                    <a:pt x="292" y="3872"/>
                    <a:pt x="421" y="3872"/>
                  </a:cubicBezTo>
                  <a:cubicBezTo>
                    <a:pt x="606" y="3872"/>
                    <a:pt x="799" y="3824"/>
                    <a:pt x="958" y="3732"/>
                  </a:cubicBezTo>
                  <a:cubicBezTo>
                    <a:pt x="1116" y="3642"/>
                    <a:pt x="1252" y="3503"/>
                    <a:pt x="1339" y="3345"/>
                  </a:cubicBezTo>
                  <a:cubicBezTo>
                    <a:pt x="1435" y="3171"/>
                    <a:pt x="1473" y="2975"/>
                    <a:pt x="1533" y="2787"/>
                  </a:cubicBezTo>
                  <a:cubicBezTo>
                    <a:pt x="1597" y="2589"/>
                    <a:pt x="1686" y="2456"/>
                    <a:pt x="1889" y="2384"/>
                  </a:cubicBezTo>
                  <a:cubicBezTo>
                    <a:pt x="2076" y="2316"/>
                    <a:pt x="2254" y="2240"/>
                    <a:pt x="2418" y="2125"/>
                  </a:cubicBezTo>
                  <a:cubicBezTo>
                    <a:pt x="2733" y="1906"/>
                    <a:pt x="2991" y="1601"/>
                    <a:pt x="3151" y="1252"/>
                  </a:cubicBezTo>
                  <a:cubicBezTo>
                    <a:pt x="3242" y="1057"/>
                    <a:pt x="3306" y="852"/>
                    <a:pt x="3336" y="637"/>
                  </a:cubicBezTo>
                  <a:cubicBezTo>
                    <a:pt x="3366" y="421"/>
                    <a:pt x="3296" y="210"/>
                    <a:pt x="3204" y="15"/>
                  </a:cubicBezTo>
                  <a:cubicBezTo>
                    <a:pt x="3199" y="5"/>
                    <a:pt x="3191" y="1"/>
                    <a:pt x="3183"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1909262" y="2965526"/>
              <a:ext cx="274389" cy="158375"/>
            </a:xfrm>
            <a:custGeom>
              <a:avLst/>
              <a:gdLst/>
              <a:ahLst/>
              <a:cxnLst/>
              <a:rect l="l" t="t" r="r" b="b"/>
              <a:pathLst>
                <a:path w="5588" h="3177" extrusionOk="0">
                  <a:moveTo>
                    <a:pt x="42" y="0"/>
                  </a:moveTo>
                  <a:cubicBezTo>
                    <a:pt x="21" y="0"/>
                    <a:pt x="0" y="16"/>
                    <a:pt x="1" y="39"/>
                  </a:cubicBezTo>
                  <a:cubicBezTo>
                    <a:pt x="8" y="260"/>
                    <a:pt x="165" y="462"/>
                    <a:pt x="302" y="626"/>
                  </a:cubicBezTo>
                  <a:cubicBezTo>
                    <a:pt x="447" y="798"/>
                    <a:pt x="626" y="950"/>
                    <a:pt x="822" y="1060"/>
                  </a:cubicBezTo>
                  <a:cubicBezTo>
                    <a:pt x="1037" y="1180"/>
                    <a:pt x="1274" y="1240"/>
                    <a:pt x="1511" y="1296"/>
                  </a:cubicBezTo>
                  <a:cubicBezTo>
                    <a:pt x="1732" y="1349"/>
                    <a:pt x="1965" y="1394"/>
                    <a:pt x="2157" y="1524"/>
                  </a:cubicBezTo>
                  <a:cubicBezTo>
                    <a:pt x="2366" y="1667"/>
                    <a:pt x="2461" y="1914"/>
                    <a:pt x="2596" y="2119"/>
                  </a:cubicBezTo>
                  <a:cubicBezTo>
                    <a:pt x="2729" y="2321"/>
                    <a:pt x="2904" y="2490"/>
                    <a:pt x="3124" y="2594"/>
                  </a:cubicBezTo>
                  <a:cubicBezTo>
                    <a:pt x="3303" y="2680"/>
                    <a:pt x="3499" y="2730"/>
                    <a:pt x="3697" y="2730"/>
                  </a:cubicBezTo>
                  <a:cubicBezTo>
                    <a:pt x="3738" y="2730"/>
                    <a:pt x="3779" y="2728"/>
                    <a:pt x="3820" y="2724"/>
                  </a:cubicBezTo>
                  <a:cubicBezTo>
                    <a:pt x="3952" y="2710"/>
                    <a:pt x="4080" y="2659"/>
                    <a:pt x="4212" y="2647"/>
                  </a:cubicBezTo>
                  <a:cubicBezTo>
                    <a:pt x="4224" y="2646"/>
                    <a:pt x="4235" y="2645"/>
                    <a:pt x="4246" y="2645"/>
                  </a:cubicBezTo>
                  <a:cubicBezTo>
                    <a:pt x="4348" y="2645"/>
                    <a:pt x="4434" y="2693"/>
                    <a:pt x="4514" y="2756"/>
                  </a:cubicBezTo>
                  <a:cubicBezTo>
                    <a:pt x="4712" y="2912"/>
                    <a:pt x="4872" y="3112"/>
                    <a:pt x="5132" y="3165"/>
                  </a:cubicBezTo>
                  <a:cubicBezTo>
                    <a:pt x="5168" y="3172"/>
                    <a:pt x="5206" y="3176"/>
                    <a:pt x="5243" y="3176"/>
                  </a:cubicBezTo>
                  <a:cubicBezTo>
                    <a:pt x="5323" y="3176"/>
                    <a:pt x="5402" y="3156"/>
                    <a:pt x="5460" y="3101"/>
                  </a:cubicBezTo>
                  <a:cubicBezTo>
                    <a:pt x="5515" y="3048"/>
                    <a:pt x="5563" y="2961"/>
                    <a:pt x="5580" y="2887"/>
                  </a:cubicBezTo>
                  <a:cubicBezTo>
                    <a:pt x="5587" y="2861"/>
                    <a:pt x="5568" y="2843"/>
                    <a:pt x="5546" y="2843"/>
                  </a:cubicBezTo>
                  <a:cubicBezTo>
                    <a:pt x="5537" y="2843"/>
                    <a:pt x="5528" y="2846"/>
                    <a:pt x="5520" y="2852"/>
                  </a:cubicBezTo>
                  <a:cubicBezTo>
                    <a:pt x="5492" y="2875"/>
                    <a:pt x="5465" y="2883"/>
                    <a:pt x="5437" y="2883"/>
                  </a:cubicBezTo>
                  <a:cubicBezTo>
                    <a:pt x="5392" y="2883"/>
                    <a:pt x="5347" y="2863"/>
                    <a:pt x="5295" y="2854"/>
                  </a:cubicBezTo>
                  <a:cubicBezTo>
                    <a:pt x="5215" y="2839"/>
                    <a:pt x="5134" y="2815"/>
                    <a:pt x="5064" y="2774"/>
                  </a:cubicBezTo>
                  <a:cubicBezTo>
                    <a:pt x="4886" y="2669"/>
                    <a:pt x="4763" y="2490"/>
                    <a:pt x="4579" y="2390"/>
                  </a:cubicBezTo>
                  <a:cubicBezTo>
                    <a:pt x="4472" y="2332"/>
                    <a:pt x="4369" y="2312"/>
                    <a:pt x="4266" y="2312"/>
                  </a:cubicBezTo>
                  <a:cubicBezTo>
                    <a:pt x="4142" y="2312"/>
                    <a:pt x="4018" y="2341"/>
                    <a:pt x="3884" y="2370"/>
                  </a:cubicBezTo>
                  <a:cubicBezTo>
                    <a:pt x="3820" y="2384"/>
                    <a:pt x="3755" y="2390"/>
                    <a:pt x="3688" y="2390"/>
                  </a:cubicBezTo>
                  <a:cubicBezTo>
                    <a:pt x="3546" y="2390"/>
                    <a:pt x="3402" y="2359"/>
                    <a:pt x="3274" y="2302"/>
                  </a:cubicBezTo>
                  <a:cubicBezTo>
                    <a:pt x="3074" y="2211"/>
                    <a:pt x="2929" y="2064"/>
                    <a:pt x="2813" y="1879"/>
                  </a:cubicBezTo>
                  <a:cubicBezTo>
                    <a:pt x="2689" y="1685"/>
                    <a:pt x="2578" y="1479"/>
                    <a:pt x="2393" y="1334"/>
                  </a:cubicBezTo>
                  <a:cubicBezTo>
                    <a:pt x="2041" y="1055"/>
                    <a:pt x="1583" y="1060"/>
                    <a:pt x="1171" y="930"/>
                  </a:cubicBezTo>
                  <a:cubicBezTo>
                    <a:pt x="939" y="856"/>
                    <a:pt x="718" y="732"/>
                    <a:pt x="536" y="572"/>
                  </a:cubicBezTo>
                  <a:cubicBezTo>
                    <a:pt x="442" y="489"/>
                    <a:pt x="354" y="397"/>
                    <a:pt x="281" y="297"/>
                  </a:cubicBezTo>
                  <a:cubicBezTo>
                    <a:pt x="209" y="200"/>
                    <a:pt x="155" y="97"/>
                    <a:pt x="69" y="11"/>
                  </a:cubicBezTo>
                  <a:cubicBezTo>
                    <a:pt x="61" y="3"/>
                    <a:pt x="51" y="0"/>
                    <a:pt x="42" y="0"/>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1961704" y="2914231"/>
              <a:ext cx="215121" cy="133948"/>
            </a:xfrm>
            <a:custGeom>
              <a:avLst/>
              <a:gdLst/>
              <a:ahLst/>
              <a:cxnLst/>
              <a:rect l="l" t="t" r="r" b="b"/>
              <a:pathLst>
                <a:path w="4381" h="2687" extrusionOk="0">
                  <a:moveTo>
                    <a:pt x="43" y="1"/>
                  </a:moveTo>
                  <a:cubicBezTo>
                    <a:pt x="21" y="1"/>
                    <a:pt x="0" y="20"/>
                    <a:pt x="0" y="43"/>
                  </a:cubicBezTo>
                  <a:cubicBezTo>
                    <a:pt x="5" y="227"/>
                    <a:pt x="148" y="431"/>
                    <a:pt x="240" y="585"/>
                  </a:cubicBezTo>
                  <a:cubicBezTo>
                    <a:pt x="345" y="761"/>
                    <a:pt x="472" y="926"/>
                    <a:pt x="601" y="1084"/>
                  </a:cubicBezTo>
                  <a:cubicBezTo>
                    <a:pt x="830" y="1369"/>
                    <a:pt x="1113" y="1638"/>
                    <a:pt x="1470" y="1747"/>
                  </a:cubicBezTo>
                  <a:cubicBezTo>
                    <a:pt x="1582" y="1781"/>
                    <a:pt x="1695" y="1793"/>
                    <a:pt x="1810" y="1793"/>
                  </a:cubicBezTo>
                  <a:cubicBezTo>
                    <a:pt x="1884" y="1793"/>
                    <a:pt x="1959" y="1788"/>
                    <a:pt x="2034" y="1781"/>
                  </a:cubicBezTo>
                  <a:cubicBezTo>
                    <a:pt x="2128" y="1771"/>
                    <a:pt x="2231" y="1755"/>
                    <a:pt x="2332" y="1755"/>
                  </a:cubicBezTo>
                  <a:cubicBezTo>
                    <a:pt x="2421" y="1755"/>
                    <a:pt x="2509" y="1768"/>
                    <a:pt x="2588" y="1808"/>
                  </a:cubicBezTo>
                  <a:cubicBezTo>
                    <a:pt x="2747" y="1890"/>
                    <a:pt x="2831" y="2078"/>
                    <a:pt x="2937" y="2214"/>
                  </a:cubicBezTo>
                  <a:cubicBezTo>
                    <a:pt x="3042" y="2347"/>
                    <a:pt x="3172" y="2458"/>
                    <a:pt x="3322" y="2536"/>
                  </a:cubicBezTo>
                  <a:cubicBezTo>
                    <a:pt x="3475" y="2618"/>
                    <a:pt x="3660" y="2687"/>
                    <a:pt x="3837" y="2687"/>
                  </a:cubicBezTo>
                  <a:cubicBezTo>
                    <a:pt x="3851" y="2687"/>
                    <a:pt x="3865" y="2686"/>
                    <a:pt x="3878" y="2685"/>
                  </a:cubicBezTo>
                  <a:cubicBezTo>
                    <a:pt x="4047" y="2674"/>
                    <a:pt x="4259" y="2612"/>
                    <a:pt x="4369" y="2476"/>
                  </a:cubicBezTo>
                  <a:cubicBezTo>
                    <a:pt x="4381" y="2462"/>
                    <a:pt x="4381" y="2433"/>
                    <a:pt x="4357" y="2430"/>
                  </a:cubicBezTo>
                  <a:cubicBezTo>
                    <a:pt x="4063" y="2389"/>
                    <a:pt x="3753" y="2407"/>
                    <a:pt x="3482" y="2264"/>
                  </a:cubicBezTo>
                  <a:cubicBezTo>
                    <a:pt x="3344" y="2191"/>
                    <a:pt x="3231" y="2091"/>
                    <a:pt x="3141" y="1965"/>
                  </a:cubicBezTo>
                  <a:cubicBezTo>
                    <a:pt x="3042" y="1826"/>
                    <a:pt x="2951" y="1679"/>
                    <a:pt x="2809" y="1579"/>
                  </a:cubicBezTo>
                  <a:cubicBezTo>
                    <a:pt x="2666" y="1479"/>
                    <a:pt x="2510" y="1452"/>
                    <a:pt x="2350" y="1452"/>
                  </a:cubicBezTo>
                  <a:cubicBezTo>
                    <a:pt x="2155" y="1452"/>
                    <a:pt x="1953" y="1493"/>
                    <a:pt x="1758" y="1493"/>
                  </a:cubicBezTo>
                  <a:cubicBezTo>
                    <a:pt x="1756" y="1493"/>
                    <a:pt x="1753" y="1493"/>
                    <a:pt x="1750" y="1493"/>
                  </a:cubicBezTo>
                  <a:cubicBezTo>
                    <a:pt x="1394" y="1491"/>
                    <a:pt x="1100" y="1253"/>
                    <a:pt x="867" y="1007"/>
                  </a:cubicBezTo>
                  <a:cubicBezTo>
                    <a:pt x="719" y="849"/>
                    <a:pt x="588" y="680"/>
                    <a:pt x="460" y="507"/>
                  </a:cubicBezTo>
                  <a:cubicBezTo>
                    <a:pt x="389" y="412"/>
                    <a:pt x="317" y="321"/>
                    <a:pt x="250" y="225"/>
                  </a:cubicBezTo>
                  <a:cubicBezTo>
                    <a:pt x="195" y="146"/>
                    <a:pt x="144" y="62"/>
                    <a:pt x="63" y="7"/>
                  </a:cubicBezTo>
                  <a:cubicBezTo>
                    <a:pt x="56" y="3"/>
                    <a:pt x="50" y="1"/>
                    <a:pt x="43"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1739712" y="2928688"/>
              <a:ext cx="88779" cy="143918"/>
            </a:xfrm>
            <a:custGeom>
              <a:avLst/>
              <a:gdLst/>
              <a:ahLst/>
              <a:cxnLst/>
              <a:rect l="l" t="t" r="r" b="b"/>
              <a:pathLst>
                <a:path w="1808" h="2887" extrusionOk="0">
                  <a:moveTo>
                    <a:pt x="1707" y="0"/>
                  </a:moveTo>
                  <a:cubicBezTo>
                    <a:pt x="1454" y="0"/>
                    <a:pt x="1336" y="410"/>
                    <a:pt x="1279" y="600"/>
                  </a:cubicBezTo>
                  <a:cubicBezTo>
                    <a:pt x="1229" y="772"/>
                    <a:pt x="1199" y="953"/>
                    <a:pt x="1193" y="1132"/>
                  </a:cubicBezTo>
                  <a:cubicBezTo>
                    <a:pt x="1187" y="1283"/>
                    <a:pt x="1230" y="1500"/>
                    <a:pt x="1105" y="1615"/>
                  </a:cubicBezTo>
                  <a:cubicBezTo>
                    <a:pt x="1000" y="1711"/>
                    <a:pt x="832" y="1739"/>
                    <a:pt x="707" y="1801"/>
                  </a:cubicBezTo>
                  <a:cubicBezTo>
                    <a:pt x="568" y="1870"/>
                    <a:pt x="439" y="1968"/>
                    <a:pt x="333" y="2079"/>
                  </a:cubicBezTo>
                  <a:cubicBezTo>
                    <a:pt x="129" y="2294"/>
                    <a:pt x="1" y="2567"/>
                    <a:pt x="88" y="2864"/>
                  </a:cubicBezTo>
                  <a:cubicBezTo>
                    <a:pt x="93" y="2879"/>
                    <a:pt x="105" y="2886"/>
                    <a:pt x="118" y="2886"/>
                  </a:cubicBezTo>
                  <a:cubicBezTo>
                    <a:pt x="129" y="2886"/>
                    <a:pt x="140" y="2881"/>
                    <a:pt x="147" y="2872"/>
                  </a:cubicBezTo>
                  <a:cubicBezTo>
                    <a:pt x="223" y="2762"/>
                    <a:pt x="306" y="2655"/>
                    <a:pt x="378" y="2543"/>
                  </a:cubicBezTo>
                  <a:cubicBezTo>
                    <a:pt x="453" y="2429"/>
                    <a:pt x="529" y="2319"/>
                    <a:pt x="629" y="2225"/>
                  </a:cubicBezTo>
                  <a:cubicBezTo>
                    <a:pt x="725" y="2135"/>
                    <a:pt x="836" y="2069"/>
                    <a:pt x="956" y="2017"/>
                  </a:cubicBezTo>
                  <a:cubicBezTo>
                    <a:pt x="1087" y="1960"/>
                    <a:pt x="1216" y="1909"/>
                    <a:pt x="1308" y="1794"/>
                  </a:cubicBezTo>
                  <a:cubicBezTo>
                    <a:pt x="1499" y="1558"/>
                    <a:pt x="1403" y="1211"/>
                    <a:pt x="1432" y="933"/>
                  </a:cubicBezTo>
                  <a:cubicBezTo>
                    <a:pt x="1465" y="630"/>
                    <a:pt x="1566" y="308"/>
                    <a:pt x="1783" y="88"/>
                  </a:cubicBezTo>
                  <a:cubicBezTo>
                    <a:pt x="1808" y="63"/>
                    <a:pt x="1799" y="14"/>
                    <a:pt x="1761" y="6"/>
                  </a:cubicBezTo>
                  <a:cubicBezTo>
                    <a:pt x="1742" y="2"/>
                    <a:pt x="1724" y="0"/>
                    <a:pt x="1707" y="0"/>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1654029" y="3272848"/>
              <a:ext cx="39725" cy="277517"/>
            </a:xfrm>
            <a:custGeom>
              <a:avLst/>
              <a:gdLst/>
              <a:ahLst/>
              <a:cxnLst/>
              <a:rect l="l" t="t" r="r" b="b"/>
              <a:pathLst>
                <a:path w="809" h="5567" extrusionOk="0">
                  <a:moveTo>
                    <a:pt x="747" y="1"/>
                  </a:moveTo>
                  <a:cubicBezTo>
                    <a:pt x="737" y="1"/>
                    <a:pt x="728" y="3"/>
                    <a:pt x="719" y="8"/>
                  </a:cubicBezTo>
                  <a:cubicBezTo>
                    <a:pt x="566" y="94"/>
                    <a:pt x="484" y="266"/>
                    <a:pt x="410" y="419"/>
                  </a:cubicBezTo>
                  <a:cubicBezTo>
                    <a:pt x="331" y="580"/>
                    <a:pt x="264" y="745"/>
                    <a:pt x="208" y="914"/>
                  </a:cubicBezTo>
                  <a:cubicBezTo>
                    <a:pt x="93" y="1264"/>
                    <a:pt x="28" y="1630"/>
                    <a:pt x="14" y="1997"/>
                  </a:cubicBezTo>
                  <a:cubicBezTo>
                    <a:pt x="0" y="2372"/>
                    <a:pt x="47" y="2745"/>
                    <a:pt x="138" y="3109"/>
                  </a:cubicBezTo>
                  <a:cubicBezTo>
                    <a:pt x="237" y="3504"/>
                    <a:pt x="345" y="3880"/>
                    <a:pt x="313" y="4291"/>
                  </a:cubicBezTo>
                  <a:cubicBezTo>
                    <a:pt x="295" y="4498"/>
                    <a:pt x="246" y="4698"/>
                    <a:pt x="181" y="4895"/>
                  </a:cubicBezTo>
                  <a:cubicBezTo>
                    <a:pt x="148" y="4998"/>
                    <a:pt x="101" y="5098"/>
                    <a:pt x="73" y="5203"/>
                  </a:cubicBezTo>
                  <a:cubicBezTo>
                    <a:pt x="45" y="5307"/>
                    <a:pt x="33" y="5413"/>
                    <a:pt x="12" y="5517"/>
                  </a:cubicBezTo>
                  <a:cubicBezTo>
                    <a:pt x="8" y="5540"/>
                    <a:pt x="27" y="5567"/>
                    <a:pt x="49" y="5567"/>
                  </a:cubicBezTo>
                  <a:cubicBezTo>
                    <a:pt x="55" y="5567"/>
                    <a:pt x="62" y="5565"/>
                    <a:pt x="68" y="5560"/>
                  </a:cubicBezTo>
                  <a:cubicBezTo>
                    <a:pt x="216" y="5453"/>
                    <a:pt x="337" y="5340"/>
                    <a:pt x="409" y="5170"/>
                  </a:cubicBezTo>
                  <a:cubicBezTo>
                    <a:pt x="481" y="4997"/>
                    <a:pt x="529" y="4821"/>
                    <a:pt x="557" y="4636"/>
                  </a:cubicBezTo>
                  <a:cubicBezTo>
                    <a:pt x="617" y="4247"/>
                    <a:pt x="588" y="3860"/>
                    <a:pt x="496" y="3478"/>
                  </a:cubicBezTo>
                  <a:cubicBezTo>
                    <a:pt x="403" y="3092"/>
                    <a:pt x="287" y="2719"/>
                    <a:pt x="264" y="2319"/>
                  </a:cubicBezTo>
                  <a:cubicBezTo>
                    <a:pt x="244" y="1947"/>
                    <a:pt x="278" y="1573"/>
                    <a:pt x="370" y="1211"/>
                  </a:cubicBezTo>
                  <a:cubicBezTo>
                    <a:pt x="420" y="1005"/>
                    <a:pt x="488" y="803"/>
                    <a:pt x="576" y="610"/>
                  </a:cubicBezTo>
                  <a:cubicBezTo>
                    <a:pt x="657" y="430"/>
                    <a:pt x="786" y="256"/>
                    <a:pt x="805" y="57"/>
                  </a:cubicBezTo>
                  <a:cubicBezTo>
                    <a:pt x="809" y="23"/>
                    <a:pt x="778" y="1"/>
                    <a:pt x="747"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1715406" y="3314373"/>
              <a:ext cx="37368" cy="210867"/>
            </a:xfrm>
            <a:custGeom>
              <a:avLst/>
              <a:gdLst/>
              <a:ahLst/>
              <a:cxnLst/>
              <a:rect l="l" t="t" r="r" b="b"/>
              <a:pathLst>
                <a:path w="761" h="4230" extrusionOk="0">
                  <a:moveTo>
                    <a:pt x="536" y="1"/>
                  </a:moveTo>
                  <a:cubicBezTo>
                    <a:pt x="531" y="1"/>
                    <a:pt x="527" y="1"/>
                    <a:pt x="522" y="3"/>
                  </a:cubicBezTo>
                  <a:cubicBezTo>
                    <a:pt x="359" y="60"/>
                    <a:pt x="331" y="317"/>
                    <a:pt x="290" y="462"/>
                  </a:cubicBezTo>
                  <a:cubicBezTo>
                    <a:pt x="236" y="654"/>
                    <a:pt x="186" y="846"/>
                    <a:pt x="143" y="1040"/>
                  </a:cubicBezTo>
                  <a:cubicBezTo>
                    <a:pt x="57" y="1426"/>
                    <a:pt x="1" y="1832"/>
                    <a:pt x="118" y="2218"/>
                  </a:cubicBezTo>
                  <a:cubicBezTo>
                    <a:pt x="223" y="2564"/>
                    <a:pt x="446" y="2871"/>
                    <a:pt x="453" y="3244"/>
                  </a:cubicBezTo>
                  <a:cubicBezTo>
                    <a:pt x="457" y="3407"/>
                    <a:pt x="428" y="3569"/>
                    <a:pt x="372" y="3723"/>
                  </a:cubicBezTo>
                  <a:cubicBezTo>
                    <a:pt x="341" y="3805"/>
                    <a:pt x="303" y="3884"/>
                    <a:pt x="272" y="3966"/>
                  </a:cubicBezTo>
                  <a:cubicBezTo>
                    <a:pt x="244" y="4045"/>
                    <a:pt x="245" y="4108"/>
                    <a:pt x="240" y="4189"/>
                  </a:cubicBezTo>
                  <a:cubicBezTo>
                    <a:pt x="238" y="4212"/>
                    <a:pt x="260" y="4229"/>
                    <a:pt x="281" y="4229"/>
                  </a:cubicBezTo>
                  <a:cubicBezTo>
                    <a:pt x="284" y="4229"/>
                    <a:pt x="288" y="4229"/>
                    <a:pt x="291" y="4228"/>
                  </a:cubicBezTo>
                  <a:cubicBezTo>
                    <a:pt x="370" y="4204"/>
                    <a:pt x="423" y="4191"/>
                    <a:pt x="484" y="4130"/>
                  </a:cubicBezTo>
                  <a:cubicBezTo>
                    <a:pt x="547" y="4066"/>
                    <a:pt x="589" y="3992"/>
                    <a:pt x="624" y="3910"/>
                  </a:cubicBezTo>
                  <a:cubicBezTo>
                    <a:pt x="689" y="3759"/>
                    <a:pt x="722" y="3595"/>
                    <a:pt x="733" y="3432"/>
                  </a:cubicBezTo>
                  <a:cubicBezTo>
                    <a:pt x="761" y="3054"/>
                    <a:pt x="616" y="2727"/>
                    <a:pt x="466" y="2391"/>
                  </a:cubicBezTo>
                  <a:cubicBezTo>
                    <a:pt x="382" y="2203"/>
                    <a:pt x="322" y="2012"/>
                    <a:pt x="313" y="1806"/>
                  </a:cubicBezTo>
                  <a:cubicBezTo>
                    <a:pt x="304" y="1594"/>
                    <a:pt x="334" y="1384"/>
                    <a:pt x="374" y="1176"/>
                  </a:cubicBezTo>
                  <a:cubicBezTo>
                    <a:pt x="413" y="973"/>
                    <a:pt x="460" y="771"/>
                    <a:pt x="512" y="571"/>
                  </a:cubicBezTo>
                  <a:cubicBezTo>
                    <a:pt x="538" y="467"/>
                    <a:pt x="569" y="364"/>
                    <a:pt x="596" y="260"/>
                  </a:cubicBezTo>
                  <a:cubicBezTo>
                    <a:pt x="616" y="183"/>
                    <a:pt x="631" y="96"/>
                    <a:pt x="582" y="27"/>
                  </a:cubicBezTo>
                  <a:cubicBezTo>
                    <a:pt x="571" y="13"/>
                    <a:pt x="554" y="1"/>
                    <a:pt x="536"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1780369" y="3423044"/>
              <a:ext cx="18316" cy="87288"/>
            </a:xfrm>
            <a:custGeom>
              <a:avLst/>
              <a:gdLst/>
              <a:ahLst/>
              <a:cxnLst/>
              <a:rect l="l" t="t" r="r" b="b"/>
              <a:pathLst>
                <a:path w="373" h="1751" extrusionOk="0">
                  <a:moveTo>
                    <a:pt x="289" y="1"/>
                  </a:moveTo>
                  <a:cubicBezTo>
                    <a:pt x="172" y="1"/>
                    <a:pt x="100" y="205"/>
                    <a:pt x="71" y="289"/>
                  </a:cubicBezTo>
                  <a:cubicBezTo>
                    <a:pt x="18" y="439"/>
                    <a:pt x="1" y="612"/>
                    <a:pt x="10" y="770"/>
                  </a:cubicBezTo>
                  <a:cubicBezTo>
                    <a:pt x="21" y="935"/>
                    <a:pt x="56" y="1098"/>
                    <a:pt x="72" y="1262"/>
                  </a:cubicBezTo>
                  <a:cubicBezTo>
                    <a:pt x="87" y="1415"/>
                    <a:pt x="120" y="1570"/>
                    <a:pt x="35" y="1709"/>
                  </a:cubicBezTo>
                  <a:cubicBezTo>
                    <a:pt x="25" y="1727"/>
                    <a:pt x="40" y="1750"/>
                    <a:pt x="59" y="1750"/>
                  </a:cubicBezTo>
                  <a:cubicBezTo>
                    <a:pt x="63" y="1750"/>
                    <a:pt x="67" y="1749"/>
                    <a:pt x="72" y="1746"/>
                  </a:cubicBezTo>
                  <a:cubicBezTo>
                    <a:pt x="182" y="1666"/>
                    <a:pt x="272" y="1543"/>
                    <a:pt x="305" y="1411"/>
                  </a:cubicBezTo>
                  <a:cubicBezTo>
                    <a:pt x="346" y="1238"/>
                    <a:pt x="296" y="1061"/>
                    <a:pt x="269" y="891"/>
                  </a:cubicBezTo>
                  <a:cubicBezTo>
                    <a:pt x="243" y="724"/>
                    <a:pt x="247" y="559"/>
                    <a:pt x="288" y="395"/>
                  </a:cubicBezTo>
                  <a:cubicBezTo>
                    <a:pt x="310" y="312"/>
                    <a:pt x="347" y="228"/>
                    <a:pt x="362" y="144"/>
                  </a:cubicBezTo>
                  <a:cubicBezTo>
                    <a:pt x="369" y="102"/>
                    <a:pt x="373" y="22"/>
                    <a:pt x="321" y="6"/>
                  </a:cubicBezTo>
                  <a:cubicBezTo>
                    <a:pt x="310" y="2"/>
                    <a:pt x="299" y="1"/>
                    <a:pt x="289"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2079844" y="3422446"/>
              <a:ext cx="20034" cy="60070"/>
            </a:xfrm>
            <a:custGeom>
              <a:avLst/>
              <a:gdLst/>
              <a:ahLst/>
              <a:cxnLst/>
              <a:rect l="l" t="t" r="r" b="b"/>
              <a:pathLst>
                <a:path w="408" h="1205" extrusionOk="0">
                  <a:moveTo>
                    <a:pt x="204" y="1"/>
                  </a:moveTo>
                  <a:cubicBezTo>
                    <a:pt x="191" y="1"/>
                    <a:pt x="178" y="5"/>
                    <a:pt x="167" y="16"/>
                  </a:cubicBezTo>
                  <a:cubicBezTo>
                    <a:pt x="80" y="90"/>
                    <a:pt x="48" y="194"/>
                    <a:pt x="29" y="303"/>
                  </a:cubicBezTo>
                  <a:cubicBezTo>
                    <a:pt x="8" y="415"/>
                    <a:pt x="1" y="530"/>
                    <a:pt x="11" y="644"/>
                  </a:cubicBezTo>
                  <a:cubicBezTo>
                    <a:pt x="23" y="758"/>
                    <a:pt x="51" y="885"/>
                    <a:pt x="105" y="986"/>
                  </a:cubicBezTo>
                  <a:cubicBezTo>
                    <a:pt x="131" y="1037"/>
                    <a:pt x="173" y="1090"/>
                    <a:pt x="218" y="1123"/>
                  </a:cubicBezTo>
                  <a:cubicBezTo>
                    <a:pt x="262" y="1155"/>
                    <a:pt x="308" y="1175"/>
                    <a:pt x="354" y="1201"/>
                  </a:cubicBezTo>
                  <a:cubicBezTo>
                    <a:pt x="359" y="1203"/>
                    <a:pt x="365" y="1204"/>
                    <a:pt x="370" y="1204"/>
                  </a:cubicBezTo>
                  <a:cubicBezTo>
                    <a:pt x="390" y="1204"/>
                    <a:pt x="408" y="1186"/>
                    <a:pt x="402" y="1164"/>
                  </a:cubicBezTo>
                  <a:cubicBezTo>
                    <a:pt x="378" y="1076"/>
                    <a:pt x="379" y="982"/>
                    <a:pt x="350" y="892"/>
                  </a:cubicBezTo>
                  <a:cubicBezTo>
                    <a:pt x="320" y="797"/>
                    <a:pt x="287" y="708"/>
                    <a:pt x="266" y="610"/>
                  </a:cubicBezTo>
                  <a:cubicBezTo>
                    <a:pt x="248" y="520"/>
                    <a:pt x="240" y="431"/>
                    <a:pt x="244" y="340"/>
                  </a:cubicBezTo>
                  <a:cubicBezTo>
                    <a:pt x="249" y="243"/>
                    <a:pt x="270" y="152"/>
                    <a:pt x="258" y="53"/>
                  </a:cubicBezTo>
                  <a:cubicBezTo>
                    <a:pt x="255" y="22"/>
                    <a:pt x="230" y="1"/>
                    <a:pt x="204"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2117211" y="3319208"/>
              <a:ext cx="75619" cy="206530"/>
            </a:xfrm>
            <a:custGeom>
              <a:avLst/>
              <a:gdLst/>
              <a:ahLst/>
              <a:cxnLst/>
              <a:rect l="l" t="t" r="r" b="b"/>
              <a:pathLst>
                <a:path w="1540" h="4143" extrusionOk="0">
                  <a:moveTo>
                    <a:pt x="452" y="1"/>
                  </a:moveTo>
                  <a:cubicBezTo>
                    <a:pt x="361" y="1"/>
                    <a:pt x="270" y="158"/>
                    <a:pt x="236" y="222"/>
                  </a:cubicBezTo>
                  <a:cubicBezTo>
                    <a:pt x="145" y="394"/>
                    <a:pt x="89" y="588"/>
                    <a:pt x="60" y="780"/>
                  </a:cubicBezTo>
                  <a:cubicBezTo>
                    <a:pt x="1" y="1172"/>
                    <a:pt x="62" y="1565"/>
                    <a:pt x="239" y="1921"/>
                  </a:cubicBezTo>
                  <a:cubicBezTo>
                    <a:pt x="430" y="2305"/>
                    <a:pt x="788" y="2571"/>
                    <a:pt x="982" y="2951"/>
                  </a:cubicBezTo>
                  <a:cubicBezTo>
                    <a:pt x="1079" y="3140"/>
                    <a:pt x="1125" y="3354"/>
                    <a:pt x="1124" y="3566"/>
                  </a:cubicBezTo>
                  <a:cubicBezTo>
                    <a:pt x="1124" y="3756"/>
                    <a:pt x="1068" y="3948"/>
                    <a:pt x="1154" y="4127"/>
                  </a:cubicBezTo>
                  <a:cubicBezTo>
                    <a:pt x="1160" y="4138"/>
                    <a:pt x="1170" y="4142"/>
                    <a:pt x="1181" y="4142"/>
                  </a:cubicBezTo>
                  <a:cubicBezTo>
                    <a:pt x="1187" y="4142"/>
                    <a:pt x="1193" y="4141"/>
                    <a:pt x="1199" y="4138"/>
                  </a:cubicBezTo>
                  <a:cubicBezTo>
                    <a:pt x="1539" y="3988"/>
                    <a:pt x="1452" y="3413"/>
                    <a:pt x="1373" y="3131"/>
                  </a:cubicBezTo>
                  <a:cubicBezTo>
                    <a:pt x="1261" y="2731"/>
                    <a:pt x="988" y="2449"/>
                    <a:pt x="728" y="2140"/>
                  </a:cubicBezTo>
                  <a:cubicBezTo>
                    <a:pt x="481" y="1847"/>
                    <a:pt x="336" y="1513"/>
                    <a:pt x="301" y="1132"/>
                  </a:cubicBezTo>
                  <a:cubicBezTo>
                    <a:pt x="283" y="948"/>
                    <a:pt x="292" y="764"/>
                    <a:pt x="332" y="585"/>
                  </a:cubicBezTo>
                  <a:cubicBezTo>
                    <a:pt x="351" y="500"/>
                    <a:pt x="377" y="417"/>
                    <a:pt x="407" y="335"/>
                  </a:cubicBezTo>
                  <a:cubicBezTo>
                    <a:pt x="436" y="259"/>
                    <a:pt x="463" y="140"/>
                    <a:pt x="526" y="85"/>
                  </a:cubicBezTo>
                  <a:cubicBezTo>
                    <a:pt x="540" y="73"/>
                    <a:pt x="537" y="53"/>
                    <a:pt x="526" y="41"/>
                  </a:cubicBezTo>
                  <a:cubicBezTo>
                    <a:pt x="502" y="13"/>
                    <a:pt x="477" y="1"/>
                    <a:pt x="452"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4"/>
            <p:cNvSpPr/>
            <p:nvPr/>
          </p:nvSpPr>
          <p:spPr>
            <a:xfrm>
              <a:off x="2186691" y="3270356"/>
              <a:ext cx="52148" cy="285393"/>
            </a:xfrm>
            <a:custGeom>
              <a:avLst/>
              <a:gdLst/>
              <a:ahLst/>
              <a:cxnLst/>
              <a:rect l="l" t="t" r="r" b="b"/>
              <a:pathLst>
                <a:path w="1062" h="5725" extrusionOk="0">
                  <a:moveTo>
                    <a:pt x="26" y="1"/>
                  </a:moveTo>
                  <a:cubicBezTo>
                    <a:pt x="12" y="1"/>
                    <a:pt x="1" y="17"/>
                    <a:pt x="8" y="32"/>
                  </a:cubicBezTo>
                  <a:cubicBezTo>
                    <a:pt x="86" y="185"/>
                    <a:pt x="172" y="338"/>
                    <a:pt x="221" y="503"/>
                  </a:cubicBezTo>
                  <a:cubicBezTo>
                    <a:pt x="269" y="666"/>
                    <a:pt x="288" y="834"/>
                    <a:pt x="289" y="1003"/>
                  </a:cubicBezTo>
                  <a:cubicBezTo>
                    <a:pt x="291" y="1371"/>
                    <a:pt x="220" y="1733"/>
                    <a:pt x="153" y="2093"/>
                  </a:cubicBezTo>
                  <a:cubicBezTo>
                    <a:pt x="76" y="2506"/>
                    <a:pt x="15" y="2927"/>
                    <a:pt x="87" y="3346"/>
                  </a:cubicBezTo>
                  <a:cubicBezTo>
                    <a:pt x="156" y="3757"/>
                    <a:pt x="410" y="4062"/>
                    <a:pt x="574" y="4434"/>
                  </a:cubicBezTo>
                  <a:cubicBezTo>
                    <a:pt x="659" y="4628"/>
                    <a:pt x="693" y="4841"/>
                    <a:pt x="681" y="5053"/>
                  </a:cubicBezTo>
                  <a:cubicBezTo>
                    <a:pt x="675" y="5161"/>
                    <a:pt x="657" y="5260"/>
                    <a:pt x="638" y="5365"/>
                  </a:cubicBezTo>
                  <a:cubicBezTo>
                    <a:pt x="628" y="5417"/>
                    <a:pt x="616" y="5472"/>
                    <a:pt x="617" y="5526"/>
                  </a:cubicBezTo>
                  <a:cubicBezTo>
                    <a:pt x="618" y="5586"/>
                    <a:pt x="654" y="5633"/>
                    <a:pt x="659" y="5692"/>
                  </a:cubicBezTo>
                  <a:cubicBezTo>
                    <a:pt x="661" y="5710"/>
                    <a:pt x="675" y="5724"/>
                    <a:pt x="691" y="5724"/>
                  </a:cubicBezTo>
                  <a:cubicBezTo>
                    <a:pt x="696" y="5724"/>
                    <a:pt x="702" y="5722"/>
                    <a:pt x="708" y="5719"/>
                  </a:cubicBezTo>
                  <a:cubicBezTo>
                    <a:pt x="793" y="5670"/>
                    <a:pt x="864" y="5660"/>
                    <a:pt x="920" y="5569"/>
                  </a:cubicBezTo>
                  <a:cubicBezTo>
                    <a:pt x="977" y="5478"/>
                    <a:pt x="1003" y="5368"/>
                    <a:pt x="1024" y="5262"/>
                  </a:cubicBezTo>
                  <a:cubicBezTo>
                    <a:pt x="1061" y="5056"/>
                    <a:pt x="1055" y="4848"/>
                    <a:pt x="1014" y="4643"/>
                  </a:cubicBezTo>
                  <a:cubicBezTo>
                    <a:pt x="929" y="4215"/>
                    <a:pt x="618" y="3904"/>
                    <a:pt x="478" y="3502"/>
                  </a:cubicBezTo>
                  <a:cubicBezTo>
                    <a:pt x="196" y="2699"/>
                    <a:pt x="615" y="1843"/>
                    <a:pt x="528" y="1020"/>
                  </a:cubicBezTo>
                  <a:cubicBezTo>
                    <a:pt x="489" y="656"/>
                    <a:pt x="380" y="199"/>
                    <a:pt x="37" y="4"/>
                  </a:cubicBezTo>
                  <a:cubicBezTo>
                    <a:pt x="33" y="2"/>
                    <a:pt x="30" y="1"/>
                    <a:pt x="26"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4"/>
            <p:cNvSpPr/>
            <p:nvPr/>
          </p:nvSpPr>
          <p:spPr>
            <a:xfrm>
              <a:off x="1702885" y="3776028"/>
              <a:ext cx="26909" cy="151994"/>
            </a:xfrm>
            <a:custGeom>
              <a:avLst/>
              <a:gdLst/>
              <a:ahLst/>
              <a:cxnLst/>
              <a:rect l="l" t="t" r="r" b="b"/>
              <a:pathLst>
                <a:path w="548" h="3049" extrusionOk="0">
                  <a:moveTo>
                    <a:pt x="396" y="0"/>
                  </a:moveTo>
                  <a:cubicBezTo>
                    <a:pt x="374" y="0"/>
                    <a:pt x="352" y="10"/>
                    <a:pt x="339" y="33"/>
                  </a:cubicBezTo>
                  <a:cubicBezTo>
                    <a:pt x="331" y="47"/>
                    <a:pt x="327" y="98"/>
                    <a:pt x="352" y="98"/>
                  </a:cubicBezTo>
                  <a:cubicBezTo>
                    <a:pt x="355" y="98"/>
                    <a:pt x="358" y="97"/>
                    <a:pt x="361" y="96"/>
                  </a:cubicBezTo>
                  <a:lnTo>
                    <a:pt x="361" y="96"/>
                  </a:lnTo>
                  <a:cubicBezTo>
                    <a:pt x="353" y="99"/>
                    <a:pt x="348" y="100"/>
                    <a:pt x="345" y="100"/>
                  </a:cubicBezTo>
                  <a:cubicBezTo>
                    <a:pt x="341" y="100"/>
                    <a:pt x="339" y="99"/>
                    <a:pt x="338" y="99"/>
                  </a:cubicBezTo>
                  <a:cubicBezTo>
                    <a:pt x="335" y="99"/>
                    <a:pt x="332" y="101"/>
                    <a:pt x="321" y="113"/>
                  </a:cubicBezTo>
                  <a:cubicBezTo>
                    <a:pt x="307" y="129"/>
                    <a:pt x="303" y="181"/>
                    <a:pt x="298" y="202"/>
                  </a:cubicBezTo>
                  <a:cubicBezTo>
                    <a:pt x="282" y="263"/>
                    <a:pt x="266" y="323"/>
                    <a:pt x="252" y="383"/>
                  </a:cubicBezTo>
                  <a:cubicBezTo>
                    <a:pt x="223" y="503"/>
                    <a:pt x="196" y="624"/>
                    <a:pt x="173" y="746"/>
                  </a:cubicBezTo>
                  <a:cubicBezTo>
                    <a:pt x="124" y="992"/>
                    <a:pt x="83" y="1239"/>
                    <a:pt x="57" y="1488"/>
                  </a:cubicBezTo>
                  <a:cubicBezTo>
                    <a:pt x="32" y="1735"/>
                    <a:pt x="17" y="1981"/>
                    <a:pt x="12" y="2229"/>
                  </a:cubicBezTo>
                  <a:cubicBezTo>
                    <a:pt x="9" y="2353"/>
                    <a:pt x="9" y="2478"/>
                    <a:pt x="11" y="2602"/>
                  </a:cubicBezTo>
                  <a:cubicBezTo>
                    <a:pt x="13" y="2723"/>
                    <a:pt x="0" y="2862"/>
                    <a:pt x="41" y="2978"/>
                  </a:cubicBezTo>
                  <a:cubicBezTo>
                    <a:pt x="57" y="3023"/>
                    <a:pt x="102" y="3049"/>
                    <a:pt x="145" y="3049"/>
                  </a:cubicBezTo>
                  <a:cubicBezTo>
                    <a:pt x="184" y="3049"/>
                    <a:pt x="222" y="3027"/>
                    <a:pt x="234" y="2978"/>
                  </a:cubicBezTo>
                  <a:cubicBezTo>
                    <a:pt x="272" y="2823"/>
                    <a:pt x="237" y="2643"/>
                    <a:pt x="237" y="2486"/>
                  </a:cubicBezTo>
                  <a:cubicBezTo>
                    <a:pt x="236" y="2316"/>
                    <a:pt x="239" y="2144"/>
                    <a:pt x="248" y="1974"/>
                  </a:cubicBezTo>
                  <a:cubicBezTo>
                    <a:pt x="265" y="1629"/>
                    <a:pt x="300" y="1282"/>
                    <a:pt x="351" y="940"/>
                  </a:cubicBezTo>
                  <a:cubicBezTo>
                    <a:pt x="376" y="771"/>
                    <a:pt x="406" y="602"/>
                    <a:pt x="440" y="435"/>
                  </a:cubicBezTo>
                  <a:cubicBezTo>
                    <a:pt x="462" y="333"/>
                    <a:pt x="548" y="145"/>
                    <a:pt x="483" y="47"/>
                  </a:cubicBezTo>
                  <a:cubicBezTo>
                    <a:pt x="466" y="20"/>
                    <a:pt x="430" y="0"/>
                    <a:pt x="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4"/>
            <p:cNvSpPr/>
            <p:nvPr/>
          </p:nvSpPr>
          <p:spPr>
            <a:xfrm>
              <a:off x="2142990" y="2722560"/>
              <a:ext cx="163858" cy="222532"/>
            </a:xfrm>
            <a:custGeom>
              <a:avLst/>
              <a:gdLst/>
              <a:ahLst/>
              <a:cxnLst/>
              <a:rect l="l" t="t" r="r" b="b"/>
              <a:pathLst>
                <a:path w="3337" h="4464" extrusionOk="0">
                  <a:moveTo>
                    <a:pt x="1802" y="1"/>
                  </a:moveTo>
                  <a:cubicBezTo>
                    <a:pt x="1568" y="1"/>
                    <a:pt x="1331" y="51"/>
                    <a:pt x="1115" y="146"/>
                  </a:cubicBezTo>
                  <a:cubicBezTo>
                    <a:pt x="629" y="360"/>
                    <a:pt x="1" y="954"/>
                    <a:pt x="239" y="1532"/>
                  </a:cubicBezTo>
                  <a:cubicBezTo>
                    <a:pt x="280" y="1631"/>
                    <a:pt x="384" y="1675"/>
                    <a:pt x="486" y="1675"/>
                  </a:cubicBezTo>
                  <a:cubicBezTo>
                    <a:pt x="538" y="1675"/>
                    <a:pt x="589" y="1664"/>
                    <a:pt x="632" y="1643"/>
                  </a:cubicBezTo>
                  <a:cubicBezTo>
                    <a:pt x="830" y="1546"/>
                    <a:pt x="942" y="1322"/>
                    <a:pt x="1096" y="1167"/>
                  </a:cubicBezTo>
                  <a:cubicBezTo>
                    <a:pt x="1236" y="1026"/>
                    <a:pt x="1410" y="924"/>
                    <a:pt x="1606" y="882"/>
                  </a:cubicBezTo>
                  <a:cubicBezTo>
                    <a:pt x="1665" y="869"/>
                    <a:pt x="1721" y="863"/>
                    <a:pt x="1775" y="863"/>
                  </a:cubicBezTo>
                  <a:cubicBezTo>
                    <a:pt x="2087" y="863"/>
                    <a:pt x="2319" y="1064"/>
                    <a:pt x="2366" y="1406"/>
                  </a:cubicBezTo>
                  <a:cubicBezTo>
                    <a:pt x="2422" y="1811"/>
                    <a:pt x="2052" y="2281"/>
                    <a:pt x="1902" y="2637"/>
                  </a:cubicBezTo>
                  <a:cubicBezTo>
                    <a:pt x="1694" y="3127"/>
                    <a:pt x="1646" y="3710"/>
                    <a:pt x="1890" y="4196"/>
                  </a:cubicBezTo>
                  <a:cubicBezTo>
                    <a:pt x="1984" y="4385"/>
                    <a:pt x="2140" y="4464"/>
                    <a:pt x="2298" y="4464"/>
                  </a:cubicBezTo>
                  <a:cubicBezTo>
                    <a:pt x="2600" y="4464"/>
                    <a:pt x="2914" y="4178"/>
                    <a:pt x="2845" y="3814"/>
                  </a:cubicBezTo>
                  <a:cubicBezTo>
                    <a:pt x="2781" y="3480"/>
                    <a:pt x="2757" y="3253"/>
                    <a:pt x="2884" y="2927"/>
                  </a:cubicBezTo>
                  <a:cubicBezTo>
                    <a:pt x="3000" y="2632"/>
                    <a:pt x="3171" y="2352"/>
                    <a:pt x="3231" y="2038"/>
                  </a:cubicBezTo>
                  <a:cubicBezTo>
                    <a:pt x="3337" y="1492"/>
                    <a:pt x="3226" y="833"/>
                    <a:pt x="2833" y="421"/>
                  </a:cubicBezTo>
                  <a:cubicBezTo>
                    <a:pt x="2558" y="134"/>
                    <a:pt x="2183" y="1"/>
                    <a:pt x="1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4"/>
            <p:cNvSpPr/>
            <p:nvPr/>
          </p:nvSpPr>
          <p:spPr>
            <a:xfrm>
              <a:off x="2252193" y="2971807"/>
              <a:ext cx="53179" cy="53290"/>
            </a:xfrm>
            <a:custGeom>
              <a:avLst/>
              <a:gdLst/>
              <a:ahLst/>
              <a:cxnLst/>
              <a:rect l="l" t="t" r="r" b="b"/>
              <a:pathLst>
                <a:path w="1083" h="1069" extrusionOk="0">
                  <a:moveTo>
                    <a:pt x="558" y="1"/>
                  </a:moveTo>
                  <a:cubicBezTo>
                    <a:pt x="531" y="1"/>
                    <a:pt x="505" y="4"/>
                    <a:pt x="478" y="9"/>
                  </a:cubicBezTo>
                  <a:cubicBezTo>
                    <a:pt x="408" y="11"/>
                    <a:pt x="341" y="31"/>
                    <a:pt x="278" y="68"/>
                  </a:cubicBezTo>
                  <a:lnTo>
                    <a:pt x="169" y="150"/>
                  </a:lnTo>
                  <a:cubicBezTo>
                    <a:pt x="116" y="198"/>
                    <a:pt x="79" y="254"/>
                    <a:pt x="56" y="319"/>
                  </a:cubicBezTo>
                  <a:cubicBezTo>
                    <a:pt x="31" y="360"/>
                    <a:pt x="18" y="405"/>
                    <a:pt x="17" y="453"/>
                  </a:cubicBezTo>
                  <a:cubicBezTo>
                    <a:pt x="0" y="523"/>
                    <a:pt x="2" y="594"/>
                    <a:pt x="23" y="666"/>
                  </a:cubicBezTo>
                  <a:lnTo>
                    <a:pt x="74" y="794"/>
                  </a:lnTo>
                  <a:cubicBezTo>
                    <a:pt x="120" y="875"/>
                    <a:pt x="182" y="939"/>
                    <a:pt x="261" y="988"/>
                  </a:cubicBezTo>
                  <a:cubicBezTo>
                    <a:pt x="346" y="1040"/>
                    <a:pt x="378" y="1045"/>
                    <a:pt x="463" y="1058"/>
                  </a:cubicBezTo>
                  <a:cubicBezTo>
                    <a:pt x="485" y="1061"/>
                    <a:pt x="515" y="1068"/>
                    <a:pt x="541" y="1069"/>
                  </a:cubicBezTo>
                  <a:lnTo>
                    <a:pt x="683" y="1053"/>
                  </a:lnTo>
                  <a:cubicBezTo>
                    <a:pt x="753" y="1038"/>
                    <a:pt x="813" y="1007"/>
                    <a:pt x="866" y="961"/>
                  </a:cubicBezTo>
                  <a:cubicBezTo>
                    <a:pt x="906" y="938"/>
                    <a:pt x="938" y="907"/>
                    <a:pt x="963" y="868"/>
                  </a:cubicBezTo>
                  <a:cubicBezTo>
                    <a:pt x="1010" y="818"/>
                    <a:pt x="1043" y="758"/>
                    <a:pt x="1061" y="689"/>
                  </a:cubicBezTo>
                  <a:cubicBezTo>
                    <a:pt x="1067" y="642"/>
                    <a:pt x="1075" y="595"/>
                    <a:pt x="1083" y="548"/>
                  </a:cubicBezTo>
                  <a:lnTo>
                    <a:pt x="1066" y="407"/>
                  </a:lnTo>
                  <a:cubicBezTo>
                    <a:pt x="1051" y="338"/>
                    <a:pt x="1021" y="276"/>
                    <a:pt x="975" y="225"/>
                  </a:cubicBezTo>
                  <a:cubicBezTo>
                    <a:pt x="938" y="166"/>
                    <a:pt x="890" y="120"/>
                    <a:pt x="828" y="86"/>
                  </a:cubicBezTo>
                  <a:cubicBezTo>
                    <a:pt x="785" y="59"/>
                    <a:pt x="739" y="37"/>
                    <a:pt x="690" y="23"/>
                  </a:cubicBezTo>
                  <a:cubicBezTo>
                    <a:pt x="646" y="8"/>
                    <a:pt x="602"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4"/>
            <p:cNvSpPr/>
            <p:nvPr/>
          </p:nvSpPr>
          <p:spPr>
            <a:xfrm>
              <a:off x="1583665" y="2727047"/>
              <a:ext cx="150943" cy="227118"/>
            </a:xfrm>
            <a:custGeom>
              <a:avLst/>
              <a:gdLst/>
              <a:ahLst/>
              <a:cxnLst/>
              <a:rect l="l" t="t" r="r" b="b"/>
              <a:pathLst>
                <a:path w="3074" h="4556" extrusionOk="0">
                  <a:moveTo>
                    <a:pt x="1383" y="0"/>
                  </a:moveTo>
                  <a:cubicBezTo>
                    <a:pt x="842" y="0"/>
                    <a:pt x="34" y="281"/>
                    <a:pt x="8" y="907"/>
                  </a:cubicBezTo>
                  <a:cubicBezTo>
                    <a:pt x="0" y="1070"/>
                    <a:pt x="175" y="1179"/>
                    <a:pt x="317" y="1179"/>
                  </a:cubicBezTo>
                  <a:cubicBezTo>
                    <a:pt x="319" y="1179"/>
                    <a:pt x="322" y="1179"/>
                    <a:pt x="324" y="1179"/>
                  </a:cubicBezTo>
                  <a:cubicBezTo>
                    <a:pt x="549" y="1175"/>
                    <a:pt x="748" y="1015"/>
                    <a:pt x="958" y="938"/>
                  </a:cubicBezTo>
                  <a:cubicBezTo>
                    <a:pt x="1080" y="893"/>
                    <a:pt x="1208" y="868"/>
                    <a:pt x="1337" y="868"/>
                  </a:cubicBezTo>
                  <a:cubicBezTo>
                    <a:pt x="1409" y="868"/>
                    <a:pt x="1482" y="876"/>
                    <a:pt x="1554" y="892"/>
                  </a:cubicBezTo>
                  <a:cubicBezTo>
                    <a:pt x="1955" y="984"/>
                    <a:pt x="2153" y="1309"/>
                    <a:pt x="2031" y="1704"/>
                  </a:cubicBezTo>
                  <a:cubicBezTo>
                    <a:pt x="1910" y="2104"/>
                    <a:pt x="1365" y="2380"/>
                    <a:pt x="1073" y="2644"/>
                  </a:cubicBezTo>
                  <a:cubicBezTo>
                    <a:pt x="670" y="3008"/>
                    <a:pt x="375" y="3529"/>
                    <a:pt x="393" y="4083"/>
                  </a:cubicBezTo>
                  <a:cubicBezTo>
                    <a:pt x="402" y="4402"/>
                    <a:pt x="638" y="4556"/>
                    <a:pt x="886" y="4556"/>
                  </a:cubicBezTo>
                  <a:cubicBezTo>
                    <a:pt x="1123" y="4556"/>
                    <a:pt x="1372" y="4414"/>
                    <a:pt x="1441" y="4139"/>
                  </a:cubicBezTo>
                  <a:cubicBezTo>
                    <a:pt x="1526" y="3803"/>
                    <a:pt x="1600" y="3582"/>
                    <a:pt x="1858" y="3335"/>
                  </a:cubicBezTo>
                  <a:cubicBezTo>
                    <a:pt x="2093" y="3112"/>
                    <a:pt x="2371" y="2927"/>
                    <a:pt x="2562" y="2660"/>
                  </a:cubicBezTo>
                  <a:cubicBezTo>
                    <a:pt x="2894" y="2200"/>
                    <a:pt x="3074" y="1542"/>
                    <a:pt x="2887" y="992"/>
                  </a:cubicBezTo>
                  <a:cubicBezTo>
                    <a:pt x="2676" y="371"/>
                    <a:pt x="2049" y="12"/>
                    <a:pt x="1414" y="0"/>
                  </a:cubicBezTo>
                  <a:cubicBezTo>
                    <a:pt x="1404" y="0"/>
                    <a:pt x="1393" y="0"/>
                    <a:pt x="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4"/>
            <p:cNvSpPr/>
            <p:nvPr/>
          </p:nvSpPr>
          <p:spPr>
            <a:xfrm>
              <a:off x="1841747" y="2491708"/>
              <a:ext cx="159782" cy="216002"/>
            </a:xfrm>
            <a:custGeom>
              <a:avLst/>
              <a:gdLst/>
              <a:ahLst/>
              <a:cxnLst/>
              <a:rect l="l" t="t" r="r" b="b"/>
              <a:pathLst>
                <a:path w="3254" h="4333" extrusionOk="0">
                  <a:moveTo>
                    <a:pt x="1765" y="1"/>
                  </a:moveTo>
                  <a:cubicBezTo>
                    <a:pt x="1527" y="1"/>
                    <a:pt x="1287" y="54"/>
                    <a:pt x="1069" y="155"/>
                  </a:cubicBezTo>
                  <a:cubicBezTo>
                    <a:pt x="601" y="372"/>
                    <a:pt x="0" y="961"/>
                    <a:pt x="242" y="1519"/>
                  </a:cubicBezTo>
                  <a:cubicBezTo>
                    <a:pt x="283" y="1613"/>
                    <a:pt x="381" y="1654"/>
                    <a:pt x="478" y="1654"/>
                  </a:cubicBezTo>
                  <a:cubicBezTo>
                    <a:pt x="531" y="1654"/>
                    <a:pt x="584" y="1642"/>
                    <a:pt x="627" y="1620"/>
                  </a:cubicBezTo>
                  <a:cubicBezTo>
                    <a:pt x="817" y="1521"/>
                    <a:pt x="922" y="1302"/>
                    <a:pt x="1069" y="1149"/>
                  </a:cubicBezTo>
                  <a:cubicBezTo>
                    <a:pt x="1203" y="1009"/>
                    <a:pt x="1369" y="906"/>
                    <a:pt x="1560" y="862"/>
                  </a:cubicBezTo>
                  <a:cubicBezTo>
                    <a:pt x="1622" y="847"/>
                    <a:pt x="1681" y="840"/>
                    <a:pt x="1738" y="840"/>
                  </a:cubicBezTo>
                  <a:cubicBezTo>
                    <a:pt x="2034" y="840"/>
                    <a:pt x="2257" y="1031"/>
                    <a:pt x="2308" y="1358"/>
                  </a:cubicBezTo>
                  <a:cubicBezTo>
                    <a:pt x="2370" y="1751"/>
                    <a:pt x="2020" y="2215"/>
                    <a:pt x="1879" y="2563"/>
                  </a:cubicBezTo>
                  <a:cubicBezTo>
                    <a:pt x="1686" y="3043"/>
                    <a:pt x="1651" y="3612"/>
                    <a:pt x="1897" y="4079"/>
                  </a:cubicBezTo>
                  <a:cubicBezTo>
                    <a:pt x="1990" y="4258"/>
                    <a:pt x="2139" y="4333"/>
                    <a:pt x="2291" y="4333"/>
                  </a:cubicBezTo>
                  <a:cubicBezTo>
                    <a:pt x="2587" y="4333"/>
                    <a:pt x="2893" y="4047"/>
                    <a:pt x="2818" y="3691"/>
                  </a:cubicBezTo>
                  <a:cubicBezTo>
                    <a:pt x="2751" y="3367"/>
                    <a:pt x="2721" y="3146"/>
                    <a:pt x="2840" y="2827"/>
                  </a:cubicBezTo>
                  <a:cubicBezTo>
                    <a:pt x="2948" y="2538"/>
                    <a:pt x="3108" y="2263"/>
                    <a:pt x="3161" y="1956"/>
                  </a:cubicBezTo>
                  <a:cubicBezTo>
                    <a:pt x="3254" y="1423"/>
                    <a:pt x="3134" y="785"/>
                    <a:pt x="2745" y="392"/>
                  </a:cubicBezTo>
                  <a:cubicBezTo>
                    <a:pt x="2480" y="124"/>
                    <a:pt x="2125" y="1"/>
                    <a:pt x="1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4"/>
            <p:cNvSpPr/>
            <p:nvPr/>
          </p:nvSpPr>
          <p:spPr>
            <a:xfrm>
              <a:off x="1951981" y="2733278"/>
              <a:ext cx="51803" cy="51844"/>
            </a:xfrm>
            <a:custGeom>
              <a:avLst/>
              <a:gdLst/>
              <a:ahLst/>
              <a:cxnLst/>
              <a:rect l="l" t="t" r="r" b="b"/>
              <a:pathLst>
                <a:path w="1055" h="1040" extrusionOk="0">
                  <a:moveTo>
                    <a:pt x="543" y="0"/>
                  </a:moveTo>
                  <a:cubicBezTo>
                    <a:pt x="514" y="0"/>
                    <a:pt x="485" y="3"/>
                    <a:pt x="456" y="10"/>
                  </a:cubicBezTo>
                  <a:cubicBezTo>
                    <a:pt x="387" y="12"/>
                    <a:pt x="323" y="33"/>
                    <a:pt x="264" y="72"/>
                  </a:cubicBezTo>
                  <a:lnTo>
                    <a:pt x="158" y="153"/>
                  </a:lnTo>
                  <a:cubicBezTo>
                    <a:pt x="109" y="199"/>
                    <a:pt x="72" y="255"/>
                    <a:pt x="52" y="319"/>
                  </a:cubicBezTo>
                  <a:cubicBezTo>
                    <a:pt x="28" y="360"/>
                    <a:pt x="16" y="403"/>
                    <a:pt x="16" y="450"/>
                  </a:cubicBezTo>
                  <a:cubicBezTo>
                    <a:pt x="1" y="518"/>
                    <a:pt x="4" y="587"/>
                    <a:pt x="26" y="656"/>
                  </a:cubicBezTo>
                  <a:lnTo>
                    <a:pt x="77" y="780"/>
                  </a:lnTo>
                  <a:cubicBezTo>
                    <a:pt x="124" y="858"/>
                    <a:pt x="186" y="920"/>
                    <a:pt x="264" y="965"/>
                  </a:cubicBezTo>
                  <a:cubicBezTo>
                    <a:pt x="347" y="1014"/>
                    <a:pt x="379" y="1018"/>
                    <a:pt x="460" y="1029"/>
                  </a:cubicBezTo>
                  <a:cubicBezTo>
                    <a:pt x="483" y="1032"/>
                    <a:pt x="512" y="1039"/>
                    <a:pt x="538" y="1040"/>
                  </a:cubicBezTo>
                  <a:lnTo>
                    <a:pt x="675" y="1020"/>
                  </a:lnTo>
                  <a:cubicBezTo>
                    <a:pt x="743" y="1005"/>
                    <a:pt x="801" y="974"/>
                    <a:pt x="851" y="929"/>
                  </a:cubicBezTo>
                  <a:cubicBezTo>
                    <a:pt x="889" y="905"/>
                    <a:pt x="921" y="875"/>
                    <a:pt x="943" y="836"/>
                  </a:cubicBezTo>
                  <a:cubicBezTo>
                    <a:pt x="990" y="785"/>
                    <a:pt x="1020" y="727"/>
                    <a:pt x="1036" y="660"/>
                  </a:cubicBezTo>
                  <a:cubicBezTo>
                    <a:pt x="1042" y="614"/>
                    <a:pt x="1048" y="569"/>
                    <a:pt x="1054" y="522"/>
                  </a:cubicBezTo>
                  <a:cubicBezTo>
                    <a:pt x="1048" y="477"/>
                    <a:pt x="1041" y="432"/>
                    <a:pt x="1036" y="385"/>
                  </a:cubicBezTo>
                  <a:cubicBezTo>
                    <a:pt x="1020" y="319"/>
                    <a:pt x="989" y="260"/>
                    <a:pt x="943" y="210"/>
                  </a:cubicBezTo>
                  <a:cubicBezTo>
                    <a:pt x="907" y="154"/>
                    <a:pt x="858" y="109"/>
                    <a:pt x="799" y="77"/>
                  </a:cubicBezTo>
                  <a:cubicBezTo>
                    <a:pt x="756" y="52"/>
                    <a:pt x="710" y="32"/>
                    <a:pt x="663" y="19"/>
                  </a:cubicBezTo>
                  <a:cubicBezTo>
                    <a:pt x="623" y="6"/>
                    <a:pt x="583"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1773249" y="4285688"/>
              <a:ext cx="382318" cy="106331"/>
            </a:xfrm>
            <a:custGeom>
              <a:avLst/>
              <a:gdLst/>
              <a:ahLst/>
              <a:cxnLst/>
              <a:rect l="l" t="t" r="r" b="b"/>
              <a:pathLst>
                <a:path w="7786" h="2133" extrusionOk="0">
                  <a:moveTo>
                    <a:pt x="7762" y="1"/>
                  </a:moveTo>
                  <a:cubicBezTo>
                    <a:pt x="7758" y="1"/>
                    <a:pt x="7754" y="2"/>
                    <a:pt x="7751" y="5"/>
                  </a:cubicBezTo>
                  <a:cubicBezTo>
                    <a:pt x="7651" y="99"/>
                    <a:pt x="7523" y="176"/>
                    <a:pt x="7414" y="262"/>
                  </a:cubicBezTo>
                  <a:cubicBezTo>
                    <a:pt x="7303" y="350"/>
                    <a:pt x="7191" y="435"/>
                    <a:pt x="7082" y="525"/>
                  </a:cubicBezTo>
                  <a:cubicBezTo>
                    <a:pt x="6872" y="695"/>
                    <a:pt x="6655" y="858"/>
                    <a:pt x="6432" y="1011"/>
                  </a:cubicBezTo>
                  <a:cubicBezTo>
                    <a:pt x="5969" y="1329"/>
                    <a:pt x="5482" y="1655"/>
                    <a:pt x="4934" y="1801"/>
                  </a:cubicBezTo>
                  <a:cubicBezTo>
                    <a:pt x="4718" y="1859"/>
                    <a:pt x="4498" y="1883"/>
                    <a:pt x="4278" y="1883"/>
                  </a:cubicBezTo>
                  <a:cubicBezTo>
                    <a:pt x="3911" y="1883"/>
                    <a:pt x="3543" y="1816"/>
                    <a:pt x="3190" y="1722"/>
                  </a:cubicBezTo>
                  <a:cubicBezTo>
                    <a:pt x="2652" y="1578"/>
                    <a:pt x="2142" y="1362"/>
                    <a:pt x="1646" y="1110"/>
                  </a:cubicBezTo>
                  <a:cubicBezTo>
                    <a:pt x="1379" y="975"/>
                    <a:pt x="1118" y="825"/>
                    <a:pt x="864" y="663"/>
                  </a:cubicBezTo>
                  <a:cubicBezTo>
                    <a:pt x="734" y="581"/>
                    <a:pt x="606" y="496"/>
                    <a:pt x="480" y="407"/>
                  </a:cubicBezTo>
                  <a:cubicBezTo>
                    <a:pt x="349" y="317"/>
                    <a:pt x="223" y="211"/>
                    <a:pt x="81" y="142"/>
                  </a:cubicBezTo>
                  <a:cubicBezTo>
                    <a:pt x="73" y="138"/>
                    <a:pt x="66" y="137"/>
                    <a:pt x="59" y="137"/>
                  </a:cubicBezTo>
                  <a:cubicBezTo>
                    <a:pt x="24" y="137"/>
                    <a:pt x="1" y="179"/>
                    <a:pt x="27" y="211"/>
                  </a:cubicBezTo>
                  <a:cubicBezTo>
                    <a:pt x="202" y="425"/>
                    <a:pt x="468" y="591"/>
                    <a:pt x="691" y="751"/>
                  </a:cubicBezTo>
                  <a:cubicBezTo>
                    <a:pt x="929" y="923"/>
                    <a:pt x="1175" y="1085"/>
                    <a:pt x="1429" y="1234"/>
                  </a:cubicBezTo>
                  <a:cubicBezTo>
                    <a:pt x="1917" y="1522"/>
                    <a:pt x="2442" y="1752"/>
                    <a:pt x="2985" y="1915"/>
                  </a:cubicBezTo>
                  <a:cubicBezTo>
                    <a:pt x="3410" y="2042"/>
                    <a:pt x="3856" y="2133"/>
                    <a:pt x="4301" y="2133"/>
                  </a:cubicBezTo>
                  <a:cubicBezTo>
                    <a:pt x="4470" y="2133"/>
                    <a:pt x="4639" y="2120"/>
                    <a:pt x="4807" y="2090"/>
                  </a:cubicBezTo>
                  <a:cubicBezTo>
                    <a:pt x="5389" y="1989"/>
                    <a:pt x="5903" y="1672"/>
                    <a:pt x="6387" y="1352"/>
                  </a:cubicBezTo>
                  <a:cubicBezTo>
                    <a:pt x="6653" y="1175"/>
                    <a:pt x="6917" y="990"/>
                    <a:pt x="7162" y="783"/>
                  </a:cubicBezTo>
                  <a:cubicBezTo>
                    <a:pt x="7287" y="678"/>
                    <a:pt x="7406" y="566"/>
                    <a:pt x="7508" y="439"/>
                  </a:cubicBezTo>
                  <a:cubicBezTo>
                    <a:pt x="7560" y="374"/>
                    <a:pt x="7612" y="311"/>
                    <a:pt x="7657" y="242"/>
                  </a:cubicBezTo>
                  <a:cubicBezTo>
                    <a:pt x="7702" y="172"/>
                    <a:pt x="7731" y="96"/>
                    <a:pt x="7778" y="26"/>
                  </a:cubicBezTo>
                  <a:cubicBezTo>
                    <a:pt x="7785" y="13"/>
                    <a:pt x="7774" y="1"/>
                    <a:pt x="7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2079697" y="4331899"/>
              <a:ext cx="110679" cy="80359"/>
            </a:xfrm>
            <a:custGeom>
              <a:avLst/>
              <a:gdLst/>
              <a:ahLst/>
              <a:cxnLst/>
              <a:rect l="l" t="t" r="r" b="b"/>
              <a:pathLst>
                <a:path w="2254" h="1612" extrusionOk="0">
                  <a:moveTo>
                    <a:pt x="2234" y="1"/>
                  </a:moveTo>
                  <a:cubicBezTo>
                    <a:pt x="2232" y="1"/>
                    <a:pt x="2229" y="1"/>
                    <a:pt x="2227" y="3"/>
                  </a:cubicBezTo>
                  <a:cubicBezTo>
                    <a:pt x="1870" y="275"/>
                    <a:pt x="1498" y="529"/>
                    <a:pt x="1134" y="789"/>
                  </a:cubicBezTo>
                  <a:cubicBezTo>
                    <a:pt x="951" y="920"/>
                    <a:pt x="767" y="1045"/>
                    <a:pt x="579" y="1166"/>
                  </a:cubicBezTo>
                  <a:cubicBezTo>
                    <a:pt x="486" y="1227"/>
                    <a:pt x="392" y="1287"/>
                    <a:pt x="299" y="1349"/>
                  </a:cubicBezTo>
                  <a:cubicBezTo>
                    <a:pt x="199" y="1417"/>
                    <a:pt x="113" y="1496"/>
                    <a:pt x="17" y="1568"/>
                  </a:cubicBezTo>
                  <a:cubicBezTo>
                    <a:pt x="0" y="1580"/>
                    <a:pt x="6" y="1611"/>
                    <a:pt x="26" y="1611"/>
                  </a:cubicBezTo>
                  <a:cubicBezTo>
                    <a:pt x="29" y="1611"/>
                    <a:pt x="31" y="1611"/>
                    <a:pt x="34" y="1610"/>
                  </a:cubicBezTo>
                  <a:cubicBezTo>
                    <a:pt x="140" y="1572"/>
                    <a:pt x="240" y="1546"/>
                    <a:pt x="340" y="1498"/>
                  </a:cubicBezTo>
                  <a:cubicBezTo>
                    <a:pt x="440" y="1449"/>
                    <a:pt x="540" y="1396"/>
                    <a:pt x="635" y="1339"/>
                  </a:cubicBezTo>
                  <a:cubicBezTo>
                    <a:pt x="838" y="1217"/>
                    <a:pt x="1035" y="1090"/>
                    <a:pt x="1228" y="953"/>
                  </a:cubicBezTo>
                  <a:cubicBezTo>
                    <a:pt x="1607" y="685"/>
                    <a:pt x="1935" y="370"/>
                    <a:pt x="2245" y="27"/>
                  </a:cubicBezTo>
                  <a:cubicBezTo>
                    <a:pt x="2254" y="17"/>
                    <a:pt x="2245" y="1"/>
                    <a:pt x="2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1808063" y="3278481"/>
              <a:ext cx="52000" cy="36441"/>
            </a:xfrm>
            <a:custGeom>
              <a:avLst/>
              <a:gdLst/>
              <a:ahLst/>
              <a:cxnLst/>
              <a:rect l="l" t="t" r="r" b="b"/>
              <a:pathLst>
                <a:path w="1059" h="731" extrusionOk="0">
                  <a:moveTo>
                    <a:pt x="573" y="0"/>
                  </a:moveTo>
                  <a:cubicBezTo>
                    <a:pt x="561" y="0"/>
                    <a:pt x="549" y="1"/>
                    <a:pt x="537" y="1"/>
                  </a:cubicBezTo>
                  <a:cubicBezTo>
                    <a:pt x="395" y="11"/>
                    <a:pt x="252" y="50"/>
                    <a:pt x="133" y="132"/>
                  </a:cubicBezTo>
                  <a:cubicBezTo>
                    <a:pt x="54" y="188"/>
                    <a:pt x="0" y="262"/>
                    <a:pt x="0" y="363"/>
                  </a:cubicBezTo>
                  <a:cubicBezTo>
                    <a:pt x="0" y="457"/>
                    <a:pt x="52" y="546"/>
                    <a:pt x="133" y="594"/>
                  </a:cubicBezTo>
                  <a:cubicBezTo>
                    <a:pt x="232" y="653"/>
                    <a:pt x="341" y="696"/>
                    <a:pt x="454" y="713"/>
                  </a:cubicBezTo>
                  <a:cubicBezTo>
                    <a:pt x="515" y="723"/>
                    <a:pt x="576" y="731"/>
                    <a:pt x="637" y="731"/>
                  </a:cubicBezTo>
                  <a:cubicBezTo>
                    <a:pt x="644" y="731"/>
                    <a:pt x="651" y="730"/>
                    <a:pt x="658" y="730"/>
                  </a:cubicBezTo>
                  <a:cubicBezTo>
                    <a:pt x="736" y="728"/>
                    <a:pt x="818" y="719"/>
                    <a:pt x="883" y="674"/>
                  </a:cubicBezTo>
                  <a:cubicBezTo>
                    <a:pt x="955" y="626"/>
                    <a:pt x="1013" y="561"/>
                    <a:pt x="1033" y="475"/>
                  </a:cubicBezTo>
                  <a:cubicBezTo>
                    <a:pt x="1041" y="444"/>
                    <a:pt x="1042" y="415"/>
                    <a:pt x="1040" y="385"/>
                  </a:cubicBezTo>
                  <a:cubicBezTo>
                    <a:pt x="1058" y="320"/>
                    <a:pt x="1054" y="244"/>
                    <a:pt x="1015" y="192"/>
                  </a:cubicBezTo>
                  <a:cubicBezTo>
                    <a:pt x="984" y="148"/>
                    <a:pt x="957" y="121"/>
                    <a:pt x="914" y="89"/>
                  </a:cubicBezTo>
                  <a:cubicBezTo>
                    <a:pt x="903" y="81"/>
                    <a:pt x="891" y="74"/>
                    <a:pt x="879" y="66"/>
                  </a:cubicBezTo>
                  <a:cubicBezTo>
                    <a:pt x="840" y="44"/>
                    <a:pt x="798" y="29"/>
                    <a:pt x="755" y="21"/>
                  </a:cubicBezTo>
                  <a:cubicBezTo>
                    <a:pt x="696" y="9"/>
                    <a:pt x="634" y="0"/>
                    <a:pt x="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4"/>
            <p:cNvSpPr/>
            <p:nvPr/>
          </p:nvSpPr>
          <p:spPr>
            <a:xfrm>
              <a:off x="2062805" y="3278481"/>
              <a:ext cx="51951" cy="36441"/>
            </a:xfrm>
            <a:custGeom>
              <a:avLst/>
              <a:gdLst/>
              <a:ahLst/>
              <a:cxnLst/>
              <a:rect l="l" t="t" r="r" b="b"/>
              <a:pathLst>
                <a:path w="1058" h="731" extrusionOk="0">
                  <a:moveTo>
                    <a:pt x="485" y="0"/>
                  </a:moveTo>
                  <a:cubicBezTo>
                    <a:pt x="424" y="0"/>
                    <a:pt x="362" y="9"/>
                    <a:pt x="303" y="21"/>
                  </a:cubicBezTo>
                  <a:cubicBezTo>
                    <a:pt x="259" y="29"/>
                    <a:pt x="217" y="44"/>
                    <a:pt x="178" y="66"/>
                  </a:cubicBezTo>
                  <a:cubicBezTo>
                    <a:pt x="167" y="74"/>
                    <a:pt x="156" y="81"/>
                    <a:pt x="145" y="89"/>
                  </a:cubicBezTo>
                  <a:cubicBezTo>
                    <a:pt x="101" y="121"/>
                    <a:pt x="75" y="148"/>
                    <a:pt x="43" y="192"/>
                  </a:cubicBezTo>
                  <a:cubicBezTo>
                    <a:pt x="4" y="244"/>
                    <a:pt x="1" y="320"/>
                    <a:pt x="19" y="385"/>
                  </a:cubicBezTo>
                  <a:cubicBezTo>
                    <a:pt x="16" y="415"/>
                    <a:pt x="17" y="444"/>
                    <a:pt x="24" y="475"/>
                  </a:cubicBezTo>
                  <a:cubicBezTo>
                    <a:pt x="46" y="561"/>
                    <a:pt x="103" y="626"/>
                    <a:pt x="174" y="674"/>
                  </a:cubicBezTo>
                  <a:cubicBezTo>
                    <a:pt x="240" y="719"/>
                    <a:pt x="322" y="728"/>
                    <a:pt x="399" y="730"/>
                  </a:cubicBezTo>
                  <a:cubicBezTo>
                    <a:pt x="407" y="730"/>
                    <a:pt x="414" y="731"/>
                    <a:pt x="421" y="731"/>
                  </a:cubicBezTo>
                  <a:cubicBezTo>
                    <a:pt x="482" y="731"/>
                    <a:pt x="542" y="723"/>
                    <a:pt x="603" y="713"/>
                  </a:cubicBezTo>
                  <a:cubicBezTo>
                    <a:pt x="716" y="696"/>
                    <a:pt x="826" y="653"/>
                    <a:pt x="924" y="594"/>
                  </a:cubicBezTo>
                  <a:cubicBezTo>
                    <a:pt x="1005" y="546"/>
                    <a:pt x="1057" y="457"/>
                    <a:pt x="1057" y="363"/>
                  </a:cubicBezTo>
                  <a:cubicBezTo>
                    <a:pt x="1057" y="262"/>
                    <a:pt x="1003" y="188"/>
                    <a:pt x="924" y="132"/>
                  </a:cubicBezTo>
                  <a:cubicBezTo>
                    <a:pt x="807" y="50"/>
                    <a:pt x="662" y="11"/>
                    <a:pt x="520" y="1"/>
                  </a:cubicBezTo>
                  <a:cubicBezTo>
                    <a:pt x="508" y="1"/>
                    <a:pt x="497"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4"/>
            <p:cNvSpPr/>
            <p:nvPr/>
          </p:nvSpPr>
          <p:spPr>
            <a:xfrm>
              <a:off x="1856379" y="3172352"/>
              <a:ext cx="49594" cy="20040"/>
            </a:xfrm>
            <a:custGeom>
              <a:avLst/>
              <a:gdLst/>
              <a:ahLst/>
              <a:cxnLst/>
              <a:rect l="l" t="t" r="r" b="b"/>
              <a:pathLst>
                <a:path w="1010" h="402" extrusionOk="0">
                  <a:moveTo>
                    <a:pt x="556" y="0"/>
                  </a:moveTo>
                  <a:cubicBezTo>
                    <a:pt x="531" y="0"/>
                    <a:pt x="505" y="1"/>
                    <a:pt x="479" y="4"/>
                  </a:cubicBezTo>
                  <a:cubicBezTo>
                    <a:pt x="313" y="24"/>
                    <a:pt x="129" y="69"/>
                    <a:pt x="40" y="224"/>
                  </a:cubicBezTo>
                  <a:cubicBezTo>
                    <a:pt x="1" y="290"/>
                    <a:pt x="45" y="402"/>
                    <a:pt x="128" y="402"/>
                  </a:cubicBezTo>
                  <a:cubicBezTo>
                    <a:pt x="132" y="402"/>
                    <a:pt x="137" y="402"/>
                    <a:pt x="141" y="401"/>
                  </a:cubicBezTo>
                  <a:cubicBezTo>
                    <a:pt x="209" y="392"/>
                    <a:pt x="271" y="378"/>
                    <a:pt x="336" y="358"/>
                  </a:cubicBezTo>
                  <a:cubicBezTo>
                    <a:pt x="366" y="347"/>
                    <a:pt x="399" y="338"/>
                    <a:pt x="431" y="333"/>
                  </a:cubicBezTo>
                  <a:cubicBezTo>
                    <a:pt x="433" y="332"/>
                    <a:pt x="436" y="331"/>
                    <a:pt x="441" y="331"/>
                  </a:cubicBezTo>
                  <a:cubicBezTo>
                    <a:pt x="456" y="328"/>
                    <a:pt x="471" y="328"/>
                    <a:pt x="486" y="327"/>
                  </a:cubicBezTo>
                  <a:cubicBezTo>
                    <a:pt x="500" y="326"/>
                    <a:pt x="514" y="325"/>
                    <a:pt x="529" y="325"/>
                  </a:cubicBezTo>
                  <a:cubicBezTo>
                    <a:pt x="543" y="325"/>
                    <a:pt x="557" y="326"/>
                    <a:pt x="571" y="327"/>
                  </a:cubicBezTo>
                  <a:cubicBezTo>
                    <a:pt x="587" y="328"/>
                    <a:pt x="605" y="327"/>
                    <a:pt x="620" y="331"/>
                  </a:cubicBezTo>
                  <a:cubicBezTo>
                    <a:pt x="627" y="333"/>
                    <a:pt x="635" y="334"/>
                    <a:pt x="637" y="335"/>
                  </a:cubicBezTo>
                  <a:cubicBezTo>
                    <a:pt x="665" y="341"/>
                    <a:pt x="693" y="348"/>
                    <a:pt x="720" y="358"/>
                  </a:cubicBezTo>
                  <a:cubicBezTo>
                    <a:pt x="761" y="371"/>
                    <a:pt x="801" y="377"/>
                    <a:pt x="845" y="382"/>
                  </a:cubicBezTo>
                  <a:cubicBezTo>
                    <a:pt x="848" y="382"/>
                    <a:pt x="851" y="382"/>
                    <a:pt x="854" y="382"/>
                  </a:cubicBezTo>
                  <a:cubicBezTo>
                    <a:pt x="911" y="382"/>
                    <a:pt x="966" y="335"/>
                    <a:pt x="986" y="286"/>
                  </a:cubicBezTo>
                  <a:cubicBezTo>
                    <a:pt x="1010" y="232"/>
                    <a:pt x="1001" y="158"/>
                    <a:pt x="955" y="116"/>
                  </a:cubicBezTo>
                  <a:cubicBezTo>
                    <a:pt x="913" y="79"/>
                    <a:pt x="871" y="52"/>
                    <a:pt x="816" y="36"/>
                  </a:cubicBezTo>
                  <a:cubicBezTo>
                    <a:pt x="785" y="26"/>
                    <a:pt x="752" y="19"/>
                    <a:pt x="720" y="14"/>
                  </a:cubicBezTo>
                  <a:cubicBezTo>
                    <a:pt x="665" y="6"/>
                    <a:pt x="611" y="0"/>
                    <a:pt x="556"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2016797" y="3177386"/>
              <a:ext cx="52344" cy="22084"/>
            </a:xfrm>
            <a:custGeom>
              <a:avLst/>
              <a:gdLst/>
              <a:ahLst/>
              <a:cxnLst/>
              <a:rect l="l" t="t" r="r" b="b"/>
              <a:pathLst>
                <a:path w="1066" h="443" extrusionOk="0">
                  <a:moveTo>
                    <a:pt x="331" y="362"/>
                  </a:moveTo>
                  <a:lnTo>
                    <a:pt x="331" y="362"/>
                  </a:lnTo>
                  <a:cubicBezTo>
                    <a:pt x="330" y="362"/>
                    <a:pt x="330" y="362"/>
                    <a:pt x="329" y="363"/>
                  </a:cubicBezTo>
                  <a:cubicBezTo>
                    <a:pt x="330" y="363"/>
                    <a:pt x="330" y="363"/>
                    <a:pt x="331" y="362"/>
                  </a:cubicBezTo>
                  <a:close/>
                  <a:moveTo>
                    <a:pt x="531" y="0"/>
                  </a:moveTo>
                  <a:cubicBezTo>
                    <a:pt x="457" y="0"/>
                    <a:pt x="381" y="11"/>
                    <a:pt x="311" y="33"/>
                  </a:cubicBezTo>
                  <a:cubicBezTo>
                    <a:pt x="266" y="46"/>
                    <a:pt x="221" y="65"/>
                    <a:pt x="178" y="87"/>
                  </a:cubicBezTo>
                  <a:cubicBezTo>
                    <a:pt x="125" y="113"/>
                    <a:pt x="90" y="154"/>
                    <a:pt x="59" y="205"/>
                  </a:cubicBezTo>
                  <a:cubicBezTo>
                    <a:pt x="0" y="299"/>
                    <a:pt x="81" y="406"/>
                    <a:pt x="180" y="406"/>
                  </a:cubicBezTo>
                  <a:cubicBezTo>
                    <a:pt x="190" y="406"/>
                    <a:pt x="200" y="405"/>
                    <a:pt x="211" y="402"/>
                  </a:cubicBezTo>
                  <a:cubicBezTo>
                    <a:pt x="254" y="393"/>
                    <a:pt x="291" y="381"/>
                    <a:pt x="332" y="361"/>
                  </a:cubicBezTo>
                  <a:lnTo>
                    <a:pt x="332" y="361"/>
                  </a:lnTo>
                  <a:cubicBezTo>
                    <a:pt x="331" y="362"/>
                    <a:pt x="331" y="362"/>
                    <a:pt x="331" y="362"/>
                  </a:cubicBezTo>
                  <a:lnTo>
                    <a:pt x="331" y="362"/>
                  </a:lnTo>
                  <a:cubicBezTo>
                    <a:pt x="334" y="361"/>
                    <a:pt x="336" y="360"/>
                    <a:pt x="339" y="359"/>
                  </a:cubicBezTo>
                  <a:lnTo>
                    <a:pt x="340" y="359"/>
                  </a:lnTo>
                  <a:cubicBezTo>
                    <a:pt x="343" y="357"/>
                    <a:pt x="347" y="356"/>
                    <a:pt x="350" y="355"/>
                  </a:cubicBezTo>
                  <a:cubicBezTo>
                    <a:pt x="365" y="350"/>
                    <a:pt x="381" y="344"/>
                    <a:pt x="396" y="340"/>
                  </a:cubicBezTo>
                  <a:cubicBezTo>
                    <a:pt x="414" y="336"/>
                    <a:pt x="431" y="333"/>
                    <a:pt x="448" y="329"/>
                  </a:cubicBezTo>
                  <a:cubicBezTo>
                    <a:pt x="453" y="329"/>
                    <a:pt x="460" y="328"/>
                    <a:pt x="465" y="328"/>
                  </a:cubicBezTo>
                  <a:cubicBezTo>
                    <a:pt x="481" y="327"/>
                    <a:pt x="496" y="327"/>
                    <a:pt x="512" y="327"/>
                  </a:cubicBezTo>
                  <a:cubicBezTo>
                    <a:pt x="531" y="327"/>
                    <a:pt x="550" y="327"/>
                    <a:pt x="569" y="329"/>
                  </a:cubicBezTo>
                  <a:cubicBezTo>
                    <a:pt x="570" y="329"/>
                    <a:pt x="573" y="329"/>
                    <a:pt x="576" y="330"/>
                  </a:cubicBezTo>
                  <a:cubicBezTo>
                    <a:pt x="580" y="330"/>
                    <a:pt x="583" y="331"/>
                    <a:pt x="584" y="331"/>
                  </a:cubicBezTo>
                  <a:cubicBezTo>
                    <a:pt x="600" y="333"/>
                    <a:pt x="616" y="338"/>
                    <a:pt x="631" y="342"/>
                  </a:cubicBezTo>
                  <a:cubicBezTo>
                    <a:pt x="647" y="345"/>
                    <a:pt x="663" y="351"/>
                    <a:pt x="678" y="356"/>
                  </a:cubicBezTo>
                  <a:cubicBezTo>
                    <a:pt x="684" y="358"/>
                    <a:pt x="691" y="360"/>
                    <a:pt x="697" y="363"/>
                  </a:cubicBezTo>
                  <a:cubicBezTo>
                    <a:pt x="698" y="364"/>
                    <a:pt x="698" y="364"/>
                    <a:pt x="698" y="364"/>
                  </a:cubicBezTo>
                  <a:cubicBezTo>
                    <a:pt x="737" y="383"/>
                    <a:pt x="774" y="405"/>
                    <a:pt x="815" y="422"/>
                  </a:cubicBezTo>
                  <a:cubicBezTo>
                    <a:pt x="816" y="422"/>
                    <a:pt x="822" y="424"/>
                    <a:pt x="828" y="426"/>
                  </a:cubicBezTo>
                  <a:cubicBezTo>
                    <a:pt x="830" y="427"/>
                    <a:pt x="831" y="428"/>
                    <a:pt x="833" y="429"/>
                  </a:cubicBezTo>
                  <a:cubicBezTo>
                    <a:pt x="850" y="438"/>
                    <a:pt x="869" y="442"/>
                    <a:pt x="888" y="442"/>
                  </a:cubicBezTo>
                  <a:cubicBezTo>
                    <a:pt x="890" y="442"/>
                    <a:pt x="892" y="442"/>
                    <a:pt x="894" y="442"/>
                  </a:cubicBezTo>
                  <a:cubicBezTo>
                    <a:pt x="916" y="441"/>
                    <a:pt x="939" y="437"/>
                    <a:pt x="960" y="432"/>
                  </a:cubicBezTo>
                  <a:cubicBezTo>
                    <a:pt x="1017" y="416"/>
                    <a:pt x="1045" y="367"/>
                    <a:pt x="1051" y="312"/>
                  </a:cubicBezTo>
                  <a:cubicBezTo>
                    <a:pt x="1066" y="175"/>
                    <a:pt x="934" y="103"/>
                    <a:pt x="828" y="57"/>
                  </a:cubicBezTo>
                  <a:cubicBezTo>
                    <a:pt x="746" y="24"/>
                    <a:pt x="657" y="7"/>
                    <a:pt x="569" y="1"/>
                  </a:cubicBezTo>
                  <a:cubicBezTo>
                    <a:pt x="556" y="1"/>
                    <a:pt x="544" y="0"/>
                    <a:pt x="531"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2033049" y="3195233"/>
              <a:ext cx="933" cy="249"/>
            </a:xfrm>
            <a:custGeom>
              <a:avLst/>
              <a:gdLst/>
              <a:ahLst/>
              <a:cxnLst/>
              <a:rect l="l" t="t" r="r" b="b"/>
              <a:pathLst>
                <a:path w="19" h="5" extrusionOk="0">
                  <a:moveTo>
                    <a:pt x="14" y="1"/>
                  </a:moveTo>
                  <a:cubicBezTo>
                    <a:pt x="13" y="1"/>
                    <a:pt x="11" y="1"/>
                    <a:pt x="9" y="1"/>
                  </a:cubicBezTo>
                  <a:lnTo>
                    <a:pt x="8" y="1"/>
                  </a:lnTo>
                  <a:cubicBezTo>
                    <a:pt x="7" y="2"/>
                    <a:pt x="5" y="2"/>
                    <a:pt x="2" y="3"/>
                  </a:cubicBezTo>
                  <a:cubicBezTo>
                    <a:pt x="2" y="3"/>
                    <a:pt x="2" y="3"/>
                    <a:pt x="1" y="5"/>
                  </a:cubicBezTo>
                  <a:cubicBezTo>
                    <a:pt x="15" y="3"/>
                    <a:pt x="18" y="1"/>
                    <a:pt x="14"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942603" y="3365867"/>
              <a:ext cx="28676" cy="12413"/>
            </a:xfrm>
            <a:custGeom>
              <a:avLst/>
              <a:gdLst/>
              <a:ahLst/>
              <a:cxnLst/>
              <a:rect l="l" t="t" r="r" b="b"/>
              <a:pathLst>
                <a:path w="584" h="249" extrusionOk="0">
                  <a:moveTo>
                    <a:pt x="371" y="1"/>
                  </a:moveTo>
                  <a:cubicBezTo>
                    <a:pt x="357" y="1"/>
                    <a:pt x="342" y="2"/>
                    <a:pt x="328" y="3"/>
                  </a:cubicBezTo>
                  <a:cubicBezTo>
                    <a:pt x="267" y="7"/>
                    <a:pt x="208" y="18"/>
                    <a:pt x="151" y="36"/>
                  </a:cubicBezTo>
                  <a:cubicBezTo>
                    <a:pt x="114" y="48"/>
                    <a:pt x="82" y="64"/>
                    <a:pt x="54" y="91"/>
                  </a:cubicBezTo>
                  <a:cubicBezTo>
                    <a:pt x="30" y="112"/>
                    <a:pt x="19" y="141"/>
                    <a:pt x="10" y="171"/>
                  </a:cubicBezTo>
                  <a:cubicBezTo>
                    <a:pt x="0" y="197"/>
                    <a:pt x="19" y="227"/>
                    <a:pt x="45" y="233"/>
                  </a:cubicBezTo>
                  <a:cubicBezTo>
                    <a:pt x="59" y="238"/>
                    <a:pt x="73" y="243"/>
                    <a:pt x="87" y="245"/>
                  </a:cubicBezTo>
                  <a:cubicBezTo>
                    <a:pt x="98" y="247"/>
                    <a:pt x="110" y="248"/>
                    <a:pt x="122" y="248"/>
                  </a:cubicBezTo>
                  <a:cubicBezTo>
                    <a:pt x="141" y="248"/>
                    <a:pt x="161" y="246"/>
                    <a:pt x="178" y="242"/>
                  </a:cubicBezTo>
                  <a:cubicBezTo>
                    <a:pt x="194" y="239"/>
                    <a:pt x="210" y="233"/>
                    <a:pt x="226" y="230"/>
                  </a:cubicBezTo>
                  <a:cubicBezTo>
                    <a:pt x="237" y="228"/>
                    <a:pt x="249" y="226"/>
                    <a:pt x="260" y="224"/>
                  </a:cubicBezTo>
                  <a:lnTo>
                    <a:pt x="268" y="222"/>
                  </a:lnTo>
                  <a:cubicBezTo>
                    <a:pt x="274" y="221"/>
                    <a:pt x="277" y="221"/>
                    <a:pt x="277" y="221"/>
                  </a:cubicBezTo>
                  <a:lnTo>
                    <a:pt x="277" y="221"/>
                  </a:lnTo>
                  <a:cubicBezTo>
                    <a:pt x="276" y="221"/>
                    <a:pt x="272" y="221"/>
                    <a:pt x="265" y="222"/>
                  </a:cubicBezTo>
                  <a:cubicBezTo>
                    <a:pt x="267" y="220"/>
                    <a:pt x="286" y="220"/>
                    <a:pt x="290" y="220"/>
                  </a:cubicBezTo>
                  <a:cubicBezTo>
                    <a:pt x="300" y="219"/>
                    <a:pt x="309" y="219"/>
                    <a:pt x="319" y="218"/>
                  </a:cubicBezTo>
                  <a:cubicBezTo>
                    <a:pt x="337" y="218"/>
                    <a:pt x="356" y="218"/>
                    <a:pt x="373" y="219"/>
                  </a:cubicBezTo>
                  <a:cubicBezTo>
                    <a:pt x="379" y="220"/>
                    <a:pt x="385" y="220"/>
                    <a:pt x="391" y="220"/>
                  </a:cubicBezTo>
                  <a:cubicBezTo>
                    <a:pt x="404" y="220"/>
                    <a:pt x="418" y="219"/>
                    <a:pt x="432" y="218"/>
                  </a:cubicBezTo>
                  <a:cubicBezTo>
                    <a:pt x="441" y="218"/>
                    <a:pt x="449" y="217"/>
                    <a:pt x="457" y="217"/>
                  </a:cubicBezTo>
                  <a:cubicBezTo>
                    <a:pt x="473" y="215"/>
                    <a:pt x="486" y="212"/>
                    <a:pt x="498" y="205"/>
                  </a:cubicBezTo>
                  <a:cubicBezTo>
                    <a:pt x="528" y="197"/>
                    <a:pt x="562" y="188"/>
                    <a:pt x="575" y="159"/>
                  </a:cubicBezTo>
                  <a:lnTo>
                    <a:pt x="575" y="159"/>
                  </a:lnTo>
                  <a:cubicBezTo>
                    <a:pt x="582" y="149"/>
                    <a:pt x="583" y="137"/>
                    <a:pt x="581" y="123"/>
                  </a:cubicBezTo>
                  <a:cubicBezTo>
                    <a:pt x="579" y="104"/>
                    <a:pt x="569" y="88"/>
                    <a:pt x="554" y="75"/>
                  </a:cubicBezTo>
                  <a:cubicBezTo>
                    <a:pt x="550" y="70"/>
                    <a:pt x="546" y="66"/>
                    <a:pt x="541" y="62"/>
                  </a:cubicBezTo>
                  <a:cubicBezTo>
                    <a:pt x="540" y="61"/>
                    <a:pt x="538" y="60"/>
                    <a:pt x="538" y="60"/>
                  </a:cubicBezTo>
                  <a:lnTo>
                    <a:pt x="538" y="60"/>
                  </a:lnTo>
                  <a:cubicBezTo>
                    <a:pt x="514" y="25"/>
                    <a:pt x="466" y="13"/>
                    <a:pt x="428" y="6"/>
                  </a:cubicBezTo>
                  <a:cubicBezTo>
                    <a:pt x="409" y="2"/>
                    <a:pt x="390" y="1"/>
                    <a:pt x="371" y="1"/>
                  </a:cubicBezTo>
                  <a:close/>
                </a:path>
              </a:pathLst>
            </a:custGeom>
            <a:solidFill>
              <a:srgbClr val="F5B4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676223" y="4571724"/>
              <a:ext cx="114116" cy="80957"/>
            </a:xfrm>
            <a:custGeom>
              <a:avLst/>
              <a:gdLst/>
              <a:ahLst/>
              <a:cxnLst/>
              <a:rect l="l" t="t" r="r" b="b"/>
              <a:pathLst>
                <a:path w="2324" h="1624" extrusionOk="0">
                  <a:moveTo>
                    <a:pt x="2289" y="1"/>
                  </a:moveTo>
                  <a:cubicBezTo>
                    <a:pt x="2284" y="1"/>
                    <a:pt x="2279" y="2"/>
                    <a:pt x="2275" y="4"/>
                  </a:cubicBezTo>
                  <a:cubicBezTo>
                    <a:pt x="2166" y="66"/>
                    <a:pt x="2057" y="124"/>
                    <a:pt x="1942" y="172"/>
                  </a:cubicBezTo>
                  <a:cubicBezTo>
                    <a:pt x="1815" y="225"/>
                    <a:pt x="1735" y="358"/>
                    <a:pt x="1648" y="460"/>
                  </a:cubicBezTo>
                  <a:cubicBezTo>
                    <a:pt x="1499" y="636"/>
                    <a:pt x="1363" y="858"/>
                    <a:pt x="1174" y="995"/>
                  </a:cubicBezTo>
                  <a:cubicBezTo>
                    <a:pt x="995" y="1125"/>
                    <a:pt x="763" y="1164"/>
                    <a:pt x="556" y="1231"/>
                  </a:cubicBezTo>
                  <a:cubicBezTo>
                    <a:pt x="474" y="1257"/>
                    <a:pt x="1" y="1385"/>
                    <a:pt x="80" y="1539"/>
                  </a:cubicBezTo>
                  <a:cubicBezTo>
                    <a:pt x="122" y="1624"/>
                    <a:pt x="268" y="1621"/>
                    <a:pt x="348" y="1622"/>
                  </a:cubicBezTo>
                  <a:cubicBezTo>
                    <a:pt x="483" y="1622"/>
                    <a:pt x="620" y="1595"/>
                    <a:pt x="752" y="1577"/>
                  </a:cubicBezTo>
                  <a:cubicBezTo>
                    <a:pt x="987" y="1546"/>
                    <a:pt x="1239" y="1468"/>
                    <a:pt x="1430" y="1326"/>
                  </a:cubicBezTo>
                  <a:cubicBezTo>
                    <a:pt x="1635" y="1174"/>
                    <a:pt x="1794" y="963"/>
                    <a:pt x="1956" y="767"/>
                  </a:cubicBezTo>
                  <a:cubicBezTo>
                    <a:pt x="2043" y="662"/>
                    <a:pt x="2179" y="542"/>
                    <a:pt x="2210" y="406"/>
                  </a:cubicBezTo>
                  <a:cubicBezTo>
                    <a:pt x="2239" y="280"/>
                    <a:pt x="2275" y="159"/>
                    <a:pt x="2317" y="36"/>
                  </a:cubicBezTo>
                  <a:cubicBezTo>
                    <a:pt x="2324" y="17"/>
                    <a:pt x="2307" y="1"/>
                    <a:pt x="2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2173629" y="4576410"/>
              <a:ext cx="92020" cy="87438"/>
            </a:xfrm>
            <a:custGeom>
              <a:avLst/>
              <a:gdLst/>
              <a:ahLst/>
              <a:cxnLst/>
              <a:rect l="l" t="t" r="r" b="b"/>
              <a:pathLst>
                <a:path w="1874" h="1754" extrusionOk="0">
                  <a:moveTo>
                    <a:pt x="119" y="1"/>
                  </a:moveTo>
                  <a:cubicBezTo>
                    <a:pt x="102" y="1"/>
                    <a:pt x="85" y="7"/>
                    <a:pt x="74" y="19"/>
                  </a:cubicBezTo>
                  <a:cubicBezTo>
                    <a:pt x="25" y="76"/>
                    <a:pt x="1" y="119"/>
                    <a:pt x="1" y="198"/>
                  </a:cubicBezTo>
                  <a:cubicBezTo>
                    <a:pt x="0" y="293"/>
                    <a:pt x="30" y="374"/>
                    <a:pt x="73" y="456"/>
                  </a:cubicBezTo>
                  <a:cubicBezTo>
                    <a:pt x="155" y="611"/>
                    <a:pt x="275" y="741"/>
                    <a:pt x="395" y="868"/>
                  </a:cubicBezTo>
                  <a:cubicBezTo>
                    <a:pt x="640" y="1130"/>
                    <a:pt x="907" y="1386"/>
                    <a:pt x="1203" y="1592"/>
                  </a:cubicBezTo>
                  <a:cubicBezTo>
                    <a:pt x="1319" y="1673"/>
                    <a:pt x="1465" y="1754"/>
                    <a:pt x="1612" y="1754"/>
                  </a:cubicBezTo>
                  <a:cubicBezTo>
                    <a:pt x="1650" y="1754"/>
                    <a:pt x="1689" y="1748"/>
                    <a:pt x="1727" y="1735"/>
                  </a:cubicBezTo>
                  <a:cubicBezTo>
                    <a:pt x="1802" y="1711"/>
                    <a:pt x="1874" y="1643"/>
                    <a:pt x="1871" y="1559"/>
                  </a:cubicBezTo>
                  <a:cubicBezTo>
                    <a:pt x="1867" y="1476"/>
                    <a:pt x="1794" y="1416"/>
                    <a:pt x="1726" y="1382"/>
                  </a:cubicBezTo>
                  <a:cubicBezTo>
                    <a:pt x="1584" y="1310"/>
                    <a:pt x="1448" y="1252"/>
                    <a:pt x="1320" y="1154"/>
                  </a:cubicBezTo>
                  <a:cubicBezTo>
                    <a:pt x="1181" y="1047"/>
                    <a:pt x="1047" y="932"/>
                    <a:pt x="914" y="817"/>
                  </a:cubicBezTo>
                  <a:cubicBezTo>
                    <a:pt x="764" y="686"/>
                    <a:pt x="625" y="545"/>
                    <a:pt x="480" y="408"/>
                  </a:cubicBezTo>
                  <a:cubicBezTo>
                    <a:pt x="418" y="350"/>
                    <a:pt x="359" y="291"/>
                    <a:pt x="312" y="220"/>
                  </a:cubicBezTo>
                  <a:cubicBezTo>
                    <a:pt x="287" y="183"/>
                    <a:pt x="260" y="146"/>
                    <a:pt x="237" y="109"/>
                  </a:cubicBezTo>
                  <a:cubicBezTo>
                    <a:pt x="216" y="73"/>
                    <a:pt x="189" y="50"/>
                    <a:pt x="163" y="19"/>
                  </a:cubicBezTo>
                  <a:cubicBezTo>
                    <a:pt x="153" y="7"/>
                    <a:pt x="136"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984438" y="4700236"/>
              <a:ext cx="25043" cy="74078"/>
            </a:xfrm>
            <a:custGeom>
              <a:avLst/>
              <a:gdLst/>
              <a:ahLst/>
              <a:cxnLst/>
              <a:rect l="l" t="t" r="r" b="b"/>
              <a:pathLst>
                <a:path w="510" h="1486" extrusionOk="0">
                  <a:moveTo>
                    <a:pt x="246" y="1"/>
                  </a:moveTo>
                  <a:cubicBezTo>
                    <a:pt x="214" y="1"/>
                    <a:pt x="181" y="12"/>
                    <a:pt x="159" y="35"/>
                  </a:cubicBezTo>
                  <a:cubicBezTo>
                    <a:pt x="77" y="123"/>
                    <a:pt x="47" y="260"/>
                    <a:pt x="31" y="376"/>
                  </a:cubicBezTo>
                  <a:cubicBezTo>
                    <a:pt x="15" y="493"/>
                    <a:pt x="1" y="612"/>
                    <a:pt x="3" y="732"/>
                  </a:cubicBezTo>
                  <a:cubicBezTo>
                    <a:pt x="5" y="842"/>
                    <a:pt x="13" y="952"/>
                    <a:pt x="27" y="1062"/>
                  </a:cubicBezTo>
                  <a:cubicBezTo>
                    <a:pt x="43" y="1192"/>
                    <a:pt x="50" y="1403"/>
                    <a:pt x="194" y="1465"/>
                  </a:cubicBezTo>
                  <a:cubicBezTo>
                    <a:pt x="224" y="1477"/>
                    <a:pt x="257" y="1485"/>
                    <a:pt x="290" y="1485"/>
                  </a:cubicBezTo>
                  <a:cubicBezTo>
                    <a:pt x="331" y="1485"/>
                    <a:pt x="371" y="1472"/>
                    <a:pt x="402" y="1438"/>
                  </a:cubicBezTo>
                  <a:cubicBezTo>
                    <a:pt x="510" y="1317"/>
                    <a:pt x="459" y="1171"/>
                    <a:pt x="435" y="1029"/>
                  </a:cubicBezTo>
                  <a:cubicBezTo>
                    <a:pt x="426" y="969"/>
                    <a:pt x="423" y="959"/>
                    <a:pt x="417" y="897"/>
                  </a:cubicBezTo>
                  <a:cubicBezTo>
                    <a:pt x="412" y="842"/>
                    <a:pt x="406" y="787"/>
                    <a:pt x="404" y="732"/>
                  </a:cubicBezTo>
                  <a:cubicBezTo>
                    <a:pt x="399" y="622"/>
                    <a:pt x="391" y="511"/>
                    <a:pt x="392" y="401"/>
                  </a:cubicBezTo>
                  <a:cubicBezTo>
                    <a:pt x="392" y="289"/>
                    <a:pt x="393" y="162"/>
                    <a:pt x="347" y="59"/>
                  </a:cubicBezTo>
                  <a:cubicBezTo>
                    <a:pt x="329" y="20"/>
                    <a:pt x="288"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1583668" y="2974007"/>
              <a:ext cx="53178" cy="53290"/>
            </a:xfrm>
            <a:custGeom>
              <a:avLst/>
              <a:gdLst/>
              <a:ahLst/>
              <a:cxnLst/>
              <a:rect l="l" t="t" r="r" b="b"/>
              <a:pathLst>
                <a:path w="1083" h="1069" extrusionOk="0">
                  <a:moveTo>
                    <a:pt x="558" y="1"/>
                  </a:moveTo>
                  <a:cubicBezTo>
                    <a:pt x="531" y="1"/>
                    <a:pt x="505" y="4"/>
                    <a:pt x="478" y="9"/>
                  </a:cubicBezTo>
                  <a:cubicBezTo>
                    <a:pt x="408" y="11"/>
                    <a:pt x="341" y="31"/>
                    <a:pt x="278" y="68"/>
                  </a:cubicBezTo>
                  <a:lnTo>
                    <a:pt x="169" y="150"/>
                  </a:lnTo>
                  <a:cubicBezTo>
                    <a:pt x="116" y="198"/>
                    <a:pt x="79" y="254"/>
                    <a:pt x="56" y="319"/>
                  </a:cubicBezTo>
                  <a:cubicBezTo>
                    <a:pt x="31" y="360"/>
                    <a:pt x="18" y="405"/>
                    <a:pt x="17" y="453"/>
                  </a:cubicBezTo>
                  <a:cubicBezTo>
                    <a:pt x="0" y="523"/>
                    <a:pt x="2" y="594"/>
                    <a:pt x="23" y="666"/>
                  </a:cubicBezTo>
                  <a:lnTo>
                    <a:pt x="74" y="794"/>
                  </a:lnTo>
                  <a:cubicBezTo>
                    <a:pt x="120" y="875"/>
                    <a:pt x="182" y="939"/>
                    <a:pt x="261" y="988"/>
                  </a:cubicBezTo>
                  <a:cubicBezTo>
                    <a:pt x="346" y="1040"/>
                    <a:pt x="378" y="1045"/>
                    <a:pt x="463" y="1058"/>
                  </a:cubicBezTo>
                  <a:cubicBezTo>
                    <a:pt x="485" y="1061"/>
                    <a:pt x="515" y="1068"/>
                    <a:pt x="541" y="1069"/>
                  </a:cubicBezTo>
                  <a:lnTo>
                    <a:pt x="683" y="1053"/>
                  </a:lnTo>
                  <a:cubicBezTo>
                    <a:pt x="753" y="1038"/>
                    <a:pt x="813" y="1007"/>
                    <a:pt x="866" y="961"/>
                  </a:cubicBezTo>
                  <a:cubicBezTo>
                    <a:pt x="906" y="938"/>
                    <a:pt x="938" y="907"/>
                    <a:pt x="963" y="868"/>
                  </a:cubicBezTo>
                  <a:cubicBezTo>
                    <a:pt x="1010" y="818"/>
                    <a:pt x="1043" y="758"/>
                    <a:pt x="1061" y="689"/>
                  </a:cubicBezTo>
                  <a:cubicBezTo>
                    <a:pt x="1067" y="642"/>
                    <a:pt x="1075" y="595"/>
                    <a:pt x="1083" y="548"/>
                  </a:cubicBezTo>
                  <a:lnTo>
                    <a:pt x="1066" y="407"/>
                  </a:lnTo>
                  <a:cubicBezTo>
                    <a:pt x="1051" y="338"/>
                    <a:pt x="1021" y="276"/>
                    <a:pt x="975" y="225"/>
                  </a:cubicBezTo>
                  <a:cubicBezTo>
                    <a:pt x="938" y="166"/>
                    <a:pt x="890" y="120"/>
                    <a:pt x="828" y="86"/>
                  </a:cubicBezTo>
                  <a:cubicBezTo>
                    <a:pt x="785" y="59"/>
                    <a:pt x="739" y="37"/>
                    <a:pt x="690" y="23"/>
                  </a:cubicBezTo>
                  <a:cubicBezTo>
                    <a:pt x="646" y="8"/>
                    <a:pt x="602" y="1"/>
                    <a:pt x="5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45"/>
          <p:cNvSpPr/>
          <p:nvPr/>
        </p:nvSpPr>
        <p:spPr>
          <a:xfrm>
            <a:off x="4259931" y="1482474"/>
            <a:ext cx="4255800" cy="1562400"/>
          </a:xfrm>
          <a:prstGeom prst="roundRect">
            <a:avLst>
              <a:gd name="adj" fmla="val 5412"/>
            </a:avLst>
          </a:prstGeom>
          <a:solidFill>
            <a:schemeClr val="lt2"/>
          </a:soli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5"/>
          <p:cNvSpPr txBox="1">
            <a:spLocks noGrp="1"/>
          </p:cNvSpPr>
          <p:nvPr>
            <p:ph type="title"/>
          </p:nvPr>
        </p:nvSpPr>
        <p:spPr>
          <a:xfrm>
            <a:off x="713232"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RESUMEN</a:t>
            </a:r>
            <a:r>
              <a:rPr lang="en"/>
              <a:t> </a:t>
            </a:r>
            <a:r>
              <a:rPr lang="en">
                <a:latin typeface="Barlow"/>
                <a:ea typeface="Barlow"/>
                <a:cs typeface="Barlow"/>
                <a:sym typeface="Barlow"/>
              </a:rPr>
              <a:t>DE OPINIONES</a:t>
            </a:r>
            <a:endParaRPr>
              <a:latin typeface="Barlow"/>
              <a:ea typeface="Barlow"/>
              <a:cs typeface="Barlow"/>
              <a:sym typeface="Barlow"/>
            </a:endParaRPr>
          </a:p>
        </p:txBody>
      </p:sp>
      <p:sp>
        <p:nvSpPr>
          <p:cNvPr id="873" name="Google Shape;873;p45"/>
          <p:cNvSpPr txBox="1">
            <a:spLocks noGrp="1"/>
          </p:cNvSpPr>
          <p:nvPr>
            <p:ph type="subTitle" idx="1"/>
          </p:nvPr>
        </p:nvSpPr>
        <p:spPr>
          <a:xfrm>
            <a:off x="3890525" y="3225425"/>
            <a:ext cx="4526700" cy="121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Mercurio es el planeta más cercano al Sol y el más pequeño de todo el Sistema Solar. El nombre de este planeta no tiene nada que ver con el metal líquido, ya que Mercurio lleva el nombre de un dios romano</a:t>
            </a:r>
            <a:endParaRPr/>
          </a:p>
        </p:txBody>
      </p:sp>
      <p:grpSp>
        <p:nvGrpSpPr>
          <p:cNvPr id="874" name="Google Shape;874;p45"/>
          <p:cNvGrpSpPr/>
          <p:nvPr/>
        </p:nvGrpSpPr>
        <p:grpSpPr>
          <a:xfrm>
            <a:off x="440388" y="1435480"/>
            <a:ext cx="3183143" cy="3364480"/>
            <a:chOff x="440388" y="1435480"/>
            <a:chExt cx="3183143" cy="3364480"/>
          </a:xfrm>
        </p:grpSpPr>
        <p:sp>
          <p:nvSpPr>
            <p:cNvPr id="875" name="Google Shape;875;p45"/>
            <p:cNvSpPr/>
            <p:nvPr/>
          </p:nvSpPr>
          <p:spPr>
            <a:xfrm>
              <a:off x="1578600" y="4361800"/>
              <a:ext cx="1049700" cy="417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5"/>
            <p:cNvSpPr/>
            <p:nvPr/>
          </p:nvSpPr>
          <p:spPr>
            <a:xfrm>
              <a:off x="2314731" y="1827041"/>
              <a:ext cx="68918" cy="52487"/>
            </a:xfrm>
            <a:custGeom>
              <a:avLst/>
              <a:gdLst/>
              <a:ahLst/>
              <a:cxnLst/>
              <a:rect l="l" t="t" r="r" b="b"/>
              <a:pathLst>
                <a:path w="692" h="527" extrusionOk="0">
                  <a:moveTo>
                    <a:pt x="169" y="0"/>
                  </a:moveTo>
                  <a:cubicBezTo>
                    <a:pt x="141" y="0"/>
                    <a:pt x="112" y="4"/>
                    <a:pt x="84" y="19"/>
                  </a:cubicBezTo>
                  <a:cubicBezTo>
                    <a:pt x="45" y="39"/>
                    <a:pt x="7" y="86"/>
                    <a:pt x="4" y="132"/>
                  </a:cubicBezTo>
                  <a:cubicBezTo>
                    <a:pt x="1" y="184"/>
                    <a:pt x="37" y="215"/>
                    <a:pt x="74" y="233"/>
                  </a:cubicBezTo>
                  <a:cubicBezTo>
                    <a:pt x="150" y="271"/>
                    <a:pt x="239" y="282"/>
                    <a:pt x="326" y="295"/>
                  </a:cubicBezTo>
                  <a:cubicBezTo>
                    <a:pt x="412" y="308"/>
                    <a:pt x="500" y="324"/>
                    <a:pt x="570" y="373"/>
                  </a:cubicBezTo>
                  <a:cubicBezTo>
                    <a:pt x="589" y="385"/>
                    <a:pt x="606" y="403"/>
                    <a:pt x="622" y="421"/>
                  </a:cubicBezTo>
                  <a:cubicBezTo>
                    <a:pt x="624" y="422"/>
                    <a:pt x="626" y="423"/>
                    <a:pt x="627" y="424"/>
                  </a:cubicBezTo>
                  <a:cubicBezTo>
                    <a:pt x="656" y="451"/>
                    <a:pt x="675" y="488"/>
                    <a:pt x="692" y="527"/>
                  </a:cubicBezTo>
                  <a:cubicBezTo>
                    <a:pt x="649" y="241"/>
                    <a:pt x="456" y="29"/>
                    <a:pt x="202" y="2"/>
                  </a:cubicBezTo>
                  <a:cubicBezTo>
                    <a:pt x="191" y="1"/>
                    <a:pt x="180" y="0"/>
                    <a:pt x="169"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5"/>
            <p:cNvSpPr/>
            <p:nvPr/>
          </p:nvSpPr>
          <p:spPr>
            <a:xfrm>
              <a:off x="2103296" y="1823257"/>
              <a:ext cx="71109" cy="43921"/>
            </a:xfrm>
            <a:custGeom>
              <a:avLst/>
              <a:gdLst/>
              <a:ahLst/>
              <a:cxnLst/>
              <a:rect l="l" t="t" r="r" b="b"/>
              <a:pathLst>
                <a:path w="714" h="441" extrusionOk="0">
                  <a:moveTo>
                    <a:pt x="494" y="1"/>
                  </a:moveTo>
                  <a:cubicBezTo>
                    <a:pt x="255" y="1"/>
                    <a:pt x="63" y="175"/>
                    <a:pt x="1" y="441"/>
                  </a:cubicBezTo>
                  <a:cubicBezTo>
                    <a:pt x="20" y="405"/>
                    <a:pt x="43" y="373"/>
                    <a:pt x="73" y="350"/>
                  </a:cubicBezTo>
                  <a:cubicBezTo>
                    <a:pt x="74" y="349"/>
                    <a:pt x="76" y="349"/>
                    <a:pt x="78" y="347"/>
                  </a:cubicBezTo>
                  <a:cubicBezTo>
                    <a:pt x="94" y="332"/>
                    <a:pt x="113" y="318"/>
                    <a:pt x="133" y="308"/>
                  </a:cubicBezTo>
                  <a:cubicBezTo>
                    <a:pt x="197" y="276"/>
                    <a:pt x="273" y="271"/>
                    <a:pt x="349" y="271"/>
                  </a:cubicBezTo>
                  <a:cubicBezTo>
                    <a:pt x="359" y="271"/>
                    <a:pt x="370" y="271"/>
                    <a:pt x="381" y="271"/>
                  </a:cubicBezTo>
                  <a:cubicBezTo>
                    <a:pt x="411" y="272"/>
                    <a:pt x="441" y="273"/>
                    <a:pt x="470" y="273"/>
                  </a:cubicBezTo>
                  <a:cubicBezTo>
                    <a:pt x="528" y="273"/>
                    <a:pt x="584" y="269"/>
                    <a:pt x="636" y="253"/>
                  </a:cubicBezTo>
                  <a:cubicBezTo>
                    <a:pt x="675" y="241"/>
                    <a:pt x="713" y="216"/>
                    <a:pt x="713" y="165"/>
                  </a:cubicBezTo>
                  <a:cubicBezTo>
                    <a:pt x="713" y="118"/>
                    <a:pt x="680" y="66"/>
                    <a:pt x="642" y="39"/>
                  </a:cubicBezTo>
                  <a:cubicBezTo>
                    <a:pt x="604" y="12"/>
                    <a:pt x="563" y="4"/>
                    <a:pt x="526" y="2"/>
                  </a:cubicBezTo>
                  <a:cubicBezTo>
                    <a:pt x="515" y="1"/>
                    <a:pt x="504" y="1"/>
                    <a:pt x="494"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5"/>
            <p:cNvSpPr/>
            <p:nvPr/>
          </p:nvSpPr>
          <p:spPr>
            <a:xfrm>
              <a:off x="2531118" y="2901721"/>
              <a:ext cx="124824" cy="124691"/>
            </a:xfrm>
            <a:custGeom>
              <a:avLst/>
              <a:gdLst/>
              <a:ahLst/>
              <a:cxnLst/>
              <a:rect l="l" t="t" r="r" b="b"/>
              <a:pathLst>
                <a:path w="918" h="917" extrusionOk="0">
                  <a:moveTo>
                    <a:pt x="459" y="0"/>
                  </a:moveTo>
                  <a:cubicBezTo>
                    <a:pt x="206" y="0"/>
                    <a:pt x="0" y="205"/>
                    <a:pt x="0" y="458"/>
                  </a:cubicBezTo>
                  <a:cubicBezTo>
                    <a:pt x="0" y="712"/>
                    <a:pt x="206" y="917"/>
                    <a:pt x="459" y="917"/>
                  </a:cubicBezTo>
                  <a:cubicBezTo>
                    <a:pt x="712" y="917"/>
                    <a:pt x="918" y="712"/>
                    <a:pt x="918" y="458"/>
                  </a:cubicBezTo>
                  <a:cubicBezTo>
                    <a:pt x="918" y="205"/>
                    <a:pt x="712" y="0"/>
                    <a:pt x="459" y="0"/>
                  </a:cubicBezTo>
                  <a:close/>
                </a:path>
              </a:pathLst>
            </a:custGeom>
            <a:solidFill>
              <a:srgbClr val="E8E8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5"/>
            <p:cNvSpPr/>
            <p:nvPr/>
          </p:nvSpPr>
          <p:spPr>
            <a:xfrm>
              <a:off x="2533294" y="2961687"/>
              <a:ext cx="540767" cy="1259827"/>
            </a:xfrm>
            <a:custGeom>
              <a:avLst/>
              <a:gdLst/>
              <a:ahLst/>
              <a:cxnLst/>
              <a:rect l="l" t="t" r="r" b="b"/>
              <a:pathLst>
                <a:path w="3977" h="9265" extrusionOk="0">
                  <a:moveTo>
                    <a:pt x="1982" y="0"/>
                  </a:moveTo>
                  <a:lnTo>
                    <a:pt x="1" y="2423"/>
                  </a:lnTo>
                  <a:lnTo>
                    <a:pt x="1595" y="9265"/>
                  </a:lnTo>
                  <a:lnTo>
                    <a:pt x="3300" y="8556"/>
                  </a:lnTo>
                  <a:cubicBezTo>
                    <a:pt x="3977" y="2082"/>
                    <a:pt x="1982" y="0"/>
                    <a:pt x="19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5"/>
            <p:cNvSpPr/>
            <p:nvPr/>
          </p:nvSpPr>
          <p:spPr>
            <a:xfrm>
              <a:off x="1497719" y="4194047"/>
              <a:ext cx="1160943" cy="605914"/>
            </a:xfrm>
            <a:custGeom>
              <a:avLst/>
              <a:gdLst/>
              <a:ahLst/>
              <a:cxnLst/>
              <a:rect l="l" t="t" r="r" b="b"/>
              <a:pathLst>
                <a:path w="8538" h="4456" extrusionOk="0">
                  <a:moveTo>
                    <a:pt x="2059" y="0"/>
                  </a:moveTo>
                  <a:cubicBezTo>
                    <a:pt x="1054" y="705"/>
                    <a:pt x="397" y="2107"/>
                    <a:pt x="1" y="4028"/>
                  </a:cubicBezTo>
                  <a:cubicBezTo>
                    <a:pt x="965" y="4328"/>
                    <a:pt x="1758" y="4455"/>
                    <a:pt x="2408" y="4455"/>
                  </a:cubicBezTo>
                  <a:cubicBezTo>
                    <a:pt x="5311" y="4455"/>
                    <a:pt x="5389" y="1931"/>
                    <a:pt x="5322" y="1021"/>
                  </a:cubicBezTo>
                  <a:lnTo>
                    <a:pt x="5322" y="1021"/>
                  </a:lnTo>
                  <a:cubicBezTo>
                    <a:pt x="5682" y="3773"/>
                    <a:pt x="7415" y="4078"/>
                    <a:pt x="8165" y="4078"/>
                  </a:cubicBezTo>
                  <a:cubicBezTo>
                    <a:pt x="8378" y="4078"/>
                    <a:pt x="8511" y="4053"/>
                    <a:pt x="8511" y="4053"/>
                  </a:cubicBezTo>
                  <a:lnTo>
                    <a:pt x="8537" y="3897"/>
                  </a:lnTo>
                  <a:cubicBezTo>
                    <a:pt x="8065" y="2128"/>
                    <a:pt x="7623" y="932"/>
                    <a:pt x="7240" y="599"/>
                  </a:cubicBezTo>
                  <a:lnTo>
                    <a:pt x="20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5"/>
            <p:cNvSpPr/>
            <p:nvPr/>
          </p:nvSpPr>
          <p:spPr>
            <a:xfrm>
              <a:off x="1327480" y="1435480"/>
              <a:ext cx="1597282" cy="2478726"/>
            </a:xfrm>
            <a:custGeom>
              <a:avLst/>
              <a:gdLst/>
              <a:ahLst/>
              <a:cxnLst/>
              <a:rect l="l" t="t" r="r" b="b"/>
              <a:pathLst>
                <a:path w="11747" h="18229" extrusionOk="0">
                  <a:moveTo>
                    <a:pt x="5914" y="0"/>
                  </a:moveTo>
                  <a:cubicBezTo>
                    <a:pt x="5483" y="0"/>
                    <a:pt x="5052" y="63"/>
                    <a:pt x="4640" y="195"/>
                  </a:cubicBezTo>
                  <a:cubicBezTo>
                    <a:pt x="970" y="1365"/>
                    <a:pt x="1743" y="5632"/>
                    <a:pt x="1166" y="8585"/>
                  </a:cubicBezTo>
                  <a:cubicBezTo>
                    <a:pt x="830" y="10305"/>
                    <a:pt x="1" y="11991"/>
                    <a:pt x="257" y="13723"/>
                  </a:cubicBezTo>
                  <a:cubicBezTo>
                    <a:pt x="644" y="13411"/>
                    <a:pt x="909" y="12950"/>
                    <a:pt x="989" y="12459"/>
                  </a:cubicBezTo>
                  <a:lnTo>
                    <a:pt x="989" y="12459"/>
                  </a:lnTo>
                  <a:cubicBezTo>
                    <a:pt x="906" y="13528"/>
                    <a:pt x="1307" y="14629"/>
                    <a:pt x="2068" y="15386"/>
                  </a:cubicBezTo>
                  <a:cubicBezTo>
                    <a:pt x="2357" y="15673"/>
                    <a:pt x="2695" y="15915"/>
                    <a:pt x="2932" y="16247"/>
                  </a:cubicBezTo>
                  <a:cubicBezTo>
                    <a:pt x="3169" y="16578"/>
                    <a:pt x="3285" y="17043"/>
                    <a:pt x="3075" y="17392"/>
                  </a:cubicBezTo>
                  <a:cubicBezTo>
                    <a:pt x="3689" y="17155"/>
                    <a:pt x="4046" y="16398"/>
                    <a:pt x="3840" y="15773"/>
                  </a:cubicBezTo>
                  <a:lnTo>
                    <a:pt x="3840" y="15773"/>
                  </a:lnTo>
                  <a:cubicBezTo>
                    <a:pt x="4456" y="17157"/>
                    <a:pt x="5882" y="18143"/>
                    <a:pt x="7395" y="18229"/>
                  </a:cubicBezTo>
                  <a:cubicBezTo>
                    <a:pt x="7222" y="17880"/>
                    <a:pt x="7161" y="17475"/>
                    <a:pt x="7222" y="17090"/>
                  </a:cubicBezTo>
                  <a:lnTo>
                    <a:pt x="7222" y="17090"/>
                  </a:lnTo>
                  <a:cubicBezTo>
                    <a:pt x="7275" y="17491"/>
                    <a:pt x="7697" y="17751"/>
                    <a:pt x="8105" y="17751"/>
                  </a:cubicBezTo>
                  <a:cubicBezTo>
                    <a:pt x="8155" y="17751"/>
                    <a:pt x="8204" y="17747"/>
                    <a:pt x="8253" y="17740"/>
                  </a:cubicBezTo>
                  <a:cubicBezTo>
                    <a:pt x="8700" y="17667"/>
                    <a:pt x="9066" y="17344"/>
                    <a:pt x="9353" y="16992"/>
                  </a:cubicBezTo>
                  <a:cubicBezTo>
                    <a:pt x="9836" y="16402"/>
                    <a:pt x="10174" y="15692"/>
                    <a:pt x="10331" y="14944"/>
                  </a:cubicBezTo>
                  <a:lnTo>
                    <a:pt x="10331" y="14944"/>
                  </a:lnTo>
                  <a:cubicBezTo>
                    <a:pt x="10322" y="15259"/>
                    <a:pt x="10313" y="15572"/>
                    <a:pt x="10305" y="15887"/>
                  </a:cubicBezTo>
                  <a:cubicBezTo>
                    <a:pt x="11270" y="15207"/>
                    <a:pt x="11746" y="13978"/>
                    <a:pt x="11734" y="12797"/>
                  </a:cubicBezTo>
                  <a:cubicBezTo>
                    <a:pt x="11724" y="11777"/>
                    <a:pt x="11358" y="10847"/>
                    <a:pt x="10928" y="9939"/>
                  </a:cubicBezTo>
                  <a:cubicBezTo>
                    <a:pt x="10553" y="9148"/>
                    <a:pt x="9934" y="8334"/>
                    <a:pt x="9830" y="7449"/>
                  </a:cubicBezTo>
                  <a:cubicBezTo>
                    <a:pt x="9766" y="6893"/>
                    <a:pt x="9929" y="6341"/>
                    <a:pt x="10061" y="5798"/>
                  </a:cubicBezTo>
                  <a:cubicBezTo>
                    <a:pt x="10251" y="5014"/>
                    <a:pt x="10376" y="4196"/>
                    <a:pt x="10230" y="3402"/>
                  </a:cubicBezTo>
                  <a:cubicBezTo>
                    <a:pt x="10085" y="2604"/>
                    <a:pt x="9665" y="1867"/>
                    <a:pt x="9091" y="1294"/>
                  </a:cubicBezTo>
                  <a:cubicBezTo>
                    <a:pt x="8259" y="466"/>
                    <a:pt x="7084" y="0"/>
                    <a:pt x="59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5"/>
            <p:cNvSpPr/>
            <p:nvPr/>
          </p:nvSpPr>
          <p:spPr>
            <a:xfrm>
              <a:off x="1307899" y="2684838"/>
              <a:ext cx="1488367" cy="1662999"/>
            </a:xfrm>
            <a:custGeom>
              <a:avLst/>
              <a:gdLst/>
              <a:ahLst/>
              <a:cxnLst/>
              <a:rect l="l" t="t" r="r" b="b"/>
              <a:pathLst>
                <a:path w="10946" h="12230" extrusionOk="0">
                  <a:moveTo>
                    <a:pt x="5491" y="1"/>
                  </a:moveTo>
                  <a:cubicBezTo>
                    <a:pt x="5314" y="1"/>
                    <a:pt x="5214" y="7"/>
                    <a:pt x="5214" y="7"/>
                  </a:cubicBezTo>
                  <a:cubicBezTo>
                    <a:pt x="1926" y="173"/>
                    <a:pt x="0" y="1934"/>
                    <a:pt x="0" y="1934"/>
                  </a:cubicBezTo>
                  <a:cubicBezTo>
                    <a:pt x="633" y="5363"/>
                    <a:pt x="2152" y="8349"/>
                    <a:pt x="3720" y="11699"/>
                  </a:cubicBezTo>
                  <a:lnTo>
                    <a:pt x="8503" y="12229"/>
                  </a:lnTo>
                  <a:lnTo>
                    <a:pt x="9698" y="7978"/>
                  </a:lnTo>
                  <a:lnTo>
                    <a:pt x="10385" y="7068"/>
                  </a:lnTo>
                  <a:cubicBezTo>
                    <a:pt x="10729" y="6613"/>
                    <a:pt x="10857" y="6030"/>
                    <a:pt x="10735" y="5472"/>
                  </a:cubicBezTo>
                  <a:lnTo>
                    <a:pt x="10561" y="4673"/>
                  </a:lnTo>
                  <a:cubicBezTo>
                    <a:pt x="10496" y="4379"/>
                    <a:pt x="10508" y="4074"/>
                    <a:pt x="10595" y="3785"/>
                  </a:cubicBezTo>
                  <a:cubicBezTo>
                    <a:pt x="10946" y="2622"/>
                    <a:pt x="10407" y="1368"/>
                    <a:pt x="9314" y="836"/>
                  </a:cubicBezTo>
                  <a:cubicBezTo>
                    <a:pt x="7764" y="83"/>
                    <a:pt x="6129" y="1"/>
                    <a:pt x="5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5"/>
            <p:cNvSpPr/>
            <p:nvPr/>
          </p:nvSpPr>
          <p:spPr>
            <a:xfrm>
              <a:off x="2208045" y="3528711"/>
              <a:ext cx="276706" cy="832587"/>
            </a:xfrm>
            <a:custGeom>
              <a:avLst/>
              <a:gdLst/>
              <a:ahLst/>
              <a:cxnLst/>
              <a:rect l="l" t="t" r="r" b="b"/>
              <a:pathLst>
                <a:path w="2035" h="6123" extrusionOk="0">
                  <a:moveTo>
                    <a:pt x="1779" y="0"/>
                  </a:moveTo>
                  <a:cubicBezTo>
                    <a:pt x="1730" y="0"/>
                    <a:pt x="1677" y="46"/>
                    <a:pt x="1698" y="107"/>
                  </a:cubicBezTo>
                  <a:cubicBezTo>
                    <a:pt x="1871" y="625"/>
                    <a:pt x="1662" y="1229"/>
                    <a:pt x="1213" y="1536"/>
                  </a:cubicBezTo>
                  <a:cubicBezTo>
                    <a:pt x="1186" y="1555"/>
                    <a:pt x="1179" y="1582"/>
                    <a:pt x="1184" y="1607"/>
                  </a:cubicBezTo>
                  <a:cubicBezTo>
                    <a:pt x="679" y="3050"/>
                    <a:pt x="286" y="4531"/>
                    <a:pt x="11" y="6035"/>
                  </a:cubicBezTo>
                  <a:cubicBezTo>
                    <a:pt x="1" y="6090"/>
                    <a:pt x="45" y="6122"/>
                    <a:pt x="88" y="6122"/>
                  </a:cubicBezTo>
                  <a:cubicBezTo>
                    <a:pt x="123" y="6122"/>
                    <a:pt x="157" y="6102"/>
                    <a:pt x="165" y="6059"/>
                  </a:cubicBezTo>
                  <a:cubicBezTo>
                    <a:pt x="439" y="4565"/>
                    <a:pt x="828" y="3095"/>
                    <a:pt x="1330" y="1661"/>
                  </a:cubicBezTo>
                  <a:cubicBezTo>
                    <a:pt x="1333" y="1654"/>
                    <a:pt x="1332" y="1649"/>
                    <a:pt x="1333" y="1643"/>
                  </a:cubicBezTo>
                  <a:cubicBezTo>
                    <a:pt x="1822" y="1289"/>
                    <a:pt x="2035" y="622"/>
                    <a:pt x="1844" y="49"/>
                  </a:cubicBezTo>
                  <a:cubicBezTo>
                    <a:pt x="1832" y="15"/>
                    <a:pt x="1806" y="0"/>
                    <a:pt x="17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5"/>
            <p:cNvSpPr/>
            <p:nvPr/>
          </p:nvSpPr>
          <p:spPr>
            <a:xfrm>
              <a:off x="1989671" y="2324498"/>
              <a:ext cx="307300" cy="885347"/>
            </a:xfrm>
            <a:custGeom>
              <a:avLst/>
              <a:gdLst/>
              <a:ahLst/>
              <a:cxnLst/>
              <a:rect l="l" t="t" r="r" b="b"/>
              <a:pathLst>
                <a:path w="2260" h="6511" extrusionOk="0">
                  <a:moveTo>
                    <a:pt x="1" y="1"/>
                  </a:moveTo>
                  <a:lnTo>
                    <a:pt x="1" y="5037"/>
                  </a:lnTo>
                  <a:lnTo>
                    <a:pt x="2260" y="6510"/>
                  </a:lnTo>
                  <a:lnTo>
                    <a:pt x="2260"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5"/>
            <p:cNvSpPr/>
            <p:nvPr/>
          </p:nvSpPr>
          <p:spPr>
            <a:xfrm>
              <a:off x="1989671" y="2324498"/>
              <a:ext cx="307300" cy="417314"/>
            </a:xfrm>
            <a:custGeom>
              <a:avLst/>
              <a:gdLst/>
              <a:ahLst/>
              <a:cxnLst/>
              <a:rect l="l" t="t" r="r" b="b"/>
              <a:pathLst>
                <a:path w="2260" h="3069" extrusionOk="0">
                  <a:moveTo>
                    <a:pt x="1" y="1"/>
                  </a:moveTo>
                  <a:lnTo>
                    <a:pt x="1" y="736"/>
                  </a:lnTo>
                  <a:cubicBezTo>
                    <a:pt x="202" y="1678"/>
                    <a:pt x="759" y="2866"/>
                    <a:pt x="2260" y="3069"/>
                  </a:cubicBezTo>
                  <a:lnTo>
                    <a:pt x="2260" y="1"/>
                  </a:ln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5"/>
            <p:cNvSpPr/>
            <p:nvPr/>
          </p:nvSpPr>
          <p:spPr>
            <a:xfrm>
              <a:off x="1712693" y="1594030"/>
              <a:ext cx="844668" cy="981890"/>
            </a:xfrm>
            <a:custGeom>
              <a:avLst/>
              <a:gdLst/>
              <a:ahLst/>
              <a:cxnLst/>
              <a:rect l="l" t="t" r="r" b="b"/>
              <a:pathLst>
                <a:path w="6212" h="7221" extrusionOk="0">
                  <a:moveTo>
                    <a:pt x="2955" y="0"/>
                  </a:moveTo>
                  <a:cubicBezTo>
                    <a:pt x="2592" y="0"/>
                    <a:pt x="2233" y="63"/>
                    <a:pt x="1912" y="190"/>
                  </a:cubicBezTo>
                  <a:cubicBezTo>
                    <a:pt x="709" y="664"/>
                    <a:pt x="564" y="1866"/>
                    <a:pt x="866" y="2956"/>
                  </a:cubicBezTo>
                  <a:cubicBezTo>
                    <a:pt x="739" y="2890"/>
                    <a:pt x="631" y="2863"/>
                    <a:pt x="541" y="2863"/>
                  </a:cubicBezTo>
                  <a:cubicBezTo>
                    <a:pt x="92" y="2863"/>
                    <a:pt x="55" y="3539"/>
                    <a:pt x="55" y="3539"/>
                  </a:cubicBezTo>
                  <a:cubicBezTo>
                    <a:pt x="0" y="4515"/>
                    <a:pt x="955" y="4531"/>
                    <a:pt x="955" y="4531"/>
                  </a:cubicBezTo>
                  <a:cubicBezTo>
                    <a:pt x="1214" y="5470"/>
                    <a:pt x="1839" y="6052"/>
                    <a:pt x="1839" y="6052"/>
                  </a:cubicBezTo>
                  <a:cubicBezTo>
                    <a:pt x="2423" y="6609"/>
                    <a:pt x="2940" y="6922"/>
                    <a:pt x="3376" y="7090"/>
                  </a:cubicBezTo>
                  <a:cubicBezTo>
                    <a:pt x="3606" y="7179"/>
                    <a:pt x="3842" y="7221"/>
                    <a:pt x="4074" y="7221"/>
                  </a:cubicBezTo>
                  <a:cubicBezTo>
                    <a:pt x="4718" y="7221"/>
                    <a:pt x="5330" y="6897"/>
                    <a:pt x="5693" y="6344"/>
                  </a:cubicBezTo>
                  <a:cubicBezTo>
                    <a:pt x="6098" y="5724"/>
                    <a:pt x="6211" y="5012"/>
                    <a:pt x="6134" y="4284"/>
                  </a:cubicBezTo>
                  <a:cubicBezTo>
                    <a:pt x="6121" y="4169"/>
                    <a:pt x="6108" y="4055"/>
                    <a:pt x="6096" y="3942"/>
                  </a:cubicBezTo>
                  <a:cubicBezTo>
                    <a:pt x="6054" y="3568"/>
                    <a:pt x="6014" y="3197"/>
                    <a:pt x="6000" y="2822"/>
                  </a:cubicBezTo>
                  <a:cubicBezTo>
                    <a:pt x="5981" y="2284"/>
                    <a:pt x="5674" y="1737"/>
                    <a:pt x="5369" y="1279"/>
                  </a:cubicBezTo>
                  <a:cubicBezTo>
                    <a:pt x="5175" y="987"/>
                    <a:pt x="4938" y="724"/>
                    <a:pt x="4654" y="519"/>
                  </a:cubicBezTo>
                  <a:cubicBezTo>
                    <a:pt x="4182" y="176"/>
                    <a:pt x="3563" y="0"/>
                    <a:pt x="2955"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5"/>
            <p:cNvSpPr/>
            <p:nvPr/>
          </p:nvSpPr>
          <p:spPr>
            <a:xfrm>
              <a:off x="2291125" y="2116454"/>
              <a:ext cx="106875" cy="207093"/>
            </a:xfrm>
            <a:custGeom>
              <a:avLst/>
              <a:gdLst/>
              <a:ahLst/>
              <a:cxnLst/>
              <a:rect l="l" t="t" r="r" b="b"/>
              <a:pathLst>
                <a:path w="786" h="1523" extrusionOk="0">
                  <a:moveTo>
                    <a:pt x="170" y="1"/>
                  </a:moveTo>
                  <a:cubicBezTo>
                    <a:pt x="166" y="1"/>
                    <a:pt x="161" y="1"/>
                    <a:pt x="157" y="2"/>
                  </a:cubicBezTo>
                  <a:cubicBezTo>
                    <a:pt x="104" y="11"/>
                    <a:pt x="83" y="60"/>
                    <a:pt x="89" y="110"/>
                  </a:cubicBezTo>
                  <a:cubicBezTo>
                    <a:pt x="128" y="414"/>
                    <a:pt x="252" y="706"/>
                    <a:pt x="444" y="951"/>
                  </a:cubicBezTo>
                  <a:cubicBezTo>
                    <a:pt x="518" y="1045"/>
                    <a:pt x="624" y="1146"/>
                    <a:pt x="527" y="1256"/>
                  </a:cubicBezTo>
                  <a:cubicBezTo>
                    <a:pt x="466" y="1325"/>
                    <a:pt x="374" y="1341"/>
                    <a:pt x="281" y="1341"/>
                  </a:cubicBezTo>
                  <a:cubicBezTo>
                    <a:pt x="226" y="1341"/>
                    <a:pt x="170" y="1336"/>
                    <a:pt x="120" y="1331"/>
                  </a:cubicBezTo>
                  <a:cubicBezTo>
                    <a:pt x="117" y="1331"/>
                    <a:pt x="113" y="1331"/>
                    <a:pt x="110" y="1331"/>
                  </a:cubicBezTo>
                  <a:cubicBezTo>
                    <a:pt x="2" y="1331"/>
                    <a:pt x="1" y="1503"/>
                    <a:pt x="114" y="1513"/>
                  </a:cubicBezTo>
                  <a:cubicBezTo>
                    <a:pt x="168" y="1518"/>
                    <a:pt x="224" y="1523"/>
                    <a:pt x="280" y="1523"/>
                  </a:cubicBezTo>
                  <a:cubicBezTo>
                    <a:pt x="402" y="1523"/>
                    <a:pt x="521" y="1502"/>
                    <a:pt x="619" y="1425"/>
                  </a:cubicBezTo>
                  <a:cubicBezTo>
                    <a:pt x="737" y="1331"/>
                    <a:pt x="785" y="1175"/>
                    <a:pt x="720" y="1029"/>
                  </a:cubicBezTo>
                  <a:cubicBezTo>
                    <a:pt x="685" y="955"/>
                    <a:pt x="626" y="894"/>
                    <a:pt x="575" y="830"/>
                  </a:cubicBezTo>
                  <a:cubicBezTo>
                    <a:pt x="518" y="758"/>
                    <a:pt x="469" y="679"/>
                    <a:pt x="426" y="597"/>
                  </a:cubicBezTo>
                  <a:cubicBezTo>
                    <a:pt x="341" y="432"/>
                    <a:pt x="289" y="256"/>
                    <a:pt x="267" y="75"/>
                  </a:cubicBezTo>
                  <a:cubicBezTo>
                    <a:pt x="261" y="30"/>
                    <a:pt x="212" y="1"/>
                    <a:pt x="170"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5"/>
            <p:cNvSpPr/>
            <p:nvPr/>
          </p:nvSpPr>
          <p:spPr>
            <a:xfrm>
              <a:off x="2136251" y="2100952"/>
              <a:ext cx="64316" cy="83218"/>
            </a:xfrm>
            <a:custGeom>
              <a:avLst/>
              <a:gdLst/>
              <a:ahLst/>
              <a:cxnLst/>
              <a:rect l="l" t="t" r="r" b="b"/>
              <a:pathLst>
                <a:path w="473" h="612" extrusionOk="0">
                  <a:moveTo>
                    <a:pt x="199" y="1"/>
                  </a:moveTo>
                  <a:cubicBezTo>
                    <a:pt x="194" y="1"/>
                    <a:pt x="189" y="1"/>
                    <a:pt x="184" y="1"/>
                  </a:cubicBezTo>
                  <a:cubicBezTo>
                    <a:pt x="70" y="14"/>
                    <a:pt x="1" y="160"/>
                    <a:pt x="30" y="328"/>
                  </a:cubicBezTo>
                  <a:cubicBezTo>
                    <a:pt x="58" y="489"/>
                    <a:pt x="165" y="611"/>
                    <a:pt x="274" y="611"/>
                  </a:cubicBezTo>
                  <a:cubicBezTo>
                    <a:pt x="279" y="611"/>
                    <a:pt x="284" y="611"/>
                    <a:pt x="289" y="611"/>
                  </a:cubicBezTo>
                  <a:cubicBezTo>
                    <a:pt x="403" y="598"/>
                    <a:pt x="472" y="452"/>
                    <a:pt x="443" y="284"/>
                  </a:cubicBezTo>
                  <a:cubicBezTo>
                    <a:pt x="415" y="123"/>
                    <a:pt x="308"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5"/>
            <p:cNvSpPr/>
            <p:nvPr/>
          </p:nvSpPr>
          <p:spPr>
            <a:xfrm>
              <a:off x="2381547" y="2091434"/>
              <a:ext cx="64180" cy="83082"/>
            </a:xfrm>
            <a:custGeom>
              <a:avLst/>
              <a:gdLst/>
              <a:ahLst/>
              <a:cxnLst/>
              <a:rect l="l" t="t" r="r" b="b"/>
              <a:pathLst>
                <a:path w="472" h="611" extrusionOk="0">
                  <a:moveTo>
                    <a:pt x="200" y="0"/>
                  </a:moveTo>
                  <a:cubicBezTo>
                    <a:pt x="195" y="0"/>
                    <a:pt x="189" y="1"/>
                    <a:pt x="184" y="1"/>
                  </a:cubicBezTo>
                  <a:cubicBezTo>
                    <a:pt x="70" y="13"/>
                    <a:pt x="1" y="159"/>
                    <a:pt x="30" y="327"/>
                  </a:cubicBezTo>
                  <a:cubicBezTo>
                    <a:pt x="57" y="488"/>
                    <a:pt x="164" y="610"/>
                    <a:pt x="274" y="610"/>
                  </a:cubicBezTo>
                  <a:cubicBezTo>
                    <a:pt x="279" y="610"/>
                    <a:pt x="284" y="610"/>
                    <a:pt x="289" y="609"/>
                  </a:cubicBezTo>
                  <a:cubicBezTo>
                    <a:pt x="403" y="598"/>
                    <a:pt x="472" y="451"/>
                    <a:pt x="443" y="283"/>
                  </a:cubicBezTo>
                  <a:cubicBezTo>
                    <a:pt x="415" y="124"/>
                    <a:pt x="309" y="0"/>
                    <a:pt x="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5"/>
            <p:cNvSpPr/>
            <p:nvPr/>
          </p:nvSpPr>
          <p:spPr>
            <a:xfrm>
              <a:off x="2121022" y="2317564"/>
              <a:ext cx="199745" cy="84442"/>
            </a:xfrm>
            <a:custGeom>
              <a:avLst/>
              <a:gdLst/>
              <a:ahLst/>
              <a:cxnLst/>
              <a:rect l="l" t="t" r="r" b="b"/>
              <a:pathLst>
                <a:path w="1469" h="621" extrusionOk="0">
                  <a:moveTo>
                    <a:pt x="131" y="0"/>
                  </a:moveTo>
                  <a:cubicBezTo>
                    <a:pt x="62" y="0"/>
                    <a:pt x="0" y="77"/>
                    <a:pt x="61" y="142"/>
                  </a:cubicBezTo>
                  <a:cubicBezTo>
                    <a:pt x="346" y="445"/>
                    <a:pt x="746" y="620"/>
                    <a:pt x="1147" y="620"/>
                  </a:cubicBezTo>
                  <a:cubicBezTo>
                    <a:pt x="1218" y="620"/>
                    <a:pt x="1289" y="615"/>
                    <a:pt x="1359" y="604"/>
                  </a:cubicBezTo>
                  <a:cubicBezTo>
                    <a:pt x="1468" y="585"/>
                    <a:pt x="1445" y="420"/>
                    <a:pt x="1343" y="420"/>
                  </a:cubicBezTo>
                  <a:cubicBezTo>
                    <a:pt x="1338" y="420"/>
                    <a:pt x="1332" y="420"/>
                    <a:pt x="1327" y="421"/>
                  </a:cubicBezTo>
                  <a:cubicBezTo>
                    <a:pt x="1264" y="432"/>
                    <a:pt x="1200" y="436"/>
                    <a:pt x="1137" y="436"/>
                  </a:cubicBezTo>
                  <a:cubicBezTo>
                    <a:pt x="793" y="436"/>
                    <a:pt x="446" y="292"/>
                    <a:pt x="201" y="32"/>
                  </a:cubicBezTo>
                  <a:cubicBezTo>
                    <a:pt x="180" y="10"/>
                    <a:pt x="155" y="0"/>
                    <a:pt x="131"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5"/>
            <p:cNvSpPr/>
            <p:nvPr/>
          </p:nvSpPr>
          <p:spPr>
            <a:xfrm>
              <a:off x="2233064" y="2706186"/>
              <a:ext cx="380998" cy="850536"/>
            </a:xfrm>
            <a:custGeom>
              <a:avLst/>
              <a:gdLst/>
              <a:ahLst/>
              <a:cxnLst/>
              <a:rect l="l" t="t" r="r" b="b"/>
              <a:pathLst>
                <a:path w="2802" h="6255" extrusionOk="0">
                  <a:moveTo>
                    <a:pt x="711" y="0"/>
                  </a:moveTo>
                  <a:cubicBezTo>
                    <a:pt x="639" y="0"/>
                    <a:pt x="569" y="48"/>
                    <a:pt x="554" y="128"/>
                  </a:cubicBezTo>
                  <a:lnTo>
                    <a:pt x="1" y="2932"/>
                  </a:lnTo>
                  <a:lnTo>
                    <a:pt x="2204" y="6254"/>
                  </a:lnTo>
                  <a:lnTo>
                    <a:pt x="2802" y="4560"/>
                  </a:lnTo>
                  <a:lnTo>
                    <a:pt x="1357" y="3530"/>
                  </a:lnTo>
                  <a:lnTo>
                    <a:pt x="2802" y="1936"/>
                  </a:lnTo>
                  <a:lnTo>
                    <a:pt x="820" y="44"/>
                  </a:lnTo>
                  <a:cubicBezTo>
                    <a:pt x="788" y="14"/>
                    <a:pt x="749" y="0"/>
                    <a:pt x="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5"/>
            <p:cNvSpPr/>
            <p:nvPr/>
          </p:nvSpPr>
          <p:spPr>
            <a:xfrm>
              <a:off x="1692705" y="2702651"/>
              <a:ext cx="840181" cy="853936"/>
            </a:xfrm>
            <a:custGeom>
              <a:avLst/>
              <a:gdLst/>
              <a:ahLst/>
              <a:cxnLst/>
              <a:rect l="l" t="t" r="r" b="b"/>
              <a:pathLst>
                <a:path w="6179" h="6280" extrusionOk="0">
                  <a:moveTo>
                    <a:pt x="1928" y="0"/>
                  </a:moveTo>
                  <a:cubicBezTo>
                    <a:pt x="1877" y="0"/>
                    <a:pt x="1826" y="24"/>
                    <a:pt x="1794" y="72"/>
                  </a:cubicBezTo>
                  <a:lnTo>
                    <a:pt x="0" y="2826"/>
                  </a:lnTo>
                  <a:lnTo>
                    <a:pt x="2856" y="3856"/>
                  </a:lnTo>
                  <a:lnTo>
                    <a:pt x="2093" y="5184"/>
                  </a:lnTo>
                  <a:lnTo>
                    <a:pt x="6178" y="6279"/>
                  </a:lnTo>
                  <a:lnTo>
                    <a:pt x="2061" y="71"/>
                  </a:lnTo>
                  <a:cubicBezTo>
                    <a:pt x="2029" y="24"/>
                    <a:pt x="1978" y="0"/>
                    <a:pt x="1928" y="0"/>
                  </a:cubicBezTo>
                  <a:close/>
                </a:path>
              </a:pathLst>
            </a:custGeom>
            <a:solidFill>
              <a:srgbClr val="C4C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5"/>
            <p:cNvSpPr/>
            <p:nvPr/>
          </p:nvSpPr>
          <p:spPr>
            <a:xfrm>
              <a:off x="1692705" y="2702651"/>
              <a:ext cx="840181" cy="853936"/>
            </a:xfrm>
            <a:custGeom>
              <a:avLst/>
              <a:gdLst/>
              <a:ahLst/>
              <a:cxnLst/>
              <a:rect l="l" t="t" r="r" b="b"/>
              <a:pathLst>
                <a:path w="6179" h="6280" extrusionOk="0">
                  <a:moveTo>
                    <a:pt x="1928" y="0"/>
                  </a:moveTo>
                  <a:cubicBezTo>
                    <a:pt x="1877" y="0"/>
                    <a:pt x="1826" y="24"/>
                    <a:pt x="1794" y="72"/>
                  </a:cubicBezTo>
                  <a:lnTo>
                    <a:pt x="0" y="2826"/>
                  </a:lnTo>
                  <a:lnTo>
                    <a:pt x="2856" y="3856"/>
                  </a:lnTo>
                  <a:lnTo>
                    <a:pt x="2093" y="5184"/>
                  </a:lnTo>
                  <a:lnTo>
                    <a:pt x="6178" y="6279"/>
                  </a:lnTo>
                  <a:lnTo>
                    <a:pt x="2061" y="71"/>
                  </a:lnTo>
                  <a:cubicBezTo>
                    <a:pt x="2029" y="24"/>
                    <a:pt x="1978" y="0"/>
                    <a:pt x="1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2232384" y="3102831"/>
              <a:ext cx="305805" cy="448044"/>
            </a:xfrm>
            <a:custGeom>
              <a:avLst/>
              <a:gdLst/>
              <a:ahLst/>
              <a:cxnLst/>
              <a:rect l="l" t="t" r="r" b="b"/>
              <a:pathLst>
                <a:path w="2249" h="3295" extrusionOk="0">
                  <a:moveTo>
                    <a:pt x="106" y="1"/>
                  </a:moveTo>
                  <a:cubicBezTo>
                    <a:pt x="54" y="1"/>
                    <a:pt x="0" y="57"/>
                    <a:pt x="34" y="118"/>
                  </a:cubicBezTo>
                  <a:cubicBezTo>
                    <a:pt x="636" y="1213"/>
                    <a:pt x="1317" y="2264"/>
                    <a:pt x="2070" y="3261"/>
                  </a:cubicBezTo>
                  <a:cubicBezTo>
                    <a:pt x="2088" y="3284"/>
                    <a:pt x="2112" y="3294"/>
                    <a:pt x="2136" y="3294"/>
                  </a:cubicBezTo>
                  <a:cubicBezTo>
                    <a:pt x="2194" y="3294"/>
                    <a:pt x="2248" y="3238"/>
                    <a:pt x="2205" y="3182"/>
                  </a:cubicBezTo>
                  <a:cubicBezTo>
                    <a:pt x="1452" y="2185"/>
                    <a:pt x="771" y="1135"/>
                    <a:pt x="168" y="39"/>
                  </a:cubicBezTo>
                  <a:cubicBezTo>
                    <a:pt x="153" y="12"/>
                    <a:pt x="130"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2141554" y="4186704"/>
              <a:ext cx="50582" cy="67173"/>
            </a:xfrm>
            <a:custGeom>
              <a:avLst/>
              <a:gdLst/>
              <a:ahLst/>
              <a:cxnLst/>
              <a:rect l="l" t="t" r="r" b="b"/>
              <a:pathLst>
                <a:path w="372" h="494" extrusionOk="0">
                  <a:moveTo>
                    <a:pt x="211" y="1"/>
                  </a:moveTo>
                  <a:cubicBezTo>
                    <a:pt x="201" y="1"/>
                    <a:pt x="190" y="2"/>
                    <a:pt x="179" y="5"/>
                  </a:cubicBezTo>
                  <a:cubicBezTo>
                    <a:pt x="165" y="7"/>
                    <a:pt x="153" y="12"/>
                    <a:pt x="141" y="19"/>
                  </a:cubicBezTo>
                  <a:cubicBezTo>
                    <a:pt x="114" y="34"/>
                    <a:pt x="91" y="57"/>
                    <a:pt x="74" y="82"/>
                  </a:cubicBezTo>
                  <a:cubicBezTo>
                    <a:pt x="7" y="178"/>
                    <a:pt x="1" y="314"/>
                    <a:pt x="60" y="415"/>
                  </a:cubicBezTo>
                  <a:cubicBezTo>
                    <a:pt x="76" y="441"/>
                    <a:pt x="96" y="466"/>
                    <a:pt x="123" y="481"/>
                  </a:cubicBezTo>
                  <a:cubicBezTo>
                    <a:pt x="138" y="489"/>
                    <a:pt x="154" y="493"/>
                    <a:pt x="171" y="493"/>
                  </a:cubicBezTo>
                  <a:cubicBezTo>
                    <a:pt x="185" y="493"/>
                    <a:pt x="199" y="490"/>
                    <a:pt x="211" y="482"/>
                  </a:cubicBezTo>
                  <a:cubicBezTo>
                    <a:pt x="235" y="468"/>
                    <a:pt x="248" y="442"/>
                    <a:pt x="257" y="416"/>
                  </a:cubicBezTo>
                  <a:cubicBezTo>
                    <a:pt x="292" y="332"/>
                    <a:pt x="371" y="1"/>
                    <a:pt x="2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5"/>
            <p:cNvSpPr/>
            <p:nvPr/>
          </p:nvSpPr>
          <p:spPr>
            <a:xfrm>
              <a:off x="2176499" y="4046104"/>
              <a:ext cx="50582" cy="67173"/>
            </a:xfrm>
            <a:custGeom>
              <a:avLst/>
              <a:gdLst/>
              <a:ahLst/>
              <a:cxnLst/>
              <a:rect l="l" t="t" r="r" b="b"/>
              <a:pathLst>
                <a:path w="372" h="494" extrusionOk="0">
                  <a:moveTo>
                    <a:pt x="210" y="1"/>
                  </a:moveTo>
                  <a:cubicBezTo>
                    <a:pt x="201" y="1"/>
                    <a:pt x="190" y="2"/>
                    <a:pt x="178" y="5"/>
                  </a:cubicBezTo>
                  <a:cubicBezTo>
                    <a:pt x="164" y="7"/>
                    <a:pt x="152" y="12"/>
                    <a:pt x="141" y="19"/>
                  </a:cubicBezTo>
                  <a:cubicBezTo>
                    <a:pt x="114" y="34"/>
                    <a:pt x="91" y="57"/>
                    <a:pt x="74" y="82"/>
                  </a:cubicBezTo>
                  <a:cubicBezTo>
                    <a:pt x="6" y="178"/>
                    <a:pt x="0" y="314"/>
                    <a:pt x="60" y="415"/>
                  </a:cubicBezTo>
                  <a:cubicBezTo>
                    <a:pt x="76" y="441"/>
                    <a:pt x="95" y="466"/>
                    <a:pt x="122" y="481"/>
                  </a:cubicBezTo>
                  <a:cubicBezTo>
                    <a:pt x="137" y="489"/>
                    <a:pt x="154" y="493"/>
                    <a:pt x="170" y="493"/>
                  </a:cubicBezTo>
                  <a:cubicBezTo>
                    <a:pt x="184" y="493"/>
                    <a:pt x="199" y="490"/>
                    <a:pt x="211" y="482"/>
                  </a:cubicBezTo>
                  <a:cubicBezTo>
                    <a:pt x="233" y="468"/>
                    <a:pt x="246" y="442"/>
                    <a:pt x="257" y="418"/>
                  </a:cubicBezTo>
                  <a:cubicBezTo>
                    <a:pt x="291" y="332"/>
                    <a:pt x="371" y="1"/>
                    <a:pt x="2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5"/>
            <p:cNvSpPr/>
            <p:nvPr/>
          </p:nvSpPr>
          <p:spPr>
            <a:xfrm>
              <a:off x="2215795" y="3924948"/>
              <a:ext cx="50446" cy="67173"/>
            </a:xfrm>
            <a:custGeom>
              <a:avLst/>
              <a:gdLst/>
              <a:ahLst/>
              <a:cxnLst/>
              <a:rect l="l" t="t" r="r" b="b"/>
              <a:pathLst>
                <a:path w="371" h="494" extrusionOk="0">
                  <a:moveTo>
                    <a:pt x="209" y="0"/>
                  </a:moveTo>
                  <a:cubicBezTo>
                    <a:pt x="199" y="0"/>
                    <a:pt x="189" y="2"/>
                    <a:pt x="177" y="4"/>
                  </a:cubicBezTo>
                  <a:cubicBezTo>
                    <a:pt x="164" y="7"/>
                    <a:pt x="151" y="13"/>
                    <a:pt x="139" y="19"/>
                  </a:cubicBezTo>
                  <a:cubicBezTo>
                    <a:pt x="112" y="34"/>
                    <a:pt x="91" y="57"/>
                    <a:pt x="73" y="83"/>
                  </a:cubicBezTo>
                  <a:cubicBezTo>
                    <a:pt x="6" y="179"/>
                    <a:pt x="0" y="313"/>
                    <a:pt x="59" y="415"/>
                  </a:cubicBezTo>
                  <a:cubicBezTo>
                    <a:pt x="75" y="442"/>
                    <a:pt x="94" y="467"/>
                    <a:pt x="122" y="482"/>
                  </a:cubicBezTo>
                  <a:cubicBezTo>
                    <a:pt x="137" y="489"/>
                    <a:pt x="153" y="494"/>
                    <a:pt x="169" y="494"/>
                  </a:cubicBezTo>
                  <a:cubicBezTo>
                    <a:pt x="184" y="494"/>
                    <a:pt x="197" y="490"/>
                    <a:pt x="209" y="483"/>
                  </a:cubicBezTo>
                  <a:cubicBezTo>
                    <a:pt x="233" y="469"/>
                    <a:pt x="246" y="443"/>
                    <a:pt x="256" y="417"/>
                  </a:cubicBezTo>
                  <a:cubicBezTo>
                    <a:pt x="290" y="332"/>
                    <a:pt x="370"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5"/>
            <p:cNvSpPr/>
            <p:nvPr/>
          </p:nvSpPr>
          <p:spPr>
            <a:xfrm>
              <a:off x="2254956" y="3796858"/>
              <a:ext cx="50582" cy="67037"/>
            </a:xfrm>
            <a:custGeom>
              <a:avLst/>
              <a:gdLst/>
              <a:ahLst/>
              <a:cxnLst/>
              <a:rect l="l" t="t" r="r" b="b"/>
              <a:pathLst>
                <a:path w="372" h="493" extrusionOk="0">
                  <a:moveTo>
                    <a:pt x="210" y="0"/>
                  </a:moveTo>
                  <a:cubicBezTo>
                    <a:pt x="200" y="0"/>
                    <a:pt x="189" y="1"/>
                    <a:pt x="178" y="4"/>
                  </a:cubicBezTo>
                  <a:cubicBezTo>
                    <a:pt x="164" y="7"/>
                    <a:pt x="151" y="12"/>
                    <a:pt x="139" y="19"/>
                  </a:cubicBezTo>
                  <a:cubicBezTo>
                    <a:pt x="113" y="34"/>
                    <a:pt x="91" y="57"/>
                    <a:pt x="73" y="81"/>
                  </a:cubicBezTo>
                  <a:cubicBezTo>
                    <a:pt x="6" y="177"/>
                    <a:pt x="0" y="313"/>
                    <a:pt x="59" y="414"/>
                  </a:cubicBezTo>
                  <a:cubicBezTo>
                    <a:pt x="75" y="441"/>
                    <a:pt x="95" y="466"/>
                    <a:pt x="122" y="480"/>
                  </a:cubicBezTo>
                  <a:cubicBezTo>
                    <a:pt x="136" y="488"/>
                    <a:pt x="152" y="493"/>
                    <a:pt x="169" y="493"/>
                  </a:cubicBezTo>
                  <a:cubicBezTo>
                    <a:pt x="183" y="493"/>
                    <a:pt x="198" y="489"/>
                    <a:pt x="210" y="481"/>
                  </a:cubicBezTo>
                  <a:cubicBezTo>
                    <a:pt x="233" y="467"/>
                    <a:pt x="246" y="441"/>
                    <a:pt x="257" y="417"/>
                  </a:cubicBezTo>
                  <a:cubicBezTo>
                    <a:pt x="291" y="331"/>
                    <a:pt x="371" y="0"/>
                    <a:pt x="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1614520" y="1467027"/>
              <a:ext cx="1011236" cy="874740"/>
            </a:xfrm>
            <a:custGeom>
              <a:avLst/>
              <a:gdLst/>
              <a:ahLst/>
              <a:cxnLst/>
              <a:rect l="l" t="t" r="r" b="b"/>
              <a:pathLst>
                <a:path w="7437" h="6433" extrusionOk="0">
                  <a:moveTo>
                    <a:pt x="5090" y="0"/>
                  </a:moveTo>
                  <a:cubicBezTo>
                    <a:pt x="4931" y="186"/>
                    <a:pt x="4687" y="247"/>
                    <a:pt x="4437" y="247"/>
                  </a:cubicBezTo>
                  <a:cubicBezTo>
                    <a:pt x="4322" y="247"/>
                    <a:pt x="4205" y="234"/>
                    <a:pt x="4095" y="214"/>
                  </a:cubicBezTo>
                  <a:cubicBezTo>
                    <a:pt x="3854" y="171"/>
                    <a:pt x="3607" y="106"/>
                    <a:pt x="3367" y="106"/>
                  </a:cubicBezTo>
                  <a:cubicBezTo>
                    <a:pt x="3256" y="106"/>
                    <a:pt x="3147" y="120"/>
                    <a:pt x="3041" y="156"/>
                  </a:cubicBezTo>
                  <a:cubicBezTo>
                    <a:pt x="2731" y="260"/>
                    <a:pt x="2512" y="533"/>
                    <a:pt x="2312" y="794"/>
                  </a:cubicBezTo>
                  <a:cubicBezTo>
                    <a:pt x="2312" y="794"/>
                    <a:pt x="2302" y="793"/>
                    <a:pt x="2282" y="793"/>
                  </a:cubicBezTo>
                  <a:cubicBezTo>
                    <a:pt x="2134" y="793"/>
                    <a:pt x="1488" y="820"/>
                    <a:pt x="1003" y="1269"/>
                  </a:cubicBezTo>
                  <a:cubicBezTo>
                    <a:pt x="619" y="1626"/>
                    <a:pt x="370" y="2109"/>
                    <a:pt x="224" y="2614"/>
                  </a:cubicBezTo>
                  <a:cubicBezTo>
                    <a:pt x="1" y="3392"/>
                    <a:pt x="9" y="4310"/>
                    <a:pt x="541" y="4920"/>
                  </a:cubicBezTo>
                  <a:cubicBezTo>
                    <a:pt x="683" y="5082"/>
                    <a:pt x="858" y="5219"/>
                    <a:pt x="966" y="5406"/>
                  </a:cubicBezTo>
                  <a:cubicBezTo>
                    <a:pt x="1074" y="5593"/>
                    <a:pt x="1091" y="5860"/>
                    <a:pt x="929" y="6003"/>
                  </a:cubicBezTo>
                  <a:cubicBezTo>
                    <a:pt x="942" y="6003"/>
                    <a:pt x="954" y="6004"/>
                    <a:pt x="967" y="6004"/>
                  </a:cubicBezTo>
                  <a:cubicBezTo>
                    <a:pt x="1158" y="6004"/>
                    <a:pt x="1348" y="5912"/>
                    <a:pt x="1465" y="5760"/>
                  </a:cubicBezTo>
                  <a:cubicBezTo>
                    <a:pt x="1681" y="6074"/>
                    <a:pt x="2003" y="6314"/>
                    <a:pt x="2365" y="6433"/>
                  </a:cubicBezTo>
                  <a:cubicBezTo>
                    <a:pt x="2191" y="6175"/>
                    <a:pt x="2151" y="5841"/>
                    <a:pt x="2214" y="5537"/>
                  </a:cubicBezTo>
                  <a:cubicBezTo>
                    <a:pt x="2279" y="5232"/>
                    <a:pt x="2438" y="4955"/>
                    <a:pt x="2634" y="4712"/>
                  </a:cubicBezTo>
                  <a:cubicBezTo>
                    <a:pt x="2877" y="4410"/>
                    <a:pt x="3181" y="4151"/>
                    <a:pt x="3378" y="3816"/>
                  </a:cubicBezTo>
                  <a:cubicBezTo>
                    <a:pt x="3574" y="3481"/>
                    <a:pt x="3640" y="3023"/>
                    <a:pt x="3394" y="2721"/>
                  </a:cubicBezTo>
                  <a:lnTo>
                    <a:pt x="3394" y="2721"/>
                  </a:lnTo>
                  <a:cubicBezTo>
                    <a:pt x="4047" y="3154"/>
                    <a:pt x="4816" y="3413"/>
                    <a:pt x="5599" y="3461"/>
                  </a:cubicBezTo>
                  <a:cubicBezTo>
                    <a:pt x="5352" y="3291"/>
                    <a:pt x="5178" y="3018"/>
                    <a:pt x="5127" y="2724"/>
                  </a:cubicBezTo>
                  <a:lnTo>
                    <a:pt x="5127" y="2724"/>
                  </a:lnTo>
                  <a:cubicBezTo>
                    <a:pt x="5858" y="3144"/>
                    <a:pt x="6440" y="3821"/>
                    <a:pt x="6745" y="4608"/>
                  </a:cubicBezTo>
                  <a:cubicBezTo>
                    <a:pt x="6811" y="4779"/>
                    <a:pt x="6866" y="4958"/>
                    <a:pt x="6973" y="5107"/>
                  </a:cubicBezTo>
                  <a:cubicBezTo>
                    <a:pt x="7073" y="5244"/>
                    <a:pt x="7229" y="5355"/>
                    <a:pt x="7397" y="5355"/>
                  </a:cubicBezTo>
                  <a:cubicBezTo>
                    <a:pt x="7410" y="5355"/>
                    <a:pt x="7423" y="5354"/>
                    <a:pt x="7437" y="5352"/>
                  </a:cubicBezTo>
                  <a:cubicBezTo>
                    <a:pt x="7094" y="4697"/>
                    <a:pt x="7259" y="3902"/>
                    <a:pt x="7158" y="3170"/>
                  </a:cubicBezTo>
                  <a:cubicBezTo>
                    <a:pt x="7070" y="2539"/>
                    <a:pt x="6773" y="1939"/>
                    <a:pt x="6324" y="1487"/>
                  </a:cubicBezTo>
                  <a:cubicBezTo>
                    <a:pt x="5876" y="1035"/>
                    <a:pt x="5278" y="734"/>
                    <a:pt x="4648" y="642"/>
                  </a:cubicBezTo>
                  <a:cubicBezTo>
                    <a:pt x="4881" y="508"/>
                    <a:pt x="5048" y="266"/>
                    <a:pt x="50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440388" y="2852769"/>
              <a:ext cx="1224307" cy="1644099"/>
            </a:xfrm>
            <a:custGeom>
              <a:avLst/>
              <a:gdLst/>
              <a:ahLst/>
              <a:cxnLst/>
              <a:rect l="l" t="t" r="r" b="b"/>
              <a:pathLst>
                <a:path w="9004" h="12091" extrusionOk="0">
                  <a:moveTo>
                    <a:pt x="7384" y="0"/>
                  </a:moveTo>
                  <a:lnTo>
                    <a:pt x="6380" y="698"/>
                  </a:lnTo>
                  <a:lnTo>
                    <a:pt x="845" y="6734"/>
                  </a:lnTo>
                  <a:cubicBezTo>
                    <a:pt x="1" y="7654"/>
                    <a:pt x="365" y="9135"/>
                    <a:pt x="1538" y="9560"/>
                  </a:cubicBezTo>
                  <a:lnTo>
                    <a:pt x="8539" y="12091"/>
                  </a:lnTo>
                  <a:lnTo>
                    <a:pt x="9003" y="10709"/>
                  </a:lnTo>
                  <a:lnTo>
                    <a:pt x="3989" y="7739"/>
                  </a:lnTo>
                  <a:lnTo>
                    <a:pt x="8539" y="3820"/>
                  </a:lnTo>
                  <a:lnTo>
                    <a:pt x="73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1510092" y="4197990"/>
              <a:ext cx="522411" cy="428192"/>
            </a:xfrm>
            <a:custGeom>
              <a:avLst/>
              <a:gdLst/>
              <a:ahLst/>
              <a:cxnLst/>
              <a:rect l="l" t="t" r="r" b="b"/>
              <a:pathLst>
                <a:path w="3842" h="3149" extrusionOk="0">
                  <a:moveTo>
                    <a:pt x="1355" y="0"/>
                  </a:moveTo>
                  <a:cubicBezTo>
                    <a:pt x="1269" y="0"/>
                    <a:pt x="1184" y="18"/>
                    <a:pt x="1107" y="59"/>
                  </a:cubicBezTo>
                  <a:cubicBezTo>
                    <a:pt x="957" y="138"/>
                    <a:pt x="981" y="309"/>
                    <a:pt x="979" y="477"/>
                  </a:cubicBezTo>
                  <a:cubicBezTo>
                    <a:pt x="869" y="483"/>
                    <a:pt x="656" y="551"/>
                    <a:pt x="615" y="655"/>
                  </a:cubicBezTo>
                  <a:cubicBezTo>
                    <a:pt x="565" y="779"/>
                    <a:pt x="614" y="934"/>
                    <a:pt x="726" y="1006"/>
                  </a:cubicBezTo>
                  <a:cubicBezTo>
                    <a:pt x="683" y="987"/>
                    <a:pt x="637" y="978"/>
                    <a:pt x="591" y="978"/>
                  </a:cubicBezTo>
                  <a:cubicBezTo>
                    <a:pt x="483" y="978"/>
                    <a:pt x="374" y="1028"/>
                    <a:pt x="309" y="1115"/>
                  </a:cubicBezTo>
                  <a:cubicBezTo>
                    <a:pt x="219" y="1241"/>
                    <a:pt x="230" y="1431"/>
                    <a:pt x="335" y="1544"/>
                  </a:cubicBezTo>
                  <a:cubicBezTo>
                    <a:pt x="133" y="1559"/>
                    <a:pt x="0" y="1790"/>
                    <a:pt x="27" y="1992"/>
                  </a:cubicBezTo>
                  <a:cubicBezTo>
                    <a:pt x="55" y="2192"/>
                    <a:pt x="196" y="2359"/>
                    <a:pt x="350" y="2492"/>
                  </a:cubicBezTo>
                  <a:cubicBezTo>
                    <a:pt x="845" y="2918"/>
                    <a:pt x="1509" y="3109"/>
                    <a:pt x="2162" y="3145"/>
                  </a:cubicBezTo>
                  <a:cubicBezTo>
                    <a:pt x="2192" y="3147"/>
                    <a:pt x="2222" y="3148"/>
                    <a:pt x="2252" y="3148"/>
                  </a:cubicBezTo>
                  <a:cubicBezTo>
                    <a:pt x="2365" y="3148"/>
                    <a:pt x="2478" y="3132"/>
                    <a:pt x="2565" y="3063"/>
                  </a:cubicBezTo>
                  <a:cubicBezTo>
                    <a:pt x="2649" y="2998"/>
                    <a:pt x="2683" y="2867"/>
                    <a:pt x="2640" y="2778"/>
                  </a:cubicBezTo>
                  <a:lnTo>
                    <a:pt x="2640" y="2778"/>
                  </a:lnTo>
                  <a:cubicBezTo>
                    <a:pt x="2719" y="2856"/>
                    <a:pt x="2814" y="2919"/>
                    <a:pt x="2922" y="2940"/>
                  </a:cubicBezTo>
                  <a:cubicBezTo>
                    <a:pt x="2944" y="2945"/>
                    <a:pt x="2967" y="2947"/>
                    <a:pt x="2989" y="2947"/>
                  </a:cubicBezTo>
                  <a:cubicBezTo>
                    <a:pt x="3110" y="2947"/>
                    <a:pt x="3232" y="2888"/>
                    <a:pt x="3282" y="2780"/>
                  </a:cubicBezTo>
                  <a:cubicBezTo>
                    <a:pt x="3316" y="2704"/>
                    <a:pt x="3299" y="2612"/>
                    <a:pt x="3252" y="2546"/>
                  </a:cubicBezTo>
                  <a:lnTo>
                    <a:pt x="3252" y="2546"/>
                  </a:lnTo>
                  <a:cubicBezTo>
                    <a:pt x="3273" y="2550"/>
                    <a:pt x="3294" y="2552"/>
                    <a:pt x="3316" y="2552"/>
                  </a:cubicBezTo>
                  <a:cubicBezTo>
                    <a:pt x="3410" y="2552"/>
                    <a:pt x="3505" y="2511"/>
                    <a:pt x="3553" y="2427"/>
                  </a:cubicBezTo>
                  <a:cubicBezTo>
                    <a:pt x="3623" y="2304"/>
                    <a:pt x="3562" y="2136"/>
                    <a:pt x="3445" y="2064"/>
                  </a:cubicBezTo>
                  <a:lnTo>
                    <a:pt x="3445" y="2064"/>
                  </a:lnTo>
                  <a:cubicBezTo>
                    <a:pt x="3502" y="2083"/>
                    <a:pt x="3561" y="2097"/>
                    <a:pt x="3617" y="2097"/>
                  </a:cubicBezTo>
                  <a:cubicBezTo>
                    <a:pt x="3679" y="2097"/>
                    <a:pt x="3735" y="2080"/>
                    <a:pt x="3778" y="2034"/>
                  </a:cubicBezTo>
                  <a:cubicBezTo>
                    <a:pt x="3842" y="1964"/>
                    <a:pt x="3840" y="1851"/>
                    <a:pt x="3799" y="1766"/>
                  </a:cubicBezTo>
                  <a:cubicBezTo>
                    <a:pt x="3759" y="1681"/>
                    <a:pt x="3685" y="1615"/>
                    <a:pt x="3614" y="1554"/>
                  </a:cubicBezTo>
                  <a:cubicBezTo>
                    <a:pt x="3117" y="1123"/>
                    <a:pt x="2592" y="725"/>
                    <a:pt x="2068" y="328"/>
                  </a:cubicBezTo>
                  <a:cubicBezTo>
                    <a:pt x="1928" y="221"/>
                    <a:pt x="1784" y="114"/>
                    <a:pt x="1619" y="51"/>
                  </a:cubicBezTo>
                  <a:cubicBezTo>
                    <a:pt x="1535" y="19"/>
                    <a:pt x="1444" y="0"/>
                    <a:pt x="1355"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p:cNvSpPr/>
            <p:nvPr/>
          </p:nvSpPr>
          <p:spPr>
            <a:xfrm>
              <a:off x="1743695" y="4309084"/>
              <a:ext cx="252503" cy="184521"/>
            </a:xfrm>
            <a:custGeom>
              <a:avLst/>
              <a:gdLst/>
              <a:ahLst/>
              <a:cxnLst/>
              <a:rect l="l" t="t" r="r" b="b"/>
              <a:pathLst>
                <a:path w="1857" h="1357" extrusionOk="0">
                  <a:moveTo>
                    <a:pt x="80" y="1"/>
                  </a:moveTo>
                  <a:cubicBezTo>
                    <a:pt x="33" y="1"/>
                    <a:pt x="1" y="78"/>
                    <a:pt x="51" y="116"/>
                  </a:cubicBezTo>
                  <a:cubicBezTo>
                    <a:pt x="608" y="536"/>
                    <a:pt x="1173" y="946"/>
                    <a:pt x="1743" y="1346"/>
                  </a:cubicBezTo>
                  <a:cubicBezTo>
                    <a:pt x="1754" y="1354"/>
                    <a:pt x="1764" y="1357"/>
                    <a:pt x="1774" y="1357"/>
                  </a:cubicBezTo>
                  <a:cubicBezTo>
                    <a:pt x="1823" y="1357"/>
                    <a:pt x="1856" y="1279"/>
                    <a:pt x="1803" y="1243"/>
                  </a:cubicBezTo>
                  <a:cubicBezTo>
                    <a:pt x="1233" y="843"/>
                    <a:pt x="669" y="432"/>
                    <a:pt x="112" y="12"/>
                  </a:cubicBezTo>
                  <a:cubicBezTo>
                    <a:pt x="101" y="4"/>
                    <a:pt x="90" y="1"/>
                    <a:pt x="80"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a:off x="1689033" y="4367826"/>
              <a:ext cx="274803" cy="187648"/>
            </a:xfrm>
            <a:custGeom>
              <a:avLst/>
              <a:gdLst/>
              <a:ahLst/>
              <a:cxnLst/>
              <a:rect l="l" t="t" r="r" b="b"/>
              <a:pathLst>
                <a:path w="2021" h="1380" extrusionOk="0">
                  <a:moveTo>
                    <a:pt x="92" y="1"/>
                  </a:moveTo>
                  <a:cubicBezTo>
                    <a:pt x="43" y="1"/>
                    <a:pt x="0" y="62"/>
                    <a:pt x="47" y="100"/>
                  </a:cubicBezTo>
                  <a:cubicBezTo>
                    <a:pt x="626" y="580"/>
                    <a:pt x="1247" y="1006"/>
                    <a:pt x="1902" y="1371"/>
                  </a:cubicBezTo>
                  <a:cubicBezTo>
                    <a:pt x="1913" y="1377"/>
                    <a:pt x="1923" y="1379"/>
                    <a:pt x="1932" y="1379"/>
                  </a:cubicBezTo>
                  <a:cubicBezTo>
                    <a:pt x="1986" y="1379"/>
                    <a:pt x="2021" y="1300"/>
                    <a:pt x="1964" y="1268"/>
                  </a:cubicBezTo>
                  <a:cubicBezTo>
                    <a:pt x="1316" y="908"/>
                    <a:pt x="702" y="489"/>
                    <a:pt x="132" y="16"/>
                  </a:cubicBezTo>
                  <a:cubicBezTo>
                    <a:pt x="119" y="5"/>
                    <a:pt x="106" y="1"/>
                    <a:pt x="92"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a:off x="1649465" y="4446012"/>
              <a:ext cx="231563" cy="141280"/>
            </a:xfrm>
            <a:custGeom>
              <a:avLst/>
              <a:gdLst/>
              <a:ahLst/>
              <a:cxnLst/>
              <a:rect l="l" t="t" r="r" b="b"/>
              <a:pathLst>
                <a:path w="1703" h="1039" extrusionOk="0">
                  <a:moveTo>
                    <a:pt x="91" y="0"/>
                  </a:moveTo>
                  <a:cubicBezTo>
                    <a:pt x="43" y="0"/>
                    <a:pt x="0" y="61"/>
                    <a:pt x="47" y="101"/>
                  </a:cubicBezTo>
                  <a:cubicBezTo>
                    <a:pt x="508" y="501"/>
                    <a:pt x="1035" y="817"/>
                    <a:pt x="1607" y="1034"/>
                  </a:cubicBezTo>
                  <a:cubicBezTo>
                    <a:pt x="1615" y="1037"/>
                    <a:pt x="1622" y="1039"/>
                    <a:pt x="1628" y="1039"/>
                  </a:cubicBezTo>
                  <a:cubicBezTo>
                    <a:pt x="1685" y="1039"/>
                    <a:pt x="1703" y="943"/>
                    <a:pt x="1639" y="919"/>
                  </a:cubicBezTo>
                  <a:cubicBezTo>
                    <a:pt x="1088" y="709"/>
                    <a:pt x="576" y="402"/>
                    <a:pt x="131" y="16"/>
                  </a:cubicBezTo>
                  <a:cubicBezTo>
                    <a:pt x="118" y="5"/>
                    <a:pt x="104" y="0"/>
                    <a:pt x="91"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p:nvPr/>
          </p:nvSpPr>
          <p:spPr>
            <a:xfrm>
              <a:off x="2398680" y="3408507"/>
              <a:ext cx="1224851" cy="1230728"/>
            </a:xfrm>
            <a:custGeom>
              <a:avLst/>
              <a:gdLst/>
              <a:ahLst/>
              <a:cxnLst/>
              <a:rect l="l" t="t" r="r" b="b"/>
              <a:pathLst>
                <a:path w="9008" h="9051" extrusionOk="0">
                  <a:moveTo>
                    <a:pt x="2214" y="0"/>
                  </a:moveTo>
                  <a:lnTo>
                    <a:pt x="1" y="8953"/>
                  </a:lnTo>
                  <a:lnTo>
                    <a:pt x="6858" y="9050"/>
                  </a:lnTo>
                  <a:lnTo>
                    <a:pt x="90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3101664" y="3932427"/>
              <a:ext cx="486378" cy="422209"/>
            </a:xfrm>
            <a:custGeom>
              <a:avLst/>
              <a:gdLst/>
              <a:ahLst/>
              <a:cxnLst/>
              <a:rect l="l" t="t" r="r" b="b"/>
              <a:pathLst>
                <a:path w="3577" h="3105" extrusionOk="0">
                  <a:moveTo>
                    <a:pt x="602" y="0"/>
                  </a:moveTo>
                  <a:cubicBezTo>
                    <a:pt x="561" y="0"/>
                    <a:pt x="520" y="5"/>
                    <a:pt x="480" y="16"/>
                  </a:cubicBezTo>
                  <a:cubicBezTo>
                    <a:pt x="389" y="41"/>
                    <a:pt x="305" y="113"/>
                    <a:pt x="294" y="208"/>
                  </a:cubicBezTo>
                  <a:cubicBezTo>
                    <a:pt x="281" y="327"/>
                    <a:pt x="380" y="416"/>
                    <a:pt x="490" y="478"/>
                  </a:cubicBezTo>
                  <a:cubicBezTo>
                    <a:pt x="464" y="470"/>
                    <a:pt x="436" y="466"/>
                    <a:pt x="408" y="466"/>
                  </a:cubicBezTo>
                  <a:cubicBezTo>
                    <a:pt x="297" y="466"/>
                    <a:pt x="182" y="530"/>
                    <a:pt x="145" y="637"/>
                  </a:cubicBezTo>
                  <a:cubicBezTo>
                    <a:pt x="107" y="747"/>
                    <a:pt x="162" y="872"/>
                    <a:pt x="255" y="941"/>
                  </a:cubicBezTo>
                  <a:cubicBezTo>
                    <a:pt x="173" y="948"/>
                    <a:pt x="92" y="997"/>
                    <a:pt x="58" y="1072"/>
                  </a:cubicBezTo>
                  <a:cubicBezTo>
                    <a:pt x="1" y="1202"/>
                    <a:pt x="63" y="1362"/>
                    <a:pt x="175" y="1449"/>
                  </a:cubicBezTo>
                  <a:cubicBezTo>
                    <a:pt x="261" y="1517"/>
                    <a:pt x="371" y="1546"/>
                    <a:pt x="482" y="1553"/>
                  </a:cubicBezTo>
                  <a:cubicBezTo>
                    <a:pt x="388" y="1581"/>
                    <a:pt x="311" y="1692"/>
                    <a:pt x="316" y="1799"/>
                  </a:cubicBezTo>
                  <a:cubicBezTo>
                    <a:pt x="324" y="1938"/>
                    <a:pt x="423" y="2056"/>
                    <a:pt x="521" y="2156"/>
                  </a:cubicBezTo>
                  <a:cubicBezTo>
                    <a:pt x="977" y="2623"/>
                    <a:pt x="1558" y="2997"/>
                    <a:pt x="2205" y="3090"/>
                  </a:cubicBezTo>
                  <a:cubicBezTo>
                    <a:pt x="2271" y="3099"/>
                    <a:pt x="2338" y="3105"/>
                    <a:pt x="2404" y="3105"/>
                  </a:cubicBezTo>
                  <a:cubicBezTo>
                    <a:pt x="2543" y="3105"/>
                    <a:pt x="2680" y="3079"/>
                    <a:pt x="2794" y="3003"/>
                  </a:cubicBezTo>
                  <a:cubicBezTo>
                    <a:pt x="2963" y="2891"/>
                    <a:pt x="3051" y="2639"/>
                    <a:pt x="2928" y="2477"/>
                  </a:cubicBezTo>
                  <a:lnTo>
                    <a:pt x="2928" y="2477"/>
                  </a:lnTo>
                  <a:cubicBezTo>
                    <a:pt x="2931" y="2477"/>
                    <a:pt x="2933" y="2477"/>
                    <a:pt x="2936" y="2477"/>
                  </a:cubicBezTo>
                  <a:cubicBezTo>
                    <a:pt x="3088" y="2477"/>
                    <a:pt x="3233" y="2362"/>
                    <a:pt x="3268" y="2214"/>
                  </a:cubicBezTo>
                  <a:cubicBezTo>
                    <a:pt x="3303" y="2062"/>
                    <a:pt x="3218" y="1893"/>
                    <a:pt x="3077" y="1829"/>
                  </a:cubicBezTo>
                  <a:lnTo>
                    <a:pt x="3077" y="1829"/>
                  </a:lnTo>
                  <a:cubicBezTo>
                    <a:pt x="3101" y="1836"/>
                    <a:pt x="3125" y="1839"/>
                    <a:pt x="3150" y="1839"/>
                  </a:cubicBezTo>
                  <a:cubicBezTo>
                    <a:pt x="3257" y="1839"/>
                    <a:pt x="3365" y="1778"/>
                    <a:pt x="3414" y="1682"/>
                  </a:cubicBezTo>
                  <a:cubicBezTo>
                    <a:pt x="3465" y="1582"/>
                    <a:pt x="3375" y="1376"/>
                    <a:pt x="3308" y="1289"/>
                  </a:cubicBezTo>
                  <a:cubicBezTo>
                    <a:pt x="3433" y="1177"/>
                    <a:pt x="3577" y="1083"/>
                    <a:pt x="3538" y="918"/>
                  </a:cubicBezTo>
                  <a:cubicBezTo>
                    <a:pt x="3498" y="747"/>
                    <a:pt x="3362" y="610"/>
                    <a:pt x="3207" y="527"/>
                  </a:cubicBezTo>
                  <a:cubicBezTo>
                    <a:pt x="3051" y="444"/>
                    <a:pt x="2876" y="407"/>
                    <a:pt x="2703" y="372"/>
                  </a:cubicBezTo>
                  <a:cubicBezTo>
                    <a:pt x="2059" y="239"/>
                    <a:pt x="1415" y="105"/>
                    <a:pt x="763" y="15"/>
                  </a:cubicBezTo>
                  <a:cubicBezTo>
                    <a:pt x="710" y="7"/>
                    <a:pt x="656" y="0"/>
                    <a:pt x="602"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p:nvPr/>
          </p:nvSpPr>
          <p:spPr>
            <a:xfrm>
              <a:off x="3147215" y="3988994"/>
              <a:ext cx="301590" cy="79003"/>
            </a:xfrm>
            <a:custGeom>
              <a:avLst/>
              <a:gdLst/>
              <a:ahLst/>
              <a:cxnLst/>
              <a:rect l="l" t="t" r="r" b="b"/>
              <a:pathLst>
                <a:path w="2218" h="581" extrusionOk="0">
                  <a:moveTo>
                    <a:pt x="92" y="0"/>
                  </a:moveTo>
                  <a:cubicBezTo>
                    <a:pt x="28" y="0"/>
                    <a:pt x="0" y="98"/>
                    <a:pt x="70" y="116"/>
                  </a:cubicBezTo>
                  <a:cubicBezTo>
                    <a:pt x="747" y="282"/>
                    <a:pt x="1427" y="436"/>
                    <a:pt x="2110" y="579"/>
                  </a:cubicBezTo>
                  <a:cubicBezTo>
                    <a:pt x="2115" y="580"/>
                    <a:pt x="2119" y="580"/>
                    <a:pt x="2124" y="580"/>
                  </a:cubicBezTo>
                  <a:cubicBezTo>
                    <a:pt x="2189" y="580"/>
                    <a:pt x="2218" y="480"/>
                    <a:pt x="2147" y="466"/>
                  </a:cubicBezTo>
                  <a:cubicBezTo>
                    <a:pt x="1465" y="323"/>
                    <a:pt x="785" y="168"/>
                    <a:pt x="108" y="2"/>
                  </a:cubicBezTo>
                  <a:cubicBezTo>
                    <a:pt x="102" y="1"/>
                    <a:pt x="97" y="0"/>
                    <a:pt x="92"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5"/>
            <p:cNvSpPr/>
            <p:nvPr/>
          </p:nvSpPr>
          <p:spPr>
            <a:xfrm>
              <a:off x="3122604" y="4054398"/>
              <a:ext cx="316003" cy="92328"/>
            </a:xfrm>
            <a:custGeom>
              <a:avLst/>
              <a:gdLst/>
              <a:ahLst/>
              <a:cxnLst/>
              <a:rect l="l" t="t" r="r" b="b"/>
              <a:pathLst>
                <a:path w="2324" h="679" extrusionOk="0">
                  <a:moveTo>
                    <a:pt x="83" y="0"/>
                  </a:moveTo>
                  <a:cubicBezTo>
                    <a:pt x="24" y="0"/>
                    <a:pt x="0" y="95"/>
                    <a:pt x="65" y="118"/>
                  </a:cubicBezTo>
                  <a:cubicBezTo>
                    <a:pt x="773" y="372"/>
                    <a:pt x="1503" y="558"/>
                    <a:pt x="2244" y="678"/>
                  </a:cubicBezTo>
                  <a:cubicBezTo>
                    <a:pt x="2248" y="679"/>
                    <a:pt x="2252" y="679"/>
                    <a:pt x="2255" y="679"/>
                  </a:cubicBezTo>
                  <a:cubicBezTo>
                    <a:pt x="2320" y="679"/>
                    <a:pt x="2324" y="570"/>
                    <a:pt x="2252" y="558"/>
                  </a:cubicBezTo>
                  <a:cubicBezTo>
                    <a:pt x="1520" y="441"/>
                    <a:pt x="802" y="254"/>
                    <a:pt x="104" y="4"/>
                  </a:cubicBezTo>
                  <a:cubicBezTo>
                    <a:pt x="97" y="1"/>
                    <a:pt x="90" y="0"/>
                    <a:pt x="83"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5"/>
            <p:cNvSpPr/>
            <p:nvPr/>
          </p:nvSpPr>
          <p:spPr>
            <a:xfrm>
              <a:off x="3151702" y="4137073"/>
              <a:ext cx="254407" cy="90969"/>
            </a:xfrm>
            <a:custGeom>
              <a:avLst/>
              <a:gdLst/>
              <a:ahLst/>
              <a:cxnLst/>
              <a:rect l="l" t="t" r="r" b="b"/>
              <a:pathLst>
                <a:path w="1871" h="669" extrusionOk="0">
                  <a:moveTo>
                    <a:pt x="96" y="1"/>
                  </a:moveTo>
                  <a:cubicBezTo>
                    <a:pt x="41" y="1"/>
                    <a:pt x="1" y="77"/>
                    <a:pt x="58" y="109"/>
                  </a:cubicBezTo>
                  <a:cubicBezTo>
                    <a:pt x="600" y="395"/>
                    <a:pt x="1184" y="584"/>
                    <a:pt x="1790" y="668"/>
                  </a:cubicBezTo>
                  <a:cubicBezTo>
                    <a:pt x="1793" y="669"/>
                    <a:pt x="1796" y="669"/>
                    <a:pt x="1799" y="669"/>
                  </a:cubicBezTo>
                  <a:cubicBezTo>
                    <a:pt x="1867" y="669"/>
                    <a:pt x="1871" y="559"/>
                    <a:pt x="1797" y="549"/>
                  </a:cubicBezTo>
                  <a:cubicBezTo>
                    <a:pt x="1213" y="468"/>
                    <a:pt x="646" y="284"/>
                    <a:pt x="125" y="8"/>
                  </a:cubicBezTo>
                  <a:cubicBezTo>
                    <a:pt x="115" y="3"/>
                    <a:pt x="105" y="1"/>
                    <a:pt x="96"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10" name="Google Shape;910;p45"/>
          <p:cNvPicPr preferRelativeResize="0">
            <a:picLocks noGrp="1"/>
          </p:cNvPicPr>
          <p:nvPr>
            <p:ph type="pic" idx="2"/>
          </p:nvPr>
        </p:nvPicPr>
        <p:blipFill rotWithShape="1">
          <a:blip r:embed="rId3">
            <a:alphaModFix/>
          </a:blip>
          <a:srcRect t="19766" b="19766"/>
          <a:stretch/>
        </p:blipFill>
        <p:spPr>
          <a:xfrm>
            <a:off x="3994700" y="1149650"/>
            <a:ext cx="4434000" cy="1788900"/>
          </a:xfrm>
          <a:prstGeom prst="roundRect">
            <a:avLst>
              <a:gd name="adj" fmla="val 14678"/>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46"/>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COMPARACIÓN </a:t>
            </a:r>
            <a:r>
              <a:rPr lang="en">
                <a:latin typeface="Barlow"/>
                <a:ea typeface="Barlow"/>
                <a:cs typeface="Barlow"/>
                <a:sym typeface="Barlow"/>
              </a:rPr>
              <a:t>-</a:t>
            </a:r>
            <a:r>
              <a:rPr lang="en">
                <a:solidFill>
                  <a:schemeClr val="accent1"/>
                </a:solidFill>
              </a:rPr>
              <a:t> </a:t>
            </a:r>
            <a:r>
              <a:rPr lang="en">
                <a:latin typeface="Barlow"/>
                <a:ea typeface="Barlow"/>
                <a:cs typeface="Barlow"/>
                <a:sym typeface="Barlow"/>
              </a:rPr>
              <a:t>NIVELES DE TEA</a:t>
            </a:r>
            <a:endParaRPr>
              <a:latin typeface="Barlow"/>
              <a:ea typeface="Barlow"/>
              <a:cs typeface="Barlow"/>
              <a:sym typeface="Barlow"/>
            </a:endParaRPr>
          </a:p>
        </p:txBody>
      </p:sp>
      <p:graphicFrame>
        <p:nvGraphicFramePr>
          <p:cNvPr id="916" name="Google Shape;916;p46"/>
          <p:cNvGraphicFramePr/>
          <p:nvPr/>
        </p:nvGraphicFramePr>
        <p:xfrm>
          <a:off x="715075" y="1390938"/>
          <a:ext cx="7702100" cy="2743000"/>
        </p:xfrm>
        <a:graphic>
          <a:graphicData uri="http://schemas.openxmlformats.org/drawingml/2006/table">
            <a:tbl>
              <a:tblPr>
                <a:noFill/>
                <a:tableStyleId>{46577F2F-B948-463B-A520-115FC68B6ECF}</a:tableStyleId>
              </a:tblPr>
              <a:tblGrid>
                <a:gridCol w="1375950">
                  <a:extLst>
                    <a:ext uri="{9D8B030D-6E8A-4147-A177-3AD203B41FA5}">
                      <a16:colId xmlns:a16="http://schemas.microsoft.com/office/drawing/2014/main" val="20000"/>
                    </a:ext>
                  </a:extLst>
                </a:gridCol>
                <a:gridCol w="3163075">
                  <a:extLst>
                    <a:ext uri="{9D8B030D-6E8A-4147-A177-3AD203B41FA5}">
                      <a16:colId xmlns:a16="http://schemas.microsoft.com/office/drawing/2014/main" val="20001"/>
                    </a:ext>
                  </a:extLst>
                </a:gridCol>
                <a:gridCol w="3163075">
                  <a:extLst>
                    <a:ext uri="{9D8B030D-6E8A-4147-A177-3AD203B41FA5}">
                      <a16:colId xmlns:a16="http://schemas.microsoft.com/office/drawing/2014/main" val="20002"/>
                    </a:ext>
                  </a:extLst>
                </a:gridCol>
              </a:tblGrid>
              <a:tr h="548600">
                <a:tc>
                  <a:txBody>
                    <a:bodyPr/>
                    <a:lstStyle/>
                    <a:p>
                      <a:pPr marL="0" lvl="0" indent="0" algn="ctr" rtl="0">
                        <a:spcBef>
                          <a:spcPts val="0"/>
                        </a:spcBef>
                        <a:spcAft>
                          <a:spcPts val="0"/>
                        </a:spcAft>
                        <a:buNone/>
                      </a:pPr>
                      <a:r>
                        <a:rPr lang="en" sz="2000" b="1">
                          <a:solidFill>
                            <a:schemeClr val="accent2"/>
                          </a:solidFill>
                          <a:latin typeface="Barlow"/>
                          <a:ea typeface="Barlow"/>
                          <a:cs typeface="Barlow"/>
                          <a:sym typeface="Barlow"/>
                        </a:rPr>
                        <a:t>NIVEL</a:t>
                      </a:r>
                      <a:endParaRPr sz="2000" b="1">
                        <a:solidFill>
                          <a:schemeClr val="accent2"/>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sz="2000" b="1">
                          <a:solidFill>
                            <a:schemeClr val="accent2"/>
                          </a:solidFill>
                          <a:latin typeface="Barlow"/>
                          <a:ea typeface="Barlow"/>
                          <a:cs typeface="Barlow"/>
                          <a:sym typeface="Barlow"/>
                        </a:rPr>
                        <a:t>DENOMINACIÓN</a:t>
                      </a:r>
                      <a:endParaRPr sz="2000" b="1">
                        <a:solidFill>
                          <a:schemeClr val="accent2"/>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sz="2000" b="1">
                          <a:solidFill>
                            <a:schemeClr val="accent2"/>
                          </a:solidFill>
                          <a:latin typeface="Barlow"/>
                          <a:ea typeface="Barlow"/>
                          <a:cs typeface="Barlow"/>
                          <a:sym typeface="Barlow"/>
                        </a:rPr>
                        <a:t>CARACTERÍSTICAS</a:t>
                      </a:r>
                      <a:endParaRPr sz="2000" b="1">
                        <a:solidFill>
                          <a:schemeClr val="accent2"/>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accent1"/>
                      </a:solidFill>
                      <a:prstDash val="dot"/>
                      <a:round/>
                      <a:headEnd type="none" w="sm" len="sm"/>
                      <a:tailEnd type="none" w="sm" len="sm"/>
                    </a:lnB>
                  </a:tcPr>
                </a:tc>
                <a:extLst>
                  <a:ext uri="{0D108BD9-81ED-4DB2-BD59-A6C34878D82A}">
                    <a16:rowId xmlns:a16="http://schemas.microsoft.com/office/drawing/2014/main" val="10000"/>
                  </a:ext>
                </a:extLst>
              </a:tr>
              <a:tr h="548600">
                <a:tc>
                  <a:txBody>
                    <a:bodyPr/>
                    <a:lstStyle/>
                    <a:p>
                      <a:pPr marL="0" lvl="0" indent="0" algn="ctr" rtl="0">
                        <a:spcBef>
                          <a:spcPts val="0"/>
                        </a:spcBef>
                        <a:spcAft>
                          <a:spcPts val="0"/>
                        </a:spcAft>
                        <a:buNone/>
                      </a:pPr>
                      <a:r>
                        <a:rPr lang="en" sz="2000">
                          <a:solidFill>
                            <a:schemeClr val="accent2"/>
                          </a:solidFill>
                          <a:latin typeface="Barlow"/>
                          <a:ea typeface="Barlow"/>
                          <a:cs typeface="Barlow"/>
                          <a:sym typeface="Barlow"/>
                        </a:rPr>
                        <a:t>NIVEL 1</a:t>
                      </a:r>
                      <a:endParaRPr sz="2000">
                        <a:solidFill>
                          <a:schemeClr val="accent2"/>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Marte es frío</a:t>
                      </a:r>
                      <a:endParaRPr>
                        <a:solidFill>
                          <a:schemeClr val="dk1"/>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Júpiter es enorme</a:t>
                      </a:r>
                      <a:endParaRPr>
                        <a:solidFill>
                          <a:schemeClr val="dk1"/>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extLst>
                  <a:ext uri="{0D108BD9-81ED-4DB2-BD59-A6C34878D82A}">
                    <a16:rowId xmlns:a16="http://schemas.microsoft.com/office/drawing/2014/main" val="10001"/>
                  </a:ext>
                </a:extLst>
              </a:tr>
              <a:tr h="548600">
                <a:tc>
                  <a:txBody>
                    <a:bodyPr/>
                    <a:lstStyle/>
                    <a:p>
                      <a:pPr marL="0" lvl="0" indent="0" algn="ctr" rtl="0">
                        <a:spcBef>
                          <a:spcPts val="0"/>
                        </a:spcBef>
                        <a:spcAft>
                          <a:spcPts val="0"/>
                        </a:spcAft>
                        <a:buNone/>
                      </a:pPr>
                      <a:r>
                        <a:rPr lang="en" sz="2000">
                          <a:solidFill>
                            <a:schemeClr val="accent2"/>
                          </a:solidFill>
                          <a:latin typeface="Barlow"/>
                          <a:ea typeface="Barlow"/>
                          <a:cs typeface="Barlow"/>
                          <a:sym typeface="Barlow"/>
                        </a:rPr>
                        <a:t>NIVEL 2</a:t>
                      </a:r>
                      <a:endParaRPr sz="2000">
                        <a:solidFill>
                          <a:schemeClr val="accent2"/>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Mercurio es pequeño</a:t>
                      </a:r>
                      <a:endParaRPr>
                        <a:solidFill>
                          <a:schemeClr val="dk1"/>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Saturno tiene anillos</a:t>
                      </a:r>
                      <a:endParaRPr>
                        <a:solidFill>
                          <a:schemeClr val="dk1"/>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extLst>
                  <a:ext uri="{0D108BD9-81ED-4DB2-BD59-A6C34878D82A}">
                    <a16:rowId xmlns:a16="http://schemas.microsoft.com/office/drawing/2014/main" val="10002"/>
                  </a:ext>
                </a:extLst>
              </a:tr>
              <a:tr h="548600">
                <a:tc>
                  <a:txBody>
                    <a:bodyPr/>
                    <a:lstStyle/>
                    <a:p>
                      <a:pPr marL="0" lvl="0" indent="0" algn="ctr" rtl="0">
                        <a:spcBef>
                          <a:spcPts val="0"/>
                        </a:spcBef>
                        <a:spcAft>
                          <a:spcPts val="0"/>
                        </a:spcAft>
                        <a:buNone/>
                      </a:pPr>
                      <a:r>
                        <a:rPr lang="en" sz="2000">
                          <a:solidFill>
                            <a:schemeClr val="accent2"/>
                          </a:solidFill>
                          <a:latin typeface="Barlow"/>
                          <a:ea typeface="Barlow"/>
                          <a:cs typeface="Barlow"/>
                          <a:sym typeface="Barlow"/>
                        </a:rPr>
                        <a:t>NIVEL 3</a:t>
                      </a:r>
                      <a:endParaRPr sz="2000">
                        <a:solidFill>
                          <a:schemeClr val="accent2"/>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Venus es caliente</a:t>
                      </a:r>
                      <a:endParaRPr>
                        <a:solidFill>
                          <a:schemeClr val="dk1"/>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Neptuno está muy lejos</a:t>
                      </a:r>
                      <a:endParaRPr>
                        <a:solidFill>
                          <a:schemeClr val="dk1"/>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extLst>
                  <a:ext uri="{0D108BD9-81ED-4DB2-BD59-A6C34878D82A}">
                    <a16:rowId xmlns:a16="http://schemas.microsoft.com/office/drawing/2014/main" val="10003"/>
                  </a:ext>
                </a:extLst>
              </a:tr>
              <a:tr h="548600">
                <a:tc>
                  <a:txBody>
                    <a:bodyPr/>
                    <a:lstStyle/>
                    <a:p>
                      <a:pPr marL="0" lvl="0" indent="0" algn="ctr" rtl="0">
                        <a:spcBef>
                          <a:spcPts val="0"/>
                        </a:spcBef>
                        <a:spcAft>
                          <a:spcPts val="0"/>
                        </a:spcAft>
                        <a:buNone/>
                      </a:pPr>
                      <a:r>
                        <a:rPr lang="en" sz="2000">
                          <a:solidFill>
                            <a:schemeClr val="accent2"/>
                          </a:solidFill>
                          <a:latin typeface="Barlow"/>
                          <a:ea typeface="Barlow"/>
                          <a:cs typeface="Barlow"/>
                          <a:sym typeface="Barlow"/>
                        </a:rPr>
                        <a:t>NIVEL 4</a:t>
                      </a:r>
                      <a:endParaRPr sz="2000">
                        <a:solidFill>
                          <a:schemeClr val="accent2"/>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La Tierra tiene vida</a:t>
                      </a:r>
                      <a:endParaRPr>
                        <a:solidFill>
                          <a:schemeClr val="dk1"/>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Barlow"/>
                          <a:ea typeface="Barlow"/>
                          <a:cs typeface="Barlow"/>
                          <a:sym typeface="Barlow"/>
                        </a:rPr>
                        <a:t>Plutón es un planeta enano</a:t>
                      </a:r>
                      <a:endParaRPr>
                        <a:solidFill>
                          <a:schemeClr val="dk1"/>
                        </a:solidFill>
                        <a:latin typeface="Barlow"/>
                        <a:ea typeface="Barlow"/>
                        <a:cs typeface="Barlow"/>
                        <a:sym typeface="Barlow"/>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19050" cap="flat" cmpd="sng">
                      <a:solidFill>
                        <a:schemeClr val="accent1"/>
                      </a:solidFill>
                      <a:prstDash val="dot"/>
                      <a:round/>
                      <a:headEnd type="none" w="sm" len="sm"/>
                      <a:tailEnd type="none" w="sm" len="sm"/>
                    </a:lnT>
                    <a:lnB w="19050" cap="flat" cmpd="sng">
                      <a:solidFill>
                        <a:schemeClr val="accent1"/>
                      </a:solidFill>
                      <a:prstDash val="dot"/>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sp>
        <p:nvSpPr>
          <p:cNvPr id="921" name="Google Shape;921;p47"/>
          <p:cNvSpPr txBox="1">
            <a:spLocks noGrp="1"/>
          </p:cNvSpPr>
          <p:nvPr>
            <p:ph type="subTitle" idx="13"/>
          </p:nvPr>
        </p:nvSpPr>
        <p:spPr>
          <a:xfrm>
            <a:off x="716625" y="2907424"/>
            <a:ext cx="22860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MERCURIO</a:t>
            </a:r>
            <a:endParaRPr/>
          </a:p>
        </p:txBody>
      </p:sp>
      <p:sp>
        <p:nvSpPr>
          <p:cNvPr id="922" name="Google Shape;922;p47"/>
          <p:cNvSpPr txBox="1">
            <a:spLocks noGrp="1"/>
          </p:cNvSpPr>
          <p:nvPr>
            <p:ph type="subTitle" idx="15"/>
          </p:nvPr>
        </p:nvSpPr>
        <p:spPr>
          <a:xfrm>
            <a:off x="6139001" y="2907424"/>
            <a:ext cx="22860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NEPTUNO</a:t>
            </a:r>
            <a:endParaRPr/>
          </a:p>
        </p:txBody>
      </p:sp>
      <p:sp>
        <p:nvSpPr>
          <p:cNvPr id="923" name="Google Shape;923;p47"/>
          <p:cNvSpPr txBox="1">
            <a:spLocks noGrp="1"/>
          </p:cNvSpPr>
          <p:nvPr>
            <p:ph type="subTitle" idx="7"/>
          </p:nvPr>
        </p:nvSpPr>
        <p:spPr>
          <a:xfrm>
            <a:off x="716625" y="1538178"/>
            <a:ext cx="2286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924" name="Google Shape;924;p47"/>
          <p:cNvSpPr txBox="1">
            <a:spLocks noGrp="1"/>
          </p:cNvSpPr>
          <p:nvPr>
            <p:ph type="subTitle" idx="8"/>
          </p:nvPr>
        </p:nvSpPr>
        <p:spPr>
          <a:xfrm>
            <a:off x="3432387" y="1538178"/>
            <a:ext cx="2286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MARTE</a:t>
            </a:r>
            <a:endParaRPr/>
          </a:p>
        </p:txBody>
      </p:sp>
      <p:sp>
        <p:nvSpPr>
          <p:cNvPr id="925" name="Google Shape;925;p47"/>
          <p:cNvSpPr txBox="1">
            <a:spLocks noGrp="1"/>
          </p:cNvSpPr>
          <p:nvPr>
            <p:ph type="subTitle" idx="9"/>
          </p:nvPr>
        </p:nvSpPr>
        <p:spPr>
          <a:xfrm>
            <a:off x="6139005" y="1538178"/>
            <a:ext cx="2286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SATURNO</a:t>
            </a:r>
            <a:endParaRPr/>
          </a:p>
        </p:txBody>
      </p:sp>
      <p:sp>
        <p:nvSpPr>
          <p:cNvPr id="926" name="Google Shape;926;p47"/>
          <p:cNvSpPr txBox="1">
            <a:spLocks noGrp="1"/>
          </p:cNvSpPr>
          <p:nvPr>
            <p:ph type="subTitle" idx="14"/>
          </p:nvPr>
        </p:nvSpPr>
        <p:spPr>
          <a:xfrm>
            <a:off x="3432385" y="2907424"/>
            <a:ext cx="22860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JÚPITER</a:t>
            </a:r>
            <a:endParaRPr/>
          </a:p>
        </p:txBody>
      </p:sp>
      <p:sp>
        <p:nvSpPr>
          <p:cNvPr id="927" name="Google Shape;927;p47"/>
          <p:cNvSpPr txBox="1">
            <a:spLocks noGrp="1"/>
          </p:cNvSpPr>
          <p:nvPr>
            <p:ph type="title"/>
          </p:nvPr>
        </p:nvSpPr>
        <p:spPr>
          <a:xfrm>
            <a:off x="713232"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DIAGNÓSTICO</a:t>
            </a:r>
            <a:endParaRPr>
              <a:solidFill>
                <a:schemeClr val="accent1"/>
              </a:solidFill>
            </a:endParaRPr>
          </a:p>
        </p:txBody>
      </p:sp>
      <p:sp>
        <p:nvSpPr>
          <p:cNvPr id="928" name="Google Shape;928;p47"/>
          <p:cNvSpPr txBox="1">
            <a:spLocks noGrp="1"/>
          </p:cNvSpPr>
          <p:nvPr>
            <p:ph type="subTitle" idx="4"/>
          </p:nvPr>
        </p:nvSpPr>
        <p:spPr>
          <a:xfrm>
            <a:off x="716625" y="3266106"/>
            <a:ext cx="22860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Mercurio es el planeta más cercano al Sol</a:t>
            </a:r>
            <a:endParaRPr/>
          </a:p>
        </p:txBody>
      </p:sp>
      <p:sp>
        <p:nvSpPr>
          <p:cNvPr id="929" name="Google Shape;929;p47"/>
          <p:cNvSpPr txBox="1">
            <a:spLocks noGrp="1"/>
          </p:cNvSpPr>
          <p:nvPr>
            <p:ph type="subTitle" idx="5"/>
          </p:nvPr>
        </p:nvSpPr>
        <p:spPr>
          <a:xfrm>
            <a:off x="3432383" y="3266106"/>
            <a:ext cx="22860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Júpiter es el planeta más grande de todos</a:t>
            </a:r>
            <a:endParaRPr/>
          </a:p>
        </p:txBody>
      </p:sp>
      <p:sp>
        <p:nvSpPr>
          <p:cNvPr id="930" name="Google Shape;930;p47"/>
          <p:cNvSpPr txBox="1">
            <a:spLocks noGrp="1"/>
          </p:cNvSpPr>
          <p:nvPr>
            <p:ph type="subTitle" idx="1"/>
          </p:nvPr>
        </p:nvSpPr>
        <p:spPr>
          <a:xfrm>
            <a:off x="716625" y="1882572"/>
            <a:ext cx="2286000" cy="61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tiene unas temperaturas altas</a:t>
            </a:r>
            <a:endParaRPr/>
          </a:p>
        </p:txBody>
      </p:sp>
      <p:sp>
        <p:nvSpPr>
          <p:cNvPr id="931" name="Google Shape;931;p47"/>
          <p:cNvSpPr txBox="1">
            <a:spLocks noGrp="1"/>
          </p:cNvSpPr>
          <p:nvPr>
            <p:ph type="subTitle" idx="2"/>
          </p:nvPr>
        </p:nvSpPr>
        <p:spPr>
          <a:xfrm>
            <a:off x="3432389" y="1882572"/>
            <a:ext cx="2286000" cy="61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pesar de ser rojo, Marte es un planeta frío</a:t>
            </a:r>
            <a:endParaRPr/>
          </a:p>
        </p:txBody>
      </p:sp>
      <p:sp>
        <p:nvSpPr>
          <p:cNvPr id="932" name="Google Shape;932;p47"/>
          <p:cNvSpPr txBox="1">
            <a:spLocks noGrp="1"/>
          </p:cNvSpPr>
          <p:nvPr>
            <p:ph type="subTitle" idx="3"/>
          </p:nvPr>
        </p:nvSpPr>
        <p:spPr>
          <a:xfrm>
            <a:off x="6141404" y="1882572"/>
            <a:ext cx="22812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Saturno está compuesto de hidrógeno y helio</a:t>
            </a:r>
            <a:endParaRPr/>
          </a:p>
        </p:txBody>
      </p:sp>
      <p:sp>
        <p:nvSpPr>
          <p:cNvPr id="933" name="Google Shape;933;p47"/>
          <p:cNvSpPr txBox="1">
            <a:spLocks noGrp="1"/>
          </p:cNvSpPr>
          <p:nvPr>
            <p:ph type="subTitle" idx="6"/>
          </p:nvPr>
        </p:nvSpPr>
        <p:spPr>
          <a:xfrm>
            <a:off x="6146177" y="3264408"/>
            <a:ext cx="22812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Neptuno está lejísimos del Sol y de la Tierra</a:t>
            </a:r>
            <a:endParaRPr/>
          </a:p>
        </p:txBody>
      </p:sp>
      <p:grpSp>
        <p:nvGrpSpPr>
          <p:cNvPr id="934" name="Google Shape;934;p47"/>
          <p:cNvGrpSpPr/>
          <p:nvPr/>
        </p:nvGrpSpPr>
        <p:grpSpPr>
          <a:xfrm rot="1289471">
            <a:off x="7581173" y="599060"/>
            <a:ext cx="693130" cy="572727"/>
            <a:chOff x="3506475" y="3849075"/>
            <a:chExt cx="523575" cy="432625"/>
          </a:xfrm>
        </p:grpSpPr>
        <p:sp>
          <p:nvSpPr>
            <p:cNvPr id="935" name="Google Shape;935;p47"/>
            <p:cNvSpPr/>
            <p:nvPr/>
          </p:nvSpPr>
          <p:spPr>
            <a:xfrm>
              <a:off x="3506475" y="3989675"/>
              <a:ext cx="322875" cy="292025"/>
            </a:xfrm>
            <a:custGeom>
              <a:avLst/>
              <a:gdLst/>
              <a:ahLst/>
              <a:cxnLst/>
              <a:rect l="l" t="t" r="r" b="b"/>
              <a:pathLst>
                <a:path w="12915" h="11681" extrusionOk="0">
                  <a:moveTo>
                    <a:pt x="8027" y="1"/>
                  </a:moveTo>
                  <a:lnTo>
                    <a:pt x="2784" y="4235"/>
                  </a:lnTo>
                  <a:cubicBezTo>
                    <a:pt x="434" y="6133"/>
                    <a:pt x="1" y="8734"/>
                    <a:pt x="1344" y="10399"/>
                  </a:cubicBezTo>
                  <a:cubicBezTo>
                    <a:pt x="2018" y="11233"/>
                    <a:pt x="3016" y="11680"/>
                    <a:pt x="4139" y="11680"/>
                  </a:cubicBezTo>
                  <a:cubicBezTo>
                    <a:pt x="5258" y="11680"/>
                    <a:pt x="6501" y="11237"/>
                    <a:pt x="7673" y="10290"/>
                  </a:cubicBezTo>
                  <a:lnTo>
                    <a:pt x="12914" y="6054"/>
                  </a:lnTo>
                  <a:lnTo>
                    <a:pt x="80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3707150" y="3849075"/>
              <a:ext cx="322900" cy="291950"/>
            </a:xfrm>
            <a:custGeom>
              <a:avLst/>
              <a:gdLst/>
              <a:ahLst/>
              <a:cxnLst/>
              <a:rect l="l" t="t" r="r" b="b"/>
              <a:pathLst>
                <a:path w="12916" h="11678" extrusionOk="0">
                  <a:moveTo>
                    <a:pt x="8779" y="0"/>
                  </a:moveTo>
                  <a:cubicBezTo>
                    <a:pt x="7660" y="0"/>
                    <a:pt x="6416" y="444"/>
                    <a:pt x="5243" y="1390"/>
                  </a:cubicBezTo>
                  <a:lnTo>
                    <a:pt x="0" y="5625"/>
                  </a:lnTo>
                  <a:lnTo>
                    <a:pt x="4887" y="11678"/>
                  </a:lnTo>
                  <a:lnTo>
                    <a:pt x="10131" y="7443"/>
                  </a:lnTo>
                  <a:cubicBezTo>
                    <a:pt x="12480" y="5546"/>
                    <a:pt x="12915" y="2946"/>
                    <a:pt x="11571" y="1280"/>
                  </a:cubicBezTo>
                  <a:cubicBezTo>
                    <a:pt x="10897" y="447"/>
                    <a:pt x="9901" y="0"/>
                    <a:pt x="8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3525125" y="3860500"/>
              <a:ext cx="504925" cy="421200"/>
            </a:xfrm>
            <a:custGeom>
              <a:avLst/>
              <a:gdLst/>
              <a:ahLst/>
              <a:cxnLst/>
              <a:rect l="l" t="t" r="r" b="b"/>
              <a:pathLst>
                <a:path w="20197" h="16848" extrusionOk="0">
                  <a:moveTo>
                    <a:pt x="17869" y="0"/>
                  </a:moveTo>
                  <a:lnTo>
                    <a:pt x="17869" y="0"/>
                  </a:lnTo>
                  <a:cubicBezTo>
                    <a:pt x="18350" y="1573"/>
                    <a:pt x="17696" y="3522"/>
                    <a:pt x="15831" y="5028"/>
                  </a:cubicBezTo>
                  <a:lnTo>
                    <a:pt x="10589" y="9264"/>
                  </a:lnTo>
                  <a:lnTo>
                    <a:pt x="5345" y="13499"/>
                  </a:lnTo>
                  <a:cubicBezTo>
                    <a:pt x="4175" y="14444"/>
                    <a:pt x="2934" y="14886"/>
                    <a:pt x="1817" y="14886"/>
                  </a:cubicBezTo>
                  <a:cubicBezTo>
                    <a:pt x="1154" y="14886"/>
                    <a:pt x="535" y="14730"/>
                    <a:pt x="0" y="14432"/>
                  </a:cubicBezTo>
                  <a:lnTo>
                    <a:pt x="0" y="14432"/>
                  </a:lnTo>
                  <a:cubicBezTo>
                    <a:pt x="126" y="14840"/>
                    <a:pt x="322" y="15224"/>
                    <a:pt x="598" y="15566"/>
                  </a:cubicBezTo>
                  <a:cubicBezTo>
                    <a:pt x="1272" y="16400"/>
                    <a:pt x="2270" y="16847"/>
                    <a:pt x="3393" y="16847"/>
                  </a:cubicBezTo>
                  <a:cubicBezTo>
                    <a:pt x="4512" y="16847"/>
                    <a:pt x="5755" y="16404"/>
                    <a:pt x="6927" y="15457"/>
                  </a:cubicBezTo>
                  <a:lnTo>
                    <a:pt x="12168" y="11221"/>
                  </a:lnTo>
                  <a:lnTo>
                    <a:pt x="17412" y="6988"/>
                  </a:lnTo>
                  <a:cubicBezTo>
                    <a:pt x="19761" y="5090"/>
                    <a:pt x="20196" y="2489"/>
                    <a:pt x="18852" y="823"/>
                  </a:cubicBezTo>
                  <a:cubicBezTo>
                    <a:pt x="18575" y="482"/>
                    <a:pt x="18241" y="208"/>
                    <a:pt x="17869" y="0"/>
                  </a:cubicBezTo>
                  <a:close/>
                </a:path>
              </a:pathLst>
            </a:custGeom>
            <a:solidFill>
              <a:srgbClr val="B7B7B7">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7"/>
          <p:cNvGrpSpPr/>
          <p:nvPr/>
        </p:nvGrpSpPr>
        <p:grpSpPr>
          <a:xfrm rot="4500067">
            <a:off x="793671" y="4029948"/>
            <a:ext cx="693109" cy="572709"/>
            <a:chOff x="3506475" y="3849075"/>
            <a:chExt cx="523575" cy="432625"/>
          </a:xfrm>
        </p:grpSpPr>
        <p:sp>
          <p:nvSpPr>
            <p:cNvPr id="939" name="Google Shape;939;p47"/>
            <p:cNvSpPr/>
            <p:nvPr/>
          </p:nvSpPr>
          <p:spPr>
            <a:xfrm>
              <a:off x="3506475" y="3989675"/>
              <a:ext cx="322875" cy="292025"/>
            </a:xfrm>
            <a:custGeom>
              <a:avLst/>
              <a:gdLst/>
              <a:ahLst/>
              <a:cxnLst/>
              <a:rect l="l" t="t" r="r" b="b"/>
              <a:pathLst>
                <a:path w="12915" h="11681" extrusionOk="0">
                  <a:moveTo>
                    <a:pt x="8027" y="1"/>
                  </a:moveTo>
                  <a:lnTo>
                    <a:pt x="2784" y="4235"/>
                  </a:lnTo>
                  <a:cubicBezTo>
                    <a:pt x="434" y="6133"/>
                    <a:pt x="1" y="8734"/>
                    <a:pt x="1344" y="10399"/>
                  </a:cubicBezTo>
                  <a:cubicBezTo>
                    <a:pt x="2018" y="11233"/>
                    <a:pt x="3016" y="11680"/>
                    <a:pt x="4139" y="11680"/>
                  </a:cubicBezTo>
                  <a:cubicBezTo>
                    <a:pt x="5258" y="11680"/>
                    <a:pt x="6501" y="11237"/>
                    <a:pt x="7673" y="10290"/>
                  </a:cubicBezTo>
                  <a:lnTo>
                    <a:pt x="12914" y="6054"/>
                  </a:lnTo>
                  <a:lnTo>
                    <a:pt x="80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3707150" y="3849075"/>
              <a:ext cx="322900" cy="291950"/>
            </a:xfrm>
            <a:custGeom>
              <a:avLst/>
              <a:gdLst/>
              <a:ahLst/>
              <a:cxnLst/>
              <a:rect l="l" t="t" r="r" b="b"/>
              <a:pathLst>
                <a:path w="12916" h="11678" extrusionOk="0">
                  <a:moveTo>
                    <a:pt x="8779" y="0"/>
                  </a:moveTo>
                  <a:cubicBezTo>
                    <a:pt x="7660" y="0"/>
                    <a:pt x="6416" y="444"/>
                    <a:pt x="5243" y="1390"/>
                  </a:cubicBezTo>
                  <a:lnTo>
                    <a:pt x="0" y="5625"/>
                  </a:lnTo>
                  <a:lnTo>
                    <a:pt x="4887" y="11678"/>
                  </a:lnTo>
                  <a:lnTo>
                    <a:pt x="10131" y="7443"/>
                  </a:lnTo>
                  <a:cubicBezTo>
                    <a:pt x="12480" y="5546"/>
                    <a:pt x="12915" y="2946"/>
                    <a:pt x="11571" y="1280"/>
                  </a:cubicBezTo>
                  <a:cubicBezTo>
                    <a:pt x="10897" y="447"/>
                    <a:pt x="9901" y="0"/>
                    <a:pt x="8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3525125" y="3860500"/>
              <a:ext cx="504925" cy="421200"/>
            </a:xfrm>
            <a:custGeom>
              <a:avLst/>
              <a:gdLst/>
              <a:ahLst/>
              <a:cxnLst/>
              <a:rect l="l" t="t" r="r" b="b"/>
              <a:pathLst>
                <a:path w="20197" h="16848" extrusionOk="0">
                  <a:moveTo>
                    <a:pt x="17869" y="0"/>
                  </a:moveTo>
                  <a:lnTo>
                    <a:pt x="17869" y="0"/>
                  </a:lnTo>
                  <a:cubicBezTo>
                    <a:pt x="18350" y="1573"/>
                    <a:pt x="17696" y="3522"/>
                    <a:pt x="15831" y="5028"/>
                  </a:cubicBezTo>
                  <a:lnTo>
                    <a:pt x="10589" y="9264"/>
                  </a:lnTo>
                  <a:lnTo>
                    <a:pt x="5345" y="13499"/>
                  </a:lnTo>
                  <a:cubicBezTo>
                    <a:pt x="4175" y="14444"/>
                    <a:pt x="2934" y="14886"/>
                    <a:pt x="1817" y="14886"/>
                  </a:cubicBezTo>
                  <a:cubicBezTo>
                    <a:pt x="1154" y="14886"/>
                    <a:pt x="535" y="14730"/>
                    <a:pt x="0" y="14432"/>
                  </a:cubicBezTo>
                  <a:lnTo>
                    <a:pt x="0" y="14432"/>
                  </a:lnTo>
                  <a:cubicBezTo>
                    <a:pt x="126" y="14840"/>
                    <a:pt x="322" y="15224"/>
                    <a:pt x="598" y="15566"/>
                  </a:cubicBezTo>
                  <a:cubicBezTo>
                    <a:pt x="1272" y="16400"/>
                    <a:pt x="2270" y="16847"/>
                    <a:pt x="3393" y="16847"/>
                  </a:cubicBezTo>
                  <a:cubicBezTo>
                    <a:pt x="4512" y="16847"/>
                    <a:pt x="5755" y="16404"/>
                    <a:pt x="6927" y="15457"/>
                  </a:cubicBezTo>
                  <a:lnTo>
                    <a:pt x="12168" y="11221"/>
                  </a:lnTo>
                  <a:lnTo>
                    <a:pt x="17412" y="6988"/>
                  </a:lnTo>
                  <a:cubicBezTo>
                    <a:pt x="19761" y="5090"/>
                    <a:pt x="20196" y="2489"/>
                    <a:pt x="18852" y="823"/>
                  </a:cubicBezTo>
                  <a:cubicBezTo>
                    <a:pt x="18575" y="482"/>
                    <a:pt x="18241" y="208"/>
                    <a:pt x="17869" y="0"/>
                  </a:cubicBezTo>
                  <a:close/>
                </a:path>
              </a:pathLst>
            </a:custGeom>
            <a:solidFill>
              <a:srgbClr val="B7B7B7">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48"/>
          <p:cNvSpPr txBox="1">
            <a:spLocks noGrp="1"/>
          </p:cNvSpPr>
          <p:nvPr>
            <p:ph type="title"/>
          </p:nvPr>
        </p:nvSpPr>
        <p:spPr>
          <a:xfrm>
            <a:off x="713232"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TRATAMIENTO</a:t>
            </a:r>
            <a:endParaRPr>
              <a:solidFill>
                <a:schemeClr val="accent1"/>
              </a:solidFill>
            </a:endParaRPr>
          </a:p>
        </p:txBody>
      </p:sp>
      <p:sp>
        <p:nvSpPr>
          <p:cNvPr id="947" name="Google Shape;947;p48"/>
          <p:cNvSpPr txBox="1">
            <a:spLocks noGrp="1"/>
          </p:cNvSpPr>
          <p:nvPr>
            <p:ph type="subTitle" idx="1"/>
          </p:nvPr>
        </p:nvSpPr>
        <p:spPr>
          <a:xfrm>
            <a:off x="2194178" y="1348768"/>
            <a:ext cx="2377500" cy="88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TERAPIAS INICIALES</a:t>
            </a:r>
            <a:endParaRPr/>
          </a:p>
        </p:txBody>
      </p:sp>
      <p:sp>
        <p:nvSpPr>
          <p:cNvPr id="948" name="Google Shape;948;p48"/>
          <p:cNvSpPr txBox="1">
            <a:spLocks noGrp="1"/>
          </p:cNvSpPr>
          <p:nvPr>
            <p:ph type="subTitle" idx="2"/>
          </p:nvPr>
        </p:nvSpPr>
        <p:spPr>
          <a:xfrm>
            <a:off x="4571678" y="2005467"/>
            <a:ext cx="2377500" cy="886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TRATAMIENTO POSTERIOR</a:t>
            </a:r>
            <a:endParaRPr/>
          </a:p>
        </p:txBody>
      </p:sp>
      <p:sp>
        <p:nvSpPr>
          <p:cNvPr id="949" name="Google Shape;949;p48"/>
          <p:cNvSpPr txBox="1">
            <a:spLocks noGrp="1"/>
          </p:cNvSpPr>
          <p:nvPr>
            <p:ph type="subTitle" idx="4"/>
          </p:nvPr>
        </p:nvSpPr>
        <p:spPr>
          <a:xfrm>
            <a:off x="4571678" y="2832032"/>
            <a:ext cx="2377500" cy="134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El nombre de este planeta no tiene nada que ver con el metal líquido, ya que Mercurio lleva el nombre de un dios romano</a:t>
            </a:r>
            <a:endParaRPr/>
          </a:p>
        </p:txBody>
      </p:sp>
      <p:sp>
        <p:nvSpPr>
          <p:cNvPr id="950" name="Google Shape;950;p48"/>
          <p:cNvSpPr txBox="1">
            <a:spLocks noGrp="1"/>
          </p:cNvSpPr>
          <p:nvPr>
            <p:ph type="subTitle" idx="3"/>
          </p:nvPr>
        </p:nvSpPr>
        <p:spPr>
          <a:xfrm>
            <a:off x="2194203" y="2175231"/>
            <a:ext cx="2377500" cy="13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es el segundo planeta más cercano al Sol y es el segundo objeto natural más brillante del cielo nocturno, solo superado por la Luna</a:t>
            </a:r>
            <a:endParaRPr/>
          </a:p>
        </p:txBody>
      </p:sp>
      <p:grpSp>
        <p:nvGrpSpPr>
          <p:cNvPr id="951" name="Google Shape;951;p48"/>
          <p:cNvGrpSpPr/>
          <p:nvPr/>
        </p:nvGrpSpPr>
        <p:grpSpPr>
          <a:xfrm>
            <a:off x="7048964" y="3008468"/>
            <a:ext cx="1120460" cy="1120447"/>
            <a:chOff x="6420992" y="3638351"/>
            <a:chExt cx="375577" cy="376418"/>
          </a:xfrm>
        </p:grpSpPr>
        <p:sp>
          <p:nvSpPr>
            <p:cNvPr id="952" name="Google Shape;952;p48"/>
            <p:cNvSpPr/>
            <p:nvPr/>
          </p:nvSpPr>
          <p:spPr>
            <a:xfrm>
              <a:off x="6420992" y="3809861"/>
              <a:ext cx="176977" cy="204908"/>
            </a:xfrm>
            <a:custGeom>
              <a:avLst/>
              <a:gdLst/>
              <a:ahLst/>
              <a:cxnLst/>
              <a:rect l="l" t="t" r="r" b="b"/>
              <a:pathLst>
                <a:path w="5050" h="5847" extrusionOk="0">
                  <a:moveTo>
                    <a:pt x="2742" y="0"/>
                  </a:moveTo>
                  <a:cubicBezTo>
                    <a:pt x="2584" y="0"/>
                    <a:pt x="2430" y="107"/>
                    <a:pt x="2430" y="322"/>
                  </a:cubicBezTo>
                  <a:lnTo>
                    <a:pt x="2430" y="798"/>
                  </a:lnTo>
                  <a:lnTo>
                    <a:pt x="0" y="798"/>
                  </a:lnTo>
                  <a:cubicBezTo>
                    <a:pt x="48" y="1512"/>
                    <a:pt x="239" y="2227"/>
                    <a:pt x="572" y="2893"/>
                  </a:cubicBezTo>
                  <a:cubicBezTo>
                    <a:pt x="908" y="2653"/>
                    <a:pt x="1258" y="2548"/>
                    <a:pt x="1590" y="2548"/>
                  </a:cubicBezTo>
                  <a:cubicBezTo>
                    <a:pt x="2836" y="2548"/>
                    <a:pt x="3837" y="4015"/>
                    <a:pt x="2953" y="5275"/>
                  </a:cubicBezTo>
                  <a:cubicBezTo>
                    <a:pt x="3596" y="5608"/>
                    <a:pt x="4311" y="5799"/>
                    <a:pt x="5049" y="5846"/>
                  </a:cubicBezTo>
                  <a:lnTo>
                    <a:pt x="5049" y="4037"/>
                  </a:lnTo>
                  <a:cubicBezTo>
                    <a:pt x="4597" y="3965"/>
                    <a:pt x="4239" y="3560"/>
                    <a:pt x="4239" y="3084"/>
                  </a:cubicBezTo>
                  <a:cubicBezTo>
                    <a:pt x="4239" y="2608"/>
                    <a:pt x="4597" y="2227"/>
                    <a:pt x="5049" y="2155"/>
                  </a:cubicBezTo>
                  <a:lnTo>
                    <a:pt x="5049" y="798"/>
                  </a:lnTo>
                  <a:lnTo>
                    <a:pt x="3073" y="798"/>
                  </a:lnTo>
                  <a:lnTo>
                    <a:pt x="3073" y="322"/>
                  </a:lnTo>
                  <a:cubicBezTo>
                    <a:pt x="3061" y="107"/>
                    <a:pt x="2900" y="0"/>
                    <a:pt x="27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8"/>
            <p:cNvSpPr/>
            <p:nvPr/>
          </p:nvSpPr>
          <p:spPr>
            <a:xfrm>
              <a:off x="6619627" y="3638351"/>
              <a:ext cx="176942" cy="204908"/>
            </a:xfrm>
            <a:custGeom>
              <a:avLst/>
              <a:gdLst/>
              <a:ahLst/>
              <a:cxnLst/>
              <a:rect l="l" t="t" r="r" b="b"/>
              <a:pathLst>
                <a:path w="5049" h="5847" extrusionOk="0">
                  <a:moveTo>
                    <a:pt x="0" y="0"/>
                  </a:moveTo>
                  <a:lnTo>
                    <a:pt x="0" y="1810"/>
                  </a:lnTo>
                  <a:cubicBezTo>
                    <a:pt x="453" y="1905"/>
                    <a:pt x="810" y="2286"/>
                    <a:pt x="810" y="2763"/>
                  </a:cubicBezTo>
                  <a:cubicBezTo>
                    <a:pt x="810" y="3239"/>
                    <a:pt x="453" y="3620"/>
                    <a:pt x="0" y="3715"/>
                  </a:cubicBezTo>
                  <a:lnTo>
                    <a:pt x="0" y="5049"/>
                  </a:lnTo>
                  <a:lnTo>
                    <a:pt x="1977" y="5049"/>
                  </a:lnTo>
                  <a:lnTo>
                    <a:pt x="1977" y="5525"/>
                  </a:lnTo>
                  <a:cubicBezTo>
                    <a:pt x="1989" y="5739"/>
                    <a:pt x="2150" y="5847"/>
                    <a:pt x="2307" y="5847"/>
                  </a:cubicBezTo>
                  <a:cubicBezTo>
                    <a:pt x="2465" y="5847"/>
                    <a:pt x="2620" y="5739"/>
                    <a:pt x="2620" y="5525"/>
                  </a:cubicBezTo>
                  <a:lnTo>
                    <a:pt x="2620" y="5049"/>
                  </a:lnTo>
                  <a:lnTo>
                    <a:pt x="5049" y="5049"/>
                  </a:lnTo>
                  <a:cubicBezTo>
                    <a:pt x="5001" y="4334"/>
                    <a:pt x="4811" y="3620"/>
                    <a:pt x="4477" y="2953"/>
                  </a:cubicBezTo>
                  <a:cubicBezTo>
                    <a:pt x="4141" y="3194"/>
                    <a:pt x="3792" y="3298"/>
                    <a:pt x="3459" y="3298"/>
                  </a:cubicBezTo>
                  <a:cubicBezTo>
                    <a:pt x="2213" y="3298"/>
                    <a:pt x="1212" y="1831"/>
                    <a:pt x="2096" y="572"/>
                  </a:cubicBezTo>
                  <a:cubicBezTo>
                    <a:pt x="1453" y="238"/>
                    <a:pt x="739" y="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8"/>
            <p:cNvSpPr/>
            <p:nvPr/>
          </p:nvSpPr>
          <p:spPr>
            <a:xfrm>
              <a:off x="6587911" y="3837792"/>
              <a:ext cx="208658" cy="176977"/>
            </a:xfrm>
            <a:custGeom>
              <a:avLst/>
              <a:gdLst/>
              <a:ahLst/>
              <a:cxnLst/>
              <a:rect l="l" t="t" r="r" b="b"/>
              <a:pathLst>
                <a:path w="5954" h="5050" extrusionOk="0">
                  <a:moveTo>
                    <a:pt x="905" y="1"/>
                  </a:moveTo>
                  <a:lnTo>
                    <a:pt x="905" y="1977"/>
                  </a:lnTo>
                  <a:lnTo>
                    <a:pt x="429" y="1977"/>
                  </a:lnTo>
                  <a:cubicBezTo>
                    <a:pt x="0" y="1977"/>
                    <a:pt x="0" y="2597"/>
                    <a:pt x="429" y="2620"/>
                  </a:cubicBezTo>
                  <a:lnTo>
                    <a:pt x="905" y="2620"/>
                  </a:lnTo>
                  <a:lnTo>
                    <a:pt x="905" y="5049"/>
                  </a:lnTo>
                  <a:cubicBezTo>
                    <a:pt x="1644" y="5002"/>
                    <a:pt x="2358" y="4811"/>
                    <a:pt x="3001" y="4478"/>
                  </a:cubicBezTo>
                  <a:cubicBezTo>
                    <a:pt x="2173" y="3390"/>
                    <a:pt x="2989" y="1763"/>
                    <a:pt x="4353" y="1763"/>
                  </a:cubicBezTo>
                  <a:cubicBezTo>
                    <a:pt x="4362" y="1763"/>
                    <a:pt x="4372" y="1763"/>
                    <a:pt x="4382" y="1763"/>
                  </a:cubicBezTo>
                  <a:cubicBezTo>
                    <a:pt x="4763" y="1763"/>
                    <a:pt x="5121" y="1882"/>
                    <a:pt x="5406" y="2096"/>
                  </a:cubicBezTo>
                  <a:cubicBezTo>
                    <a:pt x="5716" y="1430"/>
                    <a:pt x="5906" y="715"/>
                    <a:pt x="5954" y="1"/>
                  </a:cubicBezTo>
                  <a:lnTo>
                    <a:pt x="4144" y="1"/>
                  </a:lnTo>
                  <a:cubicBezTo>
                    <a:pt x="4049" y="525"/>
                    <a:pt x="3626" y="787"/>
                    <a:pt x="3203" y="787"/>
                  </a:cubicBezTo>
                  <a:cubicBezTo>
                    <a:pt x="2781" y="787"/>
                    <a:pt x="2358" y="525"/>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8"/>
            <p:cNvSpPr/>
            <p:nvPr/>
          </p:nvSpPr>
          <p:spPr>
            <a:xfrm>
              <a:off x="6420992" y="3639192"/>
              <a:ext cx="208693" cy="176101"/>
            </a:xfrm>
            <a:custGeom>
              <a:avLst/>
              <a:gdLst/>
              <a:ahLst/>
              <a:cxnLst/>
              <a:rect l="l" t="t" r="r" b="b"/>
              <a:pathLst>
                <a:path w="5955" h="5025" extrusionOk="0">
                  <a:moveTo>
                    <a:pt x="5049" y="0"/>
                  </a:moveTo>
                  <a:cubicBezTo>
                    <a:pt x="4311" y="24"/>
                    <a:pt x="3596" y="214"/>
                    <a:pt x="2953" y="548"/>
                  </a:cubicBezTo>
                  <a:cubicBezTo>
                    <a:pt x="3837" y="1807"/>
                    <a:pt x="2836" y="3274"/>
                    <a:pt x="1590" y="3274"/>
                  </a:cubicBezTo>
                  <a:cubicBezTo>
                    <a:pt x="1258" y="3274"/>
                    <a:pt x="908" y="3170"/>
                    <a:pt x="572" y="2929"/>
                  </a:cubicBezTo>
                  <a:cubicBezTo>
                    <a:pt x="239" y="3596"/>
                    <a:pt x="48" y="4310"/>
                    <a:pt x="0" y="5025"/>
                  </a:cubicBezTo>
                  <a:lnTo>
                    <a:pt x="1810" y="5025"/>
                  </a:lnTo>
                  <a:cubicBezTo>
                    <a:pt x="1882" y="4572"/>
                    <a:pt x="2263" y="4239"/>
                    <a:pt x="2739" y="4239"/>
                  </a:cubicBezTo>
                  <a:cubicBezTo>
                    <a:pt x="3215" y="4239"/>
                    <a:pt x="3620" y="4572"/>
                    <a:pt x="3692" y="5025"/>
                  </a:cubicBezTo>
                  <a:lnTo>
                    <a:pt x="5049" y="5025"/>
                  </a:lnTo>
                  <a:lnTo>
                    <a:pt x="5049" y="3072"/>
                  </a:lnTo>
                  <a:lnTo>
                    <a:pt x="5525" y="3072"/>
                  </a:lnTo>
                  <a:cubicBezTo>
                    <a:pt x="5954" y="3048"/>
                    <a:pt x="5954" y="2429"/>
                    <a:pt x="5525" y="2405"/>
                  </a:cubicBezTo>
                  <a:lnTo>
                    <a:pt x="5049" y="2405"/>
                  </a:lnTo>
                  <a:lnTo>
                    <a:pt x="5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8"/>
            <p:cNvSpPr/>
            <p:nvPr/>
          </p:nvSpPr>
          <p:spPr>
            <a:xfrm>
              <a:off x="6703910" y="3656715"/>
              <a:ext cx="75136" cy="75136"/>
            </a:xfrm>
            <a:custGeom>
              <a:avLst/>
              <a:gdLst/>
              <a:ahLst/>
              <a:cxnLst/>
              <a:rect l="l" t="t" r="r" b="b"/>
              <a:pathLst>
                <a:path w="2144" h="2144" extrusionOk="0">
                  <a:moveTo>
                    <a:pt x="1072" y="0"/>
                  </a:moveTo>
                  <a:cubicBezTo>
                    <a:pt x="548" y="0"/>
                    <a:pt x="24" y="357"/>
                    <a:pt x="1" y="1072"/>
                  </a:cubicBezTo>
                  <a:cubicBezTo>
                    <a:pt x="1" y="1667"/>
                    <a:pt x="477" y="2143"/>
                    <a:pt x="1072" y="2143"/>
                  </a:cubicBezTo>
                  <a:cubicBezTo>
                    <a:pt x="1668" y="2143"/>
                    <a:pt x="2144" y="1667"/>
                    <a:pt x="2144" y="1072"/>
                  </a:cubicBezTo>
                  <a:cubicBezTo>
                    <a:pt x="2120" y="357"/>
                    <a:pt x="1596"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8"/>
            <p:cNvSpPr/>
            <p:nvPr/>
          </p:nvSpPr>
          <p:spPr>
            <a:xfrm>
              <a:off x="6426003" y="3655874"/>
              <a:ext cx="88489" cy="75978"/>
            </a:xfrm>
            <a:custGeom>
              <a:avLst/>
              <a:gdLst/>
              <a:ahLst/>
              <a:cxnLst/>
              <a:rect l="l" t="t" r="r" b="b"/>
              <a:pathLst>
                <a:path w="2525" h="2168" extrusionOk="0">
                  <a:moveTo>
                    <a:pt x="1429" y="0"/>
                  </a:moveTo>
                  <a:cubicBezTo>
                    <a:pt x="0" y="72"/>
                    <a:pt x="0" y="2120"/>
                    <a:pt x="1429" y="2167"/>
                  </a:cubicBezTo>
                  <a:cubicBezTo>
                    <a:pt x="2025" y="2167"/>
                    <a:pt x="2525" y="1691"/>
                    <a:pt x="2525" y="1096"/>
                  </a:cubicBezTo>
                  <a:cubicBezTo>
                    <a:pt x="2525" y="500"/>
                    <a:pt x="2025" y="0"/>
                    <a:pt x="1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8"/>
            <p:cNvSpPr/>
            <p:nvPr/>
          </p:nvSpPr>
          <p:spPr>
            <a:xfrm>
              <a:off x="6703910" y="3921269"/>
              <a:ext cx="75136" cy="75136"/>
            </a:xfrm>
            <a:custGeom>
              <a:avLst/>
              <a:gdLst/>
              <a:ahLst/>
              <a:cxnLst/>
              <a:rect l="l" t="t" r="r" b="b"/>
              <a:pathLst>
                <a:path w="2144" h="2144" extrusionOk="0">
                  <a:moveTo>
                    <a:pt x="1072" y="0"/>
                  </a:moveTo>
                  <a:cubicBezTo>
                    <a:pt x="477" y="0"/>
                    <a:pt x="1" y="477"/>
                    <a:pt x="1" y="1072"/>
                  </a:cubicBezTo>
                  <a:cubicBezTo>
                    <a:pt x="24" y="1786"/>
                    <a:pt x="548" y="2144"/>
                    <a:pt x="1072" y="2144"/>
                  </a:cubicBezTo>
                  <a:cubicBezTo>
                    <a:pt x="1596" y="2144"/>
                    <a:pt x="2120" y="1786"/>
                    <a:pt x="2144" y="1072"/>
                  </a:cubicBezTo>
                  <a:cubicBezTo>
                    <a:pt x="2144" y="477"/>
                    <a:pt x="1668"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8"/>
            <p:cNvSpPr/>
            <p:nvPr/>
          </p:nvSpPr>
          <p:spPr>
            <a:xfrm>
              <a:off x="6438514" y="3921269"/>
              <a:ext cx="75978" cy="75136"/>
            </a:xfrm>
            <a:custGeom>
              <a:avLst/>
              <a:gdLst/>
              <a:ahLst/>
              <a:cxnLst/>
              <a:rect l="l" t="t" r="r" b="b"/>
              <a:pathLst>
                <a:path w="2168" h="2144" extrusionOk="0">
                  <a:moveTo>
                    <a:pt x="1072" y="0"/>
                  </a:moveTo>
                  <a:cubicBezTo>
                    <a:pt x="477" y="0"/>
                    <a:pt x="1" y="477"/>
                    <a:pt x="1" y="1072"/>
                  </a:cubicBezTo>
                  <a:cubicBezTo>
                    <a:pt x="24" y="1786"/>
                    <a:pt x="548" y="2144"/>
                    <a:pt x="1075" y="2144"/>
                  </a:cubicBezTo>
                  <a:cubicBezTo>
                    <a:pt x="1602" y="2144"/>
                    <a:pt x="2132" y="1786"/>
                    <a:pt x="2168" y="1072"/>
                  </a:cubicBezTo>
                  <a:cubicBezTo>
                    <a:pt x="2168" y="477"/>
                    <a:pt x="1668"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48"/>
          <p:cNvGrpSpPr/>
          <p:nvPr/>
        </p:nvGrpSpPr>
        <p:grpSpPr>
          <a:xfrm>
            <a:off x="974576" y="2047451"/>
            <a:ext cx="1124721" cy="1471484"/>
            <a:chOff x="5649826" y="1833954"/>
            <a:chExt cx="285477" cy="375752"/>
          </a:xfrm>
        </p:grpSpPr>
        <p:sp>
          <p:nvSpPr>
            <p:cNvPr id="961" name="Google Shape;961;p48"/>
            <p:cNvSpPr/>
            <p:nvPr/>
          </p:nvSpPr>
          <p:spPr>
            <a:xfrm>
              <a:off x="5858484" y="1977534"/>
              <a:ext cx="76819" cy="84318"/>
            </a:xfrm>
            <a:custGeom>
              <a:avLst/>
              <a:gdLst/>
              <a:ahLst/>
              <a:cxnLst/>
              <a:rect l="l" t="t" r="r" b="b"/>
              <a:pathLst>
                <a:path w="2192" h="2406" extrusionOk="0">
                  <a:moveTo>
                    <a:pt x="1215" y="1"/>
                  </a:moveTo>
                  <a:cubicBezTo>
                    <a:pt x="953" y="572"/>
                    <a:pt x="524" y="1048"/>
                    <a:pt x="1" y="1406"/>
                  </a:cubicBezTo>
                  <a:lnTo>
                    <a:pt x="191" y="1406"/>
                  </a:lnTo>
                  <a:cubicBezTo>
                    <a:pt x="644" y="1406"/>
                    <a:pt x="1025" y="1763"/>
                    <a:pt x="1025" y="2215"/>
                  </a:cubicBezTo>
                  <a:cubicBezTo>
                    <a:pt x="1025" y="2311"/>
                    <a:pt x="1096" y="2406"/>
                    <a:pt x="1191" y="2406"/>
                  </a:cubicBezTo>
                  <a:lnTo>
                    <a:pt x="2191" y="2406"/>
                  </a:lnTo>
                  <a:cubicBezTo>
                    <a:pt x="2120" y="1501"/>
                    <a:pt x="1787" y="667"/>
                    <a:pt x="1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8"/>
            <p:cNvSpPr/>
            <p:nvPr/>
          </p:nvSpPr>
          <p:spPr>
            <a:xfrm>
              <a:off x="5663179" y="2115225"/>
              <a:ext cx="138603" cy="94481"/>
            </a:xfrm>
            <a:custGeom>
              <a:avLst/>
              <a:gdLst/>
              <a:ahLst/>
              <a:cxnLst/>
              <a:rect l="l" t="t" r="r" b="b"/>
              <a:pathLst>
                <a:path w="3955" h="2696" extrusionOk="0">
                  <a:moveTo>
                    <a:pt x="1" y="1"/>
                  </a:moveTo>
                  <a:cubicBezTo>
                    <a:pt x="532" y="1572"/>
                    <a:pt x="2050" y="2695"/>
                    <a:pt x="3794" y="2695"/>
                  </a:cubicBezTo>
                  <a:cubicBezTo>
                    <a:pt x="3847" y="2695"/>
                    <a:pt x="3900" y="2694"/>
                    <a:pt x="3954" y="2692"/>
                  </a:cubicBezTo>
                  <a:lnTo>
                    <a:pt x="3954" y="2192"/>
                  </a:lnTo>
                  <a:cubicBezTo>
                    <a:pt x="3954" y="1906"/>
                    <a:pt x="3716" y="1692"/>
                    <a:pt x="3454" y="1692"/>
                  </a:cubicBezTo>
                  <a:cubicBezTo>
                    <a:pt x="2835" y="1692"/>
                    <a:pt x="2311" y="1192"/>
                    <a:pt x="2311" y="573"/>
                  </a:cubicBezTo>
                  <a:cubicBezTo>
                    <a:pt x="2311" y="263"/>
                    <a:pt x="2073" y="1"/>
                    <a:pt x="1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8"/>
            <p:cNvSpPr/>
            <p:nvPr/>
          </p:nvSpPr>
          <p:spPr>
            <a:xfrm>
              <a:off x="5649826" y="1977534"/>
              <a:ext cx="284635" cy="228704"/>
            </a:xfrm>
            <a:custGeom>
              <a:avLst/>
              <a:gdLst/>
              <a:ahLst/>
              <a:cxnLst/>
              <a:rect l="l" t="t" r="r" b="b"/>
              <a:pathLst>
                <a:path w="8122" h="6526" extrusionOk="0">
                  <a:moveTo>
                    <a:pt x="1144" y="1"/>
                  </a:moveTo>
                  <a:cubicBezTo>
                    <a:pt x="358" y="882"/>
                    <a:pt x="1" y="2144"/>
                    <a:pt x="215" y="3311"/>
                  </a:cubicBezTo>
                  <a:lnTo>
                    <a:pt x="2144" y="3311"/>
                  </a:lnTo>
                  <a:cubicBezTo>
                    <a:pt x="2787" y="3311"/>
                    <a:pt x="3335" y="3835"/>
                    <a:pt x="3335" y="4478"/>
                  </a:cubicBezTo>
                  <a:cubicBezTo>
                    <a:pt x="3335" y="4763"/>
                    <a:pt x="3549" y="5002"/>
                    <a:pt x="3835" y="5002"/>
                  </a:cubicBezTo>
                  <a:cubicBezTo>
                    <a:pt x="4454" y="5002"/>
                    <a:pt x="4954" y="5502"/>
                    <a:pt x="4954" y="6121"/>
                  </a:cubicBezTo>
                  <a:lnTo>
                    <a:pt x="4954" y="6526"/>
                  </a:lnTo>
                  <a:cubicBezTo>
                    <a:pt x="6645" y="6192"/>
                    <a:pt x="7955" y="4763"/>
                    <a:pt x="8122" y="3025"/>
                  </a:cubicBezTo>
                  <a:lnTo>
                    <a:pt x="7145" y="3025"/>
                  </a:lnTo>
                  <a:cubicBezTo>
                    <a:pt x="6717" y="3025"/>
                    <a:pt x="6336" y="2668"/>
                    <a:pt x="6336" y="2215"/>
                  </a:cubicBezTo>
                  <a:cubicBezTo>
                    <a:pt x="6336" y="2120"/>
                    <a:pt x="6264" y="2025"/>
                    <a:pt x="6145" y="2025"/>
                  </a:cubicBezTo>
                  <a:lnTo>
                    <a:pt x="5026" y="2025"/>
                  </a:lnTo>
                  <a:cubicBezTo>
                    <a:pt x="4907" y="2120"/>
                    <a:pt x="4811" y="2215"/>
                    <a:pt x="4716" y="2311"/>
                  </a:cubicBezTo>
                  <a:lnTo>
                    <a:pt x="4145" y="2882"/>
                  </a:lnTo>
                  <a:lnTo>
                    <a:pt x="3573" y="2311"/>
                  </a:lnTo>
                  <a:cubicBezTo>
                    <a:pt x="3263" y="2001"/>
                    <a:pt x="2906" y="1715"/>
                    <a:pt x="2501" y="1477"/>
                  </a:cubicBezTo>
                  <a:cubicBezTo>
                    <a:pt x="1906" y="1144"/>
                    <a:pt x="1430" y="620"/>
                    <a:pt x="1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8"/>
            <p:cNvSpPr/>
            <p:nvPr/>
          </p:nvSpPr>
          <p:spPr>
            <a:xfrm>
              <a:off x="5752508" y="1903484"/>
              <a:ext cx="85159" cy="67427"/>
            </a:xfrm>
            <a:custGeom>
              <a:avLst/>
              <a:gdLst/>
              <a:ahLst/>
              <a:cxnLst/>
              <a:rect l="l" t="t" r="r" b="b"/>
              <a:pathLst>
                <a:path w="2430" h="1924" extrusionOk="0">
                  <a:moveTo>
                    <a:pt x="584" y="0"/>
                  </a:moveTo>
                  <a:cubicBezTo>
                    <a:pt x="447" y="0"/>
                    <a:pt x="310" y="54"/>
                    <a:pt x="214" y="161"/>
                  </a:cubicBezTo>
                  <a:cubicBezTo>
                    <a:pt x="0" y="375"/>
                    <a:pt x="0" y="709"/>
                    <a:pt x="214" y="923"/>
                  </a:cubicBezTo>
                  <a:lnTo>
                    <a:pt x="1215" y="1923"/>
                  </a:lnTo>
                  <a:lnTo>
                    <a:pt x="2239" y="923"/>
                  </a:lnTo>
                  <a:cubicBezTo>
                    <a:pt x="2429" y="709"/>
                    <a:pt x="2429" y="375"/>
                    <a:pt x="2239" y="161"/>
                  </a:cubicBezTo>
                  <a:lnTo>
                    <a:pt x="2215" y="161"/>
                  </a:lnTo>
                  <a:cubicBezTo>
                    <a:pt x="2120" y="54"/>
                    <a:pt x="1983" y="0"/>
                    <a:pt x="1846" y="0"/>
                  </a:cubicBezTo>
                  <a:cubicBezTo>
                    <a:pt x="1709" y="0"/>
                    <a:pt x="1572" y="54"/>
                    <a:pt x="1477" y="161"/>
                  </a:cubicBezTo>
                  <a:lnTo>
                    <a:pt x="1215" y="423"/>
                  </a:lnTo>
                  <a:lnTo>
                    <a:pt x="953" y="161"/>
                  </a:lnTo>
                  <a:cubicBezTo>
                    <a:pt x="857" y="54"/>
                    <a:pt x="720"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8"/>
            <p:cNvSpPr/>
            <p:nvPr/>
          </p:nvSpPr>
          <p:spPr>
            <a:xfrm>
              <a:off x="5699941" y="1833954"/>
              <a:ext cx="191135" cy="213739"/>
            </a:xfrm>
            <a:custGeom>
              <a:avLst/>
              <a:gdLst/>
              <a:ahLst/>
              <a:cxnLst/>
              <a:rect l="l" t="t" r="r" b="b"/>
              <a:pathLst>
                <a:path w="5454" h="6099" extrusionOk="0">
                  <a:moveTo>
                    <a:pt x="3354" y="1368"/>
                  </a:moveTo>
                  <a:cubicBezTo>
                    <a:pt x="3659" y="1368"/>
                    <a:pt x="3961" y="1482"/>
                    <a:pt x="4167" y="1716"/>
                  </a:cubicBezTo>
                  <a:cubicBezTo>
                    <a:pt x="4620" y="2169"/>
                    <a:pt x="4620" y="2907"/>
                    <a:pt x="4167" y="3359"/>
                  </a:cubicBezTo>
                  <a:lnTo>
                    <a:pt x="2715" y="4812"/>
                  </a:lnTo>
                  <a:lnTo>
                    <a:pt x="1262" y="3359"/>
                  </a:lnTo>
                  <a:cubicBezTo>
                    <a:pt x="809" y="2907"/>
                    <a:pt x="809" y="2169"/>
                    <a:pt x="1262" y="1716"/>
                  </a:cubicBezTo>
                  <a:cubicBezTo>
                    <a:pt x="1482" y="1482"/>
                    <a:pt x="1790" y="1368"/>
                    <a:pt x="2093" y="1368"/>
                  </a:cubicBezTo>
                  <a:cubicBezTo>
                    <a:pt x="2314" y="1368"/>
                    <a:pt x="2534" y="1429"/>
                    <a:pt x="2715" y="1549"/>
                  </a:cubicBezTo>
                  <a:cubicBezTo>
                    <a:pt x="2906" y="1429"/>
                    <a:pt x="3131" y="1368"/>
                    <a:pt x="3354" y="1368"/>
                  </a:cubicBezTo>
                  <a:close/>
                  <a:moveTo>
                    <a:pt x="2684" y="0"/>
                  </a:moveTo>
                  <a:cubicBezTo>
                    <a:pt x="1263" y="0"/>
                    <a:pt x="0" y="1266"/>
                    <a:pt x="24" y="2693"/>
                  </a:cubicBezTo>
                  <a:cubicBezTo>
                    <a:pt x="24" y="3669"/>
                    <a:pt x="548" y="4550"/>
                    <a:pt x="1381" y="5050"/>
                  </a:cubicBezTo>
                  <a:cubicBezTo>
                    <a:pt x="1833" y="5312"/>
                    <a:pt x="2238" y="5622"/>
                    <a:pt x="2596" y="5955"/>
                  </a:cubicBezTo>
                  <a:lnTo>
                    <a:pt x="2715" y="6098"/>
                  </a:lnTo>
                  <a:lnTo>
                    <a:pt x="2834" y="5979"/>
                  </a:lnTo>
                  <a:cubicBezTo>
                    <a:pt x="3191" y="5622"/>
                    <a:pt x="3596" y="5312"/>
                    <a:pt x="4072" y="5050"/>
                  </a:cubicBezTo>
                  <a:cubicBezTo>
                    <a:pt x="4906" y="4550"/>
                    <a:pt x="5406" y="3669"/>
                    <a:pt x="5406" y="2693"/>
                  </a:cubicBezTo>
                  <a:cubicBezTo>
                    <a:pt x="5453" y="1264"/>
                    <a:pt x="4191" y="2"/>
                    <a:pt x="2762" y="2"/>
                  </a:cubicBezTo>
                  <a:cubicBezTo>
                    <a:pt x="2736" y="1"/>
                    <a:pt x="2710" y="0"/>
                    <a:pt x="2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49"/>
          <p:cNvSpPr/>
          <p:nvPr/>
        </p:nvSpPr>
        <p:spPr>
          <a:xfrm>
            <a:off x="713232" y="3671900"/>
            <a:ext cx="1705500" cy="9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9"/>
          <p:cNvSpPr/>
          <p:nvPr/>
        </p:nvSpPr>
        <p:spPr>
          <a:xfrm>
            <a:off x="713224" y="3671900"/>
            <a:ext cx="512400" cy="9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9"/>
          <p:cNvSpPr txBox="1">
            <a:spLocks noGrp="1"/>
          </p:cNvSpPr>
          <p:nvPr>
            <p:ph type="title" idx="16"/>
          </p:nvPr>
        </p:nvSpPr>
        <p:spPr>
          <a:xfrm>
            <a:off x="743082" y="3976778"/>
            <a:ext cx="1645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973" name="Google Shape;973;p49"/>
          <p:cNvSpPr txBox="1">
            <a:spLocks noGrp="1"/>
          </p:cNvSpPr>
          <p:nvPr>
            <p:ph type="title" idx="4"/>
          </p:nvPr>
        </p:nvSpPr>
        <p:spPr>
          <a:xfrm>
            <a:off x="2702428" y="3310127"/>
            <a:ext cx="1705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70%</a:t>
            </a:r>
            <a:endParaRPr/>
          </a:p>
        </p:txBody>
      </p:sp>
      <p:sp>
        <p:nvSpPr>
          <p:cNvPr id="974" name="Google Shape;974;p49"/>
          <p:cNvSpPr txBox="1">
            <a:spLocks noGrp="1"/>
          </p:cNvSpPr>
          <p:nvPr>
            <p:ph type="subTitle" idx="5"/>
          </p:nvPr>
        </p:nvSpPr>
        <p:spPr>
          <a:xfrm flipH="1">
            <a:off x="2702275" y="2031650"/>
            <a:ext cx="1705500" cy="46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SEMANA 2</a:t>
            </a:r>
            <a:endParaRPr/>
          </a:p>
        </p:txBody>
      </p:sp>
      <p:sp>
        <p:nvSpPr>
          <p:cNvPr id="975" name="Google Shape;975;p49"/>
          <p:cNvSpPr txBox="1">
            <a:spLocks noGrp="1"/>
          </p:cNvSpPr>
          <p:nvPr>
            <p:ph type="subTitle" idx="6"/>
          </p:nvPr>
        </p:nvSpPr>
        <p:spPr>
          <a:xfrm flipH="1">
            <a:off x="2702275" y="2596896"/>
            <a:ext cx="17055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Mercurio es un planeta pequeño</a:t>
            </a:r>
            <a:endParaRPr/>
          </a:p>
        </p:txBody>
      </p:sp>
      <p:sp>
        <p:nvSpPr>
          <p:cNvPr id="976" name="Google Shape;976;p49"/>
          <p:cNvSpPr txBox="1">
            <a:spLocks noGrp="1"/>
          </p:cNvSpPr>
          <p:nvPr>
            <p:ph type="title" idx="7"/>
          </p:nvPr>
        </p:nvSpPr>
        <p:spPr>
          <a:xfrm>
            <a:off x="4734664" y="3310127"/>
            <a:ext cx="1705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977" name="Google Shape;977;p49"/>
          <p:cNvSpPr txBox="1">
            <a:spLocks noGrp="1"/>
          </p:cNvSpPr>
          <p:nvPr>
            <p:ph type="subTitle" idx="8"/>
          </p:nvPr>
        </p:nvSpPr>
        <p:spPr>
          <a:xfrm flipH="1">
            <a:off x="4734511" y="2031650"/>
            <a:ext cx="1705500" cy="46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SEMANA 3</a:t>
            </a:r>
            <a:endParaRPr/>
          </a:p>
        </p:txBody>
      </p:sp>
      <p:sp>
        <p:nvSpPr>
          <p:cNvPr id="978" name="Google Shape;978;p49"/>
          <p:cNvSpPr txBox="1">
            <a:spLocks noGrp="1"/>
          </p:cNvSpPr>
          <p:nvPr>
            <p:ph type="subTitle" idx="9"/>
          </p:nvPr>
        </p:nvSpPr>
        <p:spPr>
          <a:xfrm flipH="1">
            <a:off x="4734511" y="2596896"/>
            <a:ext cx="17055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pesar de ser rojo, Marte es frío</a:t>
            </a:r>
            <a:endParaRPr/>
          </a:p>
        </p:txBody>
      </p:sp>
      <p:sp>
        <p:nvSpPr>
          <p:cNvPr id="979" name="Google Shape;979;p49"/>
          <p:cNvSpPr txBox="1">
            <a:spLocks noGrp="1"/>
          </p:cNvSpPr>
          <p:nvPr>
            <p:ph type="title" idx="13"/>
          </p:nvPr>
        </p:nvSpPr>
        <p:spPr>
          <a:xfrm>
            <a:off x="6725568" y="3310127"/>
            <a:ext cx="1705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65%</a:t>
            </a:r>
            <a:endParaRPr/>
          </a:p>
        </p:txBody>
      </p:sp>
      <p:sp>
        <p:nvSpPr>
          <p:cNvPr id="980" name="Google Shape;980;p49"/>
          <p:cNvSpPr txBox="1">
            <a:spLocks noGrp="1"/>
          </p:cNvSpPr>
          <p:nvPr>
            <p:ph type="subTitle" idx="14"/>
          </p:nvPr>
        </p:nvSpPr>
        <p:spPr>
          <a:xfrm flipH="1">
            <a:off x="6725415" y="2031650"/>
            <a:ext cx="1705500" cy="46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SEMANA 4</a:t>
            </a:r>
            <a:endParaRPr/>
          </a:p>
        </p:txBody>
      </p:sp>
      <p:sp>
        <p:nvSpPr>
          <p:cNvPr id="981" name="Google Shape;981;p49"/>
          <p:cNvSpPr txBox="1">
            <a:spLocks noGrp="1"/>
          </p:cNvSpPr>
          <p:nvPr>
            <p:ph type="subTitle" idx="15"/>
          </p:nvPr>
        </p:nvSpPr>
        <p:spPr>
          <a:xfrm flipH="1">
            <a:off x="6725415" y="2596896"/>
            <a:ext cx="17055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Plutón se considera un planeta enano</a:t>
            </a:r>
            <a:endParaRPr/>
          </a:p>
        </p:txBody>
      </p:sp>
      <p:sp>
        <p:nvSpPr>
          <p:cNvPr id="982" name="Google Shape;982;p49"/>
          <p:cNvSpPr txBox="1">
            <a:spLocks noGrp="1"/>
          </p:cNvSpPr>
          <p:nvPr>
            <p:ph type="title" idx="17"/>
          </p:nvPr>
        </p:nvSpPr>
        <p:spPr>
          <a:xfrm>
            <a:off x="2702428" y="3976775"/>
            <a:ext cx="1705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a:t>
            </a:r>
            <a:endParaRPr/>
          </a:p>
        </p:txBody>
      </p:sp>
      <p:sp>
        <p:nvSpPr>
          <p:cNvPr id="983" name="Google Shape;983;p49"/>
          <p:cNvSpPr txBox="1">
            <a:spLocks noGrp="1"/>
          </p:cNvSpPr>
          <p:nvPr>
            <p:ph type="title" idx="18"/>
          </p:nvPr>
        </p:nvSpPr>
        <p:spPr>
          <a:xfrm>
            <a:off x="4734664" y="3976775"/>
            <a:ext cx="1705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45%</a:t>
            </a:r>
            <a:endParaRPr/>
          </a:p>
        </p:txBody>
      </p:sp>
      <p:sp>
        <p:nvSpPr>
          <p:cNvPr id="984" name="Google Shape;984;p49"/>
          <p:cNvSpPr txBox="1">
            <a:spLocks noGrp="1"/>
          </p:cNvSpPr>
          <p:nvPr>
            <p:ph type="title" idx="19"/>
          </p:nvPr>
        </p:nvSpPr>
        <p:spPr>
          <a:xfrm>
            <a:off x="6725568" y="3976775"/>
            <a:ext cx="1705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90%</a:t>
            </a:r>
            <a:endParaRPr/>
          </a:p>
        </p:txBody>
      </p:sp>
      <p:sp>
        <p:nvSpPr>
          <p:cNvPr id="985" name="Google Shape;985;p49"/>
          <p:cNvSpPr txBox="1">
            <a:spLocks noGrp="1"/>
          </p:cNvSpPr>
          <p:nvPr>
            <p:ph type="title"/>
          </p:nvPr>
        </p:nvSpPr>
        <p:spPr>
          <a:xfrm>
            <a:off x="713232" y="3310127"/>
            <a:ext cx="1705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35%</a:t>
            </a:r>
            <a:endParaRPr/>
          </a:p>
        </p:txBody>
      </p:sp>
      <p:sp>
        <p:nvSpPr>
          <p:cNvPr id="986" name="Google Shape;986;p49"/>
          <p:cNvSpPr txBox="1">
            <a:spLocks noGrp="1"/>
          </p:cNvSpPr>
          <p:nvPr>
            <p:ph type="subTitle" idx="1"/>
          </p:nvPr>
        </p:nvSpPr>
        <p:spPr>
          <a:xfrm flipH="1">
            <a:off x="713232" y="2031650"/>
            <a:ext cx="1705500" cy="46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SEMANA 1</a:t>
            </a:r>
            <a:endParaRPr/>
          </a:p>
        </p:txBody>
      </p:sp>
      <p:sp>
        <p:nvSpPr>
          <p:cNvPr id="987" name="Google Shape;987;p49"/>
          <p:cNvSpPr txBox="1">
            <a:spLocks noGrp="1"/>
          </p:cNvSpPr>
          <p:nvPr>
            <p:ph type="subTitle" idx="2"/>
          </p:nvPr>
        </p:nvSpPr>
        <p:spPr>
          <a:xfrm flipH="1">
            <a:off x="713232" y="2596896"/>
            <a:ext cx="17055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tiene unas temperaturas altas</a:t>
            </a:r>
            <a:endParaRPr/>
          </a:p>
        </p:txBody>
      </p:sp>
      <p:sp>
        <p:nvSpPr>
          <p:cNvPr id="988" name="Google Shape;988;p49"/>
          <p:cNvSpPr txBox="1">
            <a:spLocks noGrp="1"/>
          </p:cNvSpPr>
          <p:nvPr>
            <p:ph type="title" idx="3"/>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SEGUIMIENTO</a:t>
            </a:r>
            <a:r>
              <a:rPr lang="en">
                <a:latin typeface="Barlow"/>
                <a:ea typeface="Barlow"/>
                <a:cs typeface="Barlow"/>
                <a:sym typeface="Barlow"/>
              </a:rPr>
              <a:t> DEL PACIENTE</a:t>
            </a:r>
            <a:endParaRPr>
              <a:latin typeface="Barlow"/>
              <a:ea typeface="Barlow"/>
              <a:cs typeface="Barlow"/>
              <a:sym typeface="Barlow"/>
            </a:endParaRPr>
          </a:p>
        </p:txBody>
      </p:sp>
      <p:sp>
        <p:nvSpPr>
          <p:cNvPr id="989" name="Google Shape;989;p49"/>
          <p:cNvSpPr/>
          <p:nvPr/>
        </p:nvSpPr>
        <p:spPr>
          <a:xfrm>
            <a:off x="6596925" y="2428373"/>
            <a:ext cx="2184300" cy="44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990" name="Google Shape;990;p49"/>
          <p:cNvSpPr/>
          <p:nvPr/>
        </p:nvSpPr>
        <p:spPr>
          <a:xfrm>
            <a:off x="4569100" y="2428373"/>
            <a:ext cx="2045100" cy="4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cxnSp>
        <p:nvCxnSpPr>
          <p:cNvPr id="991" name="Google Shape;991;p49"/>
          <p:cNvCxnSpPr/>
          <p:nvPr/>
        </p:nvCxnSpPr>
        <p:spPr>
          <a:xfrm>
            <a:off x="6622948" y="2428371"/>
            <a:ext cx="0" cy="2333400"/>
          </a:xfrm>
          <a:prstGeom prst="straightConnector1">
            <a:avLst/>
          </a:prstGeom>
          <a:noFill/>
          <a:ln w="19050" cap="flat" cmpd="sng">
            <a:solidFill>
              <a:schemeClr val="accent3"/>
            </a:solidFill>
            <a:prstDash val="dot"/>
            <a:round/>
            <a:headEnd type="none" w="sm" len="sm"/>
            <a:tailEnd type="none" w="sm" len="sm"/>
          </a:ln>
        </p:spPr>
      </p:cxnSp>
      <p:sp>
        <p:nvSpPr>
          <p:cNvPr id="992" name="Google Shape;992;p49"/>
          <p:cNvSpPr/>
          <p:nvPr/>
        </p:nvSpPr>
        <p:spPr>
          <a:xfrm>
            <a:off x="2462958" y="2428371"/>
            <a:ext cx="2106000" cy="44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cxnSp>
        <p:nvCxnSpPr>
          <p:cNvPr id="993" name="Google Shape;993;p49"/>
          <p:cNvCxnSpPr/>
          <p:nvPr/>
        </p:nvCxnSpPr>
        <p:spPr>
          <a:xfrm>
            <a:off x="4577741" y="2428371"/>
            <a:ext cx="0" cy="2333400"/>
          </a:xfrm>
          <a:prstGeom prst="straightConnector1">
            <a:avLst/>
          </a:prstGeom>
          <a:noFill/>
          <a:ln w="19050" cap="flat" cmpd="sng">
            <a:solidFill>
              <a:schemeClr val="accent3"/>
            </a:solidFill>
            <a:prstDash val="dot"/>
            <a:round/>
            <a:headEnd type="none" w="sm" len="sm"/>
            <a:tailEnd type="none" w="sm" len="sm"/>
          </a:ln>
        </p:spPr>
      </p:cxnSp>
      <p:cxnSp>
        <p:nvCxnSpPr>
          <p:cNvPr id="994" name="Google Shape;994;p49"/>
          <p:cNvCxnSpPr/>
          <p:nvPr/>
        </p:nvCxnSpPr>
        <p:spPr>
          <a:xfrm>
            <a:off x="2549912" y="2428371"/>
            <a:ext cx="0" cy="2333400"/>
          </a:xfrm>
          <a:prstGeom prst="straightConnector1">
            <a:avLst/>
          </a:prstGeom>
          <a:noFill/>
          <a:ln w="19050" cap="flat" cmpd="sng">
            <a:solidFill>
              <a:schemeClr val="accent3"/>
            </a:solidFill>
            <a:prstDash val="dot"/>
            <a:round/>
            <a:headEnd type="none" w="sm" len="sm"/>
            <a:tailEnd type="none" w="sm" len="sm"/>
          </a:ln>
        </p:spPr>
      </p:cxnSp>
      <p:sp>
        <p:nvSpPr>
          <p:cNvPr id="995" name="Google Shape;995;p49"/>
          <p:cNvSpPr/>
          <p:nvPr/>
        </p:nvSpPr>
        <p:spPr>
          <a:xfrm>
            <a:off x="356825" y="2428376"/>
            <a:ext cx="2184300" cy="4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grpSp>
        <p:nvGrpSpPr>
          <p:cNvPr id="996" name="Google Shape;996;p49"/>
          <p:cNvGrpSpPr/>
          <p:nvPr/>
        </p:nvGrpSpPr>
        <p:grpSpPr>
          <a:xfrm>
            <a:off x="7351135" y="1435608"/>
            <a:ext cx="338688" cy="446941"/>
            <a:chOff x="7280611" y="3649180"/>
            <a:chExt cx="284635" cy="375612"/>
          </a:xfrm>
        </p:grpSpPr>
        <p:sp>
          <p:nvSpPr>
            <p:cNvPr id="997" name="Google Shape;997;p49"/>
            <p:cNvSpPr/>
            <p:nvPr/>
          </p:nvSpPr>
          <p:spPr>
            <a:xfrm>
              <a:off x="7528484" y="3772714"/>
              <a:ext cx="34239" cy="64308"/>
            </a:xfrm>
            <a:custGeom>
              <a:avLst/>
              <a:gdLst/>
              <a:ahLst/>
              <a:cxnLst/>
              <a:rect l="l" t="t" r="r" b="b"/>
              <a:pathLst>
                <a:path w="977" h="1835" extrusionOk="0">
                  <a:moveTo>
                    <a:pt x="0" y="0"/>
                  </a:moveTo>
                  <a:lnTo>
                    <a:pt x="0" y="1834"/>
                  </a:lnTo>
                  <a:cubicBezTo>
                    <a:pt x="977" y="1596"/>
                    <a:pt x="977" y="23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9"/>
            <p:cNvSpPr/>
            <p:nvPr/>
          </p:nvSpPr>
          <p:spPr>
            <a:xfrm>
              <a:off x="7282293" y="3772714"/>
              <a:ext cx="34239" cy="64308"/>
            </a:xfrm>
            <a:custGeom>
              <a:avLst/>
              <a:gdLst/>
              <a:ahLst/>
              <a:cxnLst/>
              <a:rect l="l" t="t" r="r" b="b"/>
              <a:pathLst>
                <a:path w="977" h="1835" extrusionOk="0">
                  <a:moveTo>
                    <a:pt x="976" y="0"/>
                  </a:moveTo>
                  <a:cubicBezTo>
                    <a:pt x="0" y="238"/>
                    <a:pt x="0" y="1620"/>
                    <a:pt x="976" y="1834"/>
                  </a:cubicBezTo>
                  <a:lnTo>
                    <a:pt x="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9"/>
            <p:cNvSpPr/>
            <p:nvPr/>
          </p:nvSpPr>
          <p:spPr>
            <a:xfrm>
              <a:off x="7374076" y="3942962"/>
              <a:ext cx="37603" cy="30069"/>
            </a:xfrm>
            <a:custGeom>
              <a:avLst/>
              <a:gdLst/>
              <a:ahLst/>
              <a:cxnLst/>
              <a:rect l="l" t="t" r="r" b="b"/>
              <a:pathLst>
                <a:path w="1073" h="858" extrusionOk="0">
                  <a:moveTo>
                    <a:pt x="1" y="0"/>
                  </a:moveTo>
                  <a:lnTo>
                    <a:pt x="1" y="310"/>
                  </a:lnTo>
                  <a:cubicBezTo>
                    <a:pt x="1" y="620"/>
                    <a:pt x="239" y="858"/>
                    <a:pt x="525" y="858"/>
                  </a:cubicBezTo>
                  <a:cubicBezTo>
                    <a:pt x="834" y="858"/>
                    <a:pt x="1072" y="620"/>
                    <a:pt x="1072" y="310"/>
                  </a:cubicBezTo>
                  <a:lnTo>
                    <a:pt x="10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9"/>
            <p:cNvSpPr/>
            <p:nvPr/>
          </p:nvSpPr>
          <p:spPr>
            <a:xfrm>
              <a:off x="7374076" y="3982178"/>
              <a:ext cx="96864" cy="42615"/>
            </a:xfrm>
            <a:custGeom>
              <a:avLst/>
              <a:gdLst/>
              <a:ahLst/>
              <a:cxnLst/>
              <a:rect l="l" t="t" r="r" b="b"/>
              <a:pathLst>
                <a:path w="2764" h="1216" extrusionOk="0">
                  <a:moveTo>
                    <a:pt x="1382" y="1"/>
                  </a:moveTo>
                  <a:cubicBezTo>
                    <a:pt x="1167" y="231"/>
                    <a:pt x="842" y="363"/>
                    <a:pt x="517" y="363"/>
                  </a:cubicBezTo>
                  <a:cubicBezTo>
                    <a:pt x="339" y="363"/>
                    <a:pt x="161" y="323"/>
                    <a:pt x="1" y="239"/>
                  </a:cubicBezTo>
                  <a:lnTo>
                    <a:pt x="1" y="1215"/>
                  </a:lnTo>
                  <a:lnTo>
                    <a:pt x="2763" y="1215"/>
                  </a:lnTo>
                  <a:lnTo>
                    <a:pt x="2763" y="239"/>
                  </a:lnTo>
                  <a:cubicBezTo>
                    <a:pt x="2620" y="310"/>
                    <a:pt x="2430" y="358"/>
                    <a:pt x="2239" y="358"/>
                  </a:cubicBezTo>
                  <a:cubicBezTo>
                    <a:pt x="1906" y="358"/>
                    <a:pt x="1596" y="215"/>
                    <a:pt x="1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9"/>
            <p:cNvSpPr/>
            <p:nvPr/>
          </p:nvSpPr>
          <p:spPr>
            <a:xfrm>
              <a:off x="7433337" y="3942962"/>
              <a:ext cx="37603" cy="30069"/>
            </a:xfrm>
            <a:custGeom>
              <a:avLst/>
              <a:gdLst/>
              <a:ahLst/>
              <a:cxnLst/>
              <a:rect l="l" t="t" r="r" b="b"/>
              <a:pathLst>
                <a:path w="1073" h="858" extrusionOk="0">
                  <a:moveTo>
                    <a:pt x="0" y="0"/>
                  </a:moveTo>
                  <a:lnTo>
                    <a:pt x="0" y="310"/>
                  </a:lnTo>
                  <a:cubicBezTo>
                    <a:pt x="0" y="620"/>
                    <a:pt x="239" y="858"/>
                    <a:pt x="548" y="858"/>
                  </a:cubicBezTo>
                  <a:cubicBezTo>
                    <a:pt x="834" y="858"/>
                    <a:pt x="1072" y="620"/>
                    <a:pt x="1072" y="310"/>
                  </a:cubicBezTo>
                  <a:lnTo>
                    <a:pt x="10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9"/>
            <p:cNvSpPr/>
            <p:nvPr/>
          </p:nvSpPr>
          <p:spPr>
            <a:xfrm>
              <a:off x="7280611" y="3942962"/>
              <a:ext cx="71807" cy="81830"/>
            </a:xfrm>
            <a:custGeom>
              <a:avLst/>
              <a:gdLst/>
              <a:ahLst/>
              <a:cxnLst/>
              <a:rect l="l" t="t" r="r" b="b"/>
              <a:pathLst>
                <a:path w="2049" h="2335" extrusionOk="0">
                  <a:moveTo>
                    <a:pt x="1620" y="0"/>
                  </a:moveTo>
                  <a:cubicBezTo>
                    <a:pt x="715" y="0"/>
                    <a:pt x="0" y="739"/>
                    <a:pt x="0" y="1620"/>
                  </a:cubicBezTo>
                  <a:lnTo>
                    <a:pt x="0" y="2334"/>
                  </a:lnTo>
                  <a:lnTo>
                    <a:pt x="2048" y="2334"/>
                  </a:lnTo>
                  <a:lnTo>
                    <a:pt x="20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9"/>
            <p:cNvSpPr/>
            <p:nvPr/>
          </p:nvSpPr>
          <p:spPr>
            <a:xfrm>
              <a:off x="7493439" y="3942962"/>
              <a:ext cx="71807" cy="81830"/>
            </a:xfrm>
            <a:custGeom>
              <a:avLst/>
              <a:gdLst/>
              <a:ahLst/>
              <a:cxnLst/>
              <a:rect l="l" t="t" r="r" b="b"/>
              <a:pathLst>
                <a:path w="2049" h="2335" extrusionOk="0">
                  <a:moveTo>
                    <a:pt x="0" y="0"/>
                  </a:moveTo>
                  <a:lnTo>
                    <a:pt x="0" y="2334"/>
                  </a:lnTo>
                  <a:lnTo>
                    <a:pt x="2048" y="2334"/>
                  </a:lnTo>
                  <a:lnTo>
                    <a:pt x="2048" y="1620"/>
                  </a:lnTo>
                  <a:cubicBezTo>
                    <a:pt x="2048" y="739"/>
                    <a:pt x="1310" y="0"/>
                    <a:pt x="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9"/>
            <p:cNvSpPr/>
            <p:nvPr/>
          </p:nvSpPr>
          <p:spPr>
            <a:xfrm>
              <a:off x="7338189" y="3649180"/>
              <a:ext cx="168637" cy="90171"/>
            </a:xfrm>
            <a:custGeom>
              <a:avLst/>
              <a:gdLst/>
              <a:ahLst/>
              <a:cxnLst/>
              <a:rect l="l" t="t" r="r" b="b"/>
              <a:pathLst>
                <a:path w="4812" h="2573" extrusionOk="0">
                  <a:moveTo>
                    <a:pt x="1620" y="1"/>
                  </a:moveTo>
                  <a:cubicBezTo>
                    <a:pt x="715" y="1"/>
                    <a:pt x="1" y="715"/>
                    <a:pt x="1" y="1596"/>
                  </a:cubicBezTo>
                  <a:lnTo>
                    <a:pt x="1" y="2573"/>
                  </a:lnTo>
                  <a:lnTo>
                    <a:pt x="1668" y="2573"/>
                  </a:lnTo>
                  <a:cubicBezTo>
                    <a:pt x="2215" y="2573"/>
                    <a:pt x="2668" y="2120"/>
                    <a:pt x="2668" y="1573"/>
                  </a:cubicBezTo>
                  <a:lnTo>
                    <a:pt x="3311" y="1573"/>
                  </a:lnTo>
                  <a:cubicBezTo>
                    <a:pt x="3311" y="2120"/>
                    <a:pt x="3763" y="2573"/>
                    <a:pt x="4311" y="2573"/>
                  </a:cubicBezTo>
                  <a:lnTo>
                    <a:pt x="4811" y="2573"/>
                  </a:lnTo>
                  <a:lnTo>
                    <a:pt x="4811" y="1596"/>
                  </a:lnTo>
                  <a:cubicBezTo>
                    <a:pt x="4811" y="715"/>
                    <a:pt x="4097" y="1"/>
                    <a:pt x="3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9"/>
            <p:cNvSpPr/>
            <p:nvPr/>
          </p:nvSpPr>
          <p:spPr>
            <a:xfrm>
              <a:off x="7338189" y="3737669"/>
              <a:ext cx="168637" cy="182900"/>
            </a:xfrm>
            <a:custGeom>
              <a:avLst/>
              <a:gdLst/>
              <a:ahLst/>
              <a:cxnLst/>
              <a:rect l="l" t="t" r="r" b="b"/>
              <a:pathLst>
                <a:path w="4812" h="5219" extrusionOk="0">
                  <a:moveTo>
                    <a:pt x="1572" y="1596"/>
                  </a:moveTo>
                  <a:lnTo>
                    <a:pt x="1572" y="2239"/>
                  </a:lnTo>
                  <a:lnTo>
                    <a:pt x="929" y="2239"/>
                  </a:lnTo>
                  <a:lnTo>
                    <a:pt x="929" y="1596"/>
                  </a:lnTo>
                  <a:close/>
                  <a:moveTo>
                    <a:pt x="3882" y="1596"/>
                  </a:moveTo>
                  <a:lnTo>
                    <a:pt x="3882" y="2239"/>
                  </a:lnTo>
                  <a:lnTo>
                    <a:pt x="3263" y="2239"/>
                  </a:lnTo>
                  <a:lnTo>
                    <a:pt x="3263" y="1596"/>
                  </a:lnTo>
                  <a:close/>
                  <a:moveTo>
                    <a:pt x="2977" y="0"/>
                  </a:moveTo>
                  <a:cubicBezTo>
                    <a:pt x="2692" y="405"/>
                    <a:pt x="2215" y="667"/>
                    <a:pt x="1668" y="667"/>
                  </a:cubicBezTo>
                  <a:lnTo>
                    <a:pt x="1" y="667"/>
                  </a:lnTo>
                  <a:lnTo>
                    <a:pt x="1" y="2834"/>
                  </a:lnTo>
                  <a:cubicBezTo>
                    <a:pt x="60" y="4427"/>
                    <a:pt x="1229" y="5218"/>
                    <a:pt x="2399" y="5218"/>
                  </a:cubicBezTo>
                  <a:cubicBezTo>
                    <a:pt x="3574" y="5218"/>
                    <a:pt x="4751" y="4421"/>
                    <a:pt x="4811" y="2834"/>
                  </a:cubicBezTo>
                  <a:lnTo>
                    <a:pt x="4811" y="667"/>
                  </a:lnTo>
                  <a:lnTo>
                    <a:pt x="4311" y="667"/>
                  </a:lnTo>
                  <a:cubicBezTo>
                    <a:pt x="3763" y="667"/>
                    <a:pt x="3287" y="405"/>
                    <a:pt x="2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9"/>
          <p:cNvGrpSpPr/>
          <p:nvPr/>
        </p:nvGrpSpPr>
        <p:grpSpPr>
          <a:xfrm>
            <a:off x="3334299" y="1435608"/>
            <a:ext cx="446941" cy="447942"/>
            <a:chOff x="3176981" y="3033264"/>
            <a:chExt cx="375612" cy="376453"/>
          </a:xfrm>
        </p:grpSpPr>
        <p:sp>
          <p:nvSpPr>
            <p:cNvPr id="1007" name="Google Shape;1007;p49"/>
            <p:cNvSpPr/>
            <p:nvPr/>
          </p:nvSpPr>
          <p:spPr>
            <a:xfrm>
              <a:off x="3261264" y="3033264"/>
              <a:ext cx="206205" cy="126898"/>
            </a:xfrm>
            <a:custGeom>
              <a:avLst/>
              <a:gdLst/>
              <a:ahLst/>
              <a:cxnLst/>
              <a:rect l="l" t="t" r="r" b="b"/>
              <a:pathLst>
                <a:path w="5884" h="3621" extrusionOk="0">
                  <a:moveTo>
                    <a:pt x="930" y="1"/>
                  </a:moveTo>
                  <a:lnTo>
                    <a:pt x="930" y="1096"/>
                  </a:lnTo>
                  <a:lnTo>
                    <a:pt x="739" y="1096"/>
                  </a:lnTo>
                  <a:cubicBezTo>
                    <a:pt x="334" y="1096"/>
                    <a:pt x="1" y="1430"/>
                    <a:pt x="1" y="1811"/>
                  </a:cubicBezTo>
                  <a:cubicBezTo>
                    <a:pt x="1" y="2216"/>
                    <a:pt x="334" y="2549"/>
                    <a:pt x="739" y="2549"/>
                  </a:cubicBezTo>
                  <a:lnTo>
                    <a:pt x="930" y="2549"/>
                  </a:lnTo>
                  <a:lnTo>
                    <a:pt x="930" y="3621"/>
                  </a:lnTo>
                  <a:lnTo>
                    <a:pt x="2216" y="3621"/>
                  </a:lnTo>
                  <a:cubicBezTo>
                    <a:pt x="2204" y="3097"/>
                    <a:pt x="2573" y="2835"/>
                    <a:pt x="2942" y="2835"/>
                  </a:cubicBezTo>
                  <a:cubicBezTo>
                    <a:pt x="3311" y="2835"/>
                    <a:pt x="3680" y="3097"/>
                    <a:pt x="3668" y="3621"/>
                  </a:cubicBezTo>
                  <a:lnTo>
                    <a:pt x="4954" y="3621"/>
                  </a:lnTo>
                  <a:lnTo>
                    <a:pt x="4954" y="2549"/>
                  </a:lnTo>
                  <a:lnTo>
                    <a:pt x="5145" y="2549"/>
                  </a:lnTo>
                  <a:cubicBezTo>
                    <a:pt x="5550" y="2549"/>
                    <a:pt x="5883" y="2216"/>
                    <a:pt x="5883" y="1811"/>
                  </a:cubicBezTo>
                  <a:cubicBezTo>
                    <a:pt x="5883" y="1430"/>
                    <a:pt x="5550" y="1096"/>
                    <a:pt x="5145" y="1096"/>
                  </a:cubicBezTo>
                  <a:lnTo>
                    <a:pt x="4954" y="1096"/>
                  </a:lnTo>
                  <a:lnTo>
                    <a:pt x="4954" y="1"/>
                  </a:lnTo>
                  <a:lnTo>
                    <a:pt x="3668" y="1"/>
                  </a:lnTo>
                  <a:cubicBezTo>
                    <a:pt x="3680" y="525"/>
                    <a:pt x="3311" y="787"/>
                    <a:pt x="2942" y="787"/>
                  </a:cubicBezTo>
                  <a:cubicBezTo>
                    <a:pt x="2573" y="787"/>
                    <a:pt x="2204" y="525"/>
                    <a:pt x="2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9"/>
            <p:cNvSpPr/>
            <p:nvPr/>
          </p:nvSpPr>
          <p:spPr>
            <a:xfrm>
              <a:off x="3176981" y="3097537"/>
              <a:ext cx="176136" cy="312181"/>
            </a:xfrm>
            <a:custGeom>
              <a:avLst/>
              <a:gdLst/>
              <a:ahLst/>
              <a:cxnLst/>
              <a:rect l="l" t="t" r="r" b="b"/>
              <a:pathLst>
                <a:path w="5026" h="8908" extrusionOk="0">
                  <a:moveTo>
                    <a:pt x="1" y="0"/>
                  </a:moveTo>
                  <a:lnTo>
                    <a:pt x="1" y="5049"/>
                  </a:lnTo>
                  <a:lnTo>
                    <a:pt x="2287" y="6930"/>
                  </a:lnTo>
                  <a:lnTo>
                    <a:pt x="2287" y="8907"/>
                  </a:lnTo>
                  <a:lnTo>
                    <a:pt x="5025" y="8907"/>
                  </a:lnTo>
                  <a:lnTo>
                    <a:pt x="5025" y="5835"/>
                  </a:lnTo>
                  <a:cubicBezTo>
                    <a:pt x="5025" y="4978"/>
                    <a:pt x="4621" y="4192"/>
                    <a:pt x="3930" y="3739"/>
                  </a:cubicBezTo>
                  <a:lnTo>
                    <a:pt x="2192" y="2572"/>
                  </a:lnTo>
                  <a:lnTo>
                    <a:pt x="2192" y="3787"/>
                  </a:lnTo>
                  <a:lnTo>
                    <a:pt x="3311" y="4644"/>
                  </a:lnTo>
                  <a:lnTo>
                    <a:pt x="2930" y="5144"/>
                  </a:lnTo>
                  <a:lnTo>
                    <a:pt x="1572" y="4097"/>
                  </a:lnTo>
                  <a:lnTo>
                    <a:pt x="1572" y="1263"/>
                  </a:lnTo>
                  <a:cubicBezTo>
                    <a:pt x="1572" y="548"/>
                    <a:pt x="1001"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9"/>
            <p:cNvSpPr/>
            <p:nvPr/>
          </p:nvSpPr>
          <p:spPr>
            <a:xfrm>
              <a:off x="3375616" y="3097537"/>
              <a:ext cx="176977" cy="312181"/>
            </a:xfrm>
            <a:custGeom>
              <a:avLst/>
              <a:gdLst/>
              <a:ahLst/>
              <a:cxnLst/>
              <a:rect l="l" t="t" r="r" b="b"/>
              <a:pathLst>
                <a:path w="5050" h="8908" extrusionOk="0">
                  <a:moveTo>
                    <a:pt x="4716" y="0"/>
                  </a:moveTo>
                  <a:cubicBezTo>
                    <a:pt x="4025" y="0"/>
                    <a:pt x="3454" y="548"/>
                    <a:pt x="3454" y="1239"/>
                  </a:cubicBezTo>
                  <a:lnTo>
                    <a:pt x="3454" y="4097"/>
                  </a:lnTo>
                  <a:lnTo>
                    <a:pt x="3477" y="4097"/>
                  </a:lnTo>
                  <a:lnTo>
                    <a:pt x="2096" y="5144"/>
                  </a:lnTo>
                  <a:lnTo>
                    <a:pt x="1715" y="4644"/>
                  </a:lnTo>
                  <a:lnTo>
                    <a:pt x="2834" y="3787"/>
                  </a:lnTo>
                  <a:lnTo>
                    <a:pt x="2834" y="2572"/>
                  </a:lnTo>
                  <a:lnTo>
                    <a:pt x="1120" y="3739"/>
                  </a:lnTo>
                  <a:cubicBezTo>
                    <a:pt x="405" y="4192"/>
                    <a:pt x="0" y="4978"/>
                    <a:pt x="0" y="5835"/>
                  </a:cubicBezTo>
                  <a:lnTo>
                    <a:pt x="0" y="8907"/>
                  </a:lnTo>
                  <a:lnTo>
                    <a:pt x="2763" y="8907"/>
                  </a:lnTo>
                  <a:lnTo>
                    <a:pt x="2763" y="6930"/>
                  </a:lnTo>
                  <a:lnTo>
                    <a:pt x="5049" y="5025"/>
                  </a:lnTo>
                  <a:lnTo>
                    <a:pt x="5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49"/>
          <p:cNvGrpSpPr/>
          <p:nvPr/>
        </p:nvGrpSpPr>
        <p:grpSpPr>
          <a:xfrm>
            <a:off x="1396638" y="1436699"/>
            <a:ext cx="338688" cy="446941"/>
            <a:chOff x="1605458" y="3034105"/>
            <a:chExt cx="284635" cy="375612"/>
          </a:xfrm>
        </p:grpSpPr>
        <p:sp>
          <p:nvSpPr>
            <p:cNvPr id="1011" name="Google Shape;1011;p49"/>
            <p:cNvSpPr/>
            <p:nvPr/>
          </p:nvSpPr>
          <p:spPr>
            <a:xfrm>
              <a:off x="1853332" y="3175161"/>
              <a:ext cx="19240" cy="27580"/>
            </a:xfrm>
            <a:custGeom>
              <a:avLst/>
              <a:gdLst/>
              <a:ahLst/>
              <a:cxnLst/>
              <a:rect l="l" t="t" r="r" b="b"/>
              <a:pathLst>
                <a:path w="549" h="787" extrusionOk="0">
                  <a:moveTo>
                    <a:pt x="1" y="0"/>
                  </a:moveTo>
                  <a:lnTo>
                    <a:pt x="1" y="786"/>
                  </a:lnTo>
                  <a:lnTo>
                    <a:pt x="144" y="786"/>
                  </a:lnTo>
                  <a:cubicBezTo>
                    <a:pt x="382" y="786"/>
                    <a:pt x="549" y="619"/>
                    <a:pt x="549" y="405"/>
                  </a:cubicBezTo>
                  <a:cubicBezTo>
                    <a:pt x="549" y="191"/>
                    <a:pt x="382"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9"/>
            <p:cNvSpPr/>
            <p:nvPr/>
          </p:nvSpPr>
          <p:spPr>
            <a:xfrm>
              <a:off x="1834968" y="3221876"/>
              <a:ext cx="37603" cy="59296"/>
            </a:xfrm>
            <a:custGeom>
              <a:avLst/>
              <a:gdLst/>
              <a:ahLst/>
              <a:cxnLst/>
              <a:rect l="l" t="t" r="r" b="b"/>
              <a:pathLst>
                <a:path w="1073" h="1692" extrusionOk="0">
                  <a:moveTo>
                    <a:pt x="1073" y="1"/>
                  </a:moveTo>
                  <a:cubicBezTo>
                    <a:pt x="953" y="48"/>
                    <a:pt x="811" y="96"/>
                    <a:pt x="668" y="96"/>
                  </a:cubicBezTo>
                  <a:lnTo>
                    <a:pt x="525" y="96"/>
                  </a:lnTo>
                  <a:cubicBezTo>
                    <a:pt x="501" y="668"/>
                    <a:pt x="310" y="1215"/>
                    <a:pt x="1" y="1692"/>
                  </a:cubicBezTo>
                  <a:lnTo>
                    <a:pt x="1073" y="1692"/>
                  </a:lnTo>
                  <a:lnTo>
                    <a:pt x="1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1622175" y="3034105"/>
              <a:ext cx="250397" cy="121887"/>
            </a:xfrm>
            <a:custGeom>
              <a:avLst/>
              <a:gdLst/>
              <a:ahLst/>
              <a:cxnLst/>
              <a:rect l="l" t="t" r="r" b="b"/>
              <a:pathLst>
                <a:path w="7145" h="3478" extrusionOk="0">
                  <a:moveTo>
                    <a:pt x="2525" y="1"/>
                  </a:moveTo>
                  <a:cubicBezTo>
                    <a:pt x="1143" y="1"/>
                    <a:pt x="0" y="1120"/>
                    <a:pt x="0" y="2501"/>
                  </a:cubicBezTo>
                  <a:lnTo>
                    <a:pt x="0" y="3477"/>
                  </a:lnTo>
                  <a:cubicBezTo>
                    <a:pt x="119" y="3430"/>
                    <a:pt x="262" y="3406"/>
                    <a:pt x="405" y="3406"/>
                  </a:cubicBezTo>
                  <a:lnTo>
                    <a:pt x="548" y="3406"/>
                  </a:lnTo>
                  <a:lnTo>
                    <a:pt x="548" y="2501"/>
                  </a:lnTo>
                  <a:lnTo>
                    <a:pt x="6597" y="2501"/>
                  </a:lnTo>
                  <a:lnTo>
                    <a:pt x="6597" y="3406"/>
                  </a:lnTo>
                  <a:lnTo>
                    <a:pt x="6764" y="3406"/>
                  </a:lnTo>
                  <a:cubicBezTo>
                    <a:pt x="6883" y="3406"/>
                    <a:pt x="7025" y="3430"/>
                    <a:pt x="7145" y="3477"/>
                  </a:cubicBezTo>
                  <a:lnTo>
                    <a:pt x="7145" y="2501"/>
                  </a:lnTo>
                  <a:cubicBezTo>
                    <a:pt x="7145" y="1120"/>
                    <a:pt x="6001" y="1"/>
                    <a:pt x="46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1622175" y="3175161"/>
              <a:ext cx="19205" cy="27580"/>
            </a:xfrm>
            <a:custGeom>
              <a:avLst/>
              <a:gdLst/>
              <a:ahLst/>
              <a:cxnLst/>
              <a:rect l="l" t="t" r="r" b="b"/>
              <a:pathLst>
                <a:path w="548" h="787" extrusionOk="0">
                  <a:moveTo>
                    <a:pt x="405" y="0"/>
                  </a:moveTo>
                  <a:cubicBezTo>
                    <a:pt x="191" y="0"/>
                    <a:pt x="0" y="191"/>
                    <a:pt x="0" y="405"/>
                  </a:cubicBezTo>
                  <a:cubicBezTo>
                    <a:pt x="0" y="619"/>
                    <a:pt x="191" y="786"/>
                    <a:pt x="405" y="786"/>
                  </a:cubicBezTo>
                  <a:lnTo>
                    <a:pt x="548" y="786"/>
                  </a:lnTo>
                  <a:lnTo>
                    <a:pt x="5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1622175" y="3221876"/>
              <a:ext cx="37568" cy="59296"/>
            </a:xfrm>
            <a:custGeom>
              <a:avLst/>
              <a:gdLst/>
              <a:ahLst/>
              <a:cxnLst/>
              <a:rect l="l" t="t" r="r" b="b"/>
              <a:pathLst>
                <a:path w="1072" h="1692" extrusionOk="0">
                  <a:moveTo>
                    <a:pt x="0" y="1"/>
                  </a:moveTo>
                  <a:lnTo>
                    <a:pt x="0" y="1692"/>
                  </a:lnTo>
                  <a:lnTo>
                    <a:pt x="1072" y="1692"/>
                  </a:lnTo>
                  <a:cubicBezTo>
                    <a:pt x="762" y="1215"/>
                    <a:pt x="572" y="668"/>
                    <a:pt x="548" y="96"/>
                  </a:cubicBezTo>
                  <a:lnTo>
                    <a:pt x="405" y="96"/>
                  </a:lnTo>
                  <a:cubicBezTo>
                    <a:pt x="262" y="96"/>
                    <a:pt x="119" y="4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9"/>
            <p:cNvSpPr/>
            <p:nvPr/>
          </p:nvSpPr>
          <p:spPr>
            <a:xfrm>
              <a:off x="1712310" y="3327888"/>
              <a:ext cx="70125" cy="29228"/>
            </a:xfrm>
            <a:custGeom>
              <a:avLst/>
              <a:gdLst/>
              <a:ahLst/>
              <a:cxnLst/>
              <a:rect l="l" t="t" r="r" b="b"/>
              <a:pathLst>
                <a:path w="2001" h="834" extrusionOk="0">
                  <a:moveTo>
                    <a:pt x="0" y="0"/>
                  </a:moveTo>
                  <a:lnTo>
                    <a:pt x="0" y="286"/>
                  </a:lnTo>
                  <a:cubicBezTo>
                    <a:pt x="0" y="596"/>
                    <a:pt x="238" y="834"/>
                    <a:pt x="572" y="834"/>
                  </a:cubicBezTo>
                  <a:lnTo>
                    <a:pt x="1453" y="834"/>
                  </a:lnTo>
                  <a:cubicBezTo>
                    <a:pt x="1762" y="834"/>
                    <a:pt x="2001" y="596"/>
                    <a:pt x="2001" y="286"/>
                  </a:cubicBezTo>
                  <a:lnTo>
                    <a:pt x="2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1605458" y="3327888"/>
              <a:ext cx="284635" cy="81830"/>
            </a:xfrm>
            <a:custGeom>
              <a:avLst/>
              <a:gdLst/>
              <a:ahLst/>
              <a:cxnLst/>
              <a:rect l="l" t="t" r="r" b="b"/>
              <a:pathLst>
                <a:path w="8122" h="2335" extrusionOk="0">
                  <a:moveTo>
                    <a:pt x="1620" y="0"/>
                  </a:moveTo>
                  <a:cubicBezTo>
                    <a:pt x="715" y="0"/>
                    <a:pt x="1" y="715"/>
                    <a:pt x="1" y="1620"/>
                  </a:cubicBezTo>
                  <a:lnTo>
                    <a:pt x="1" y="2334"/>
                  </a:lnTo>
                  <a:lnTo>
                    <a:pt x="8122" y="2334"/>
                  </a:lnTo>
                  <a:lnTo>
                    <a:pt x="8122" y="1620"/>
                  </a:lnTo>
                  <a:cubicBezTo>
                    <a:pt x="8122" y="715"/>
                    <a:pt x="7383" y="0"/>
                    <a:pt x="6478" y="0"/>
                  </a:cubicBezTo>
                  <a:lnTo>
                    <a:pt x="5693" y="0"/>
                  </a:lnTo>
                  <a:lnTo>
                    <a:pt x="5693" y="286"/>
                  </a:lnTo>
                  <a:cubicBezTo>
                    <a:pt x="5693" y="929"/>
                    <a:pt x="5145" y="1477"/>
                    <a:pt x="4502" y="1477"/>
                  </a:cubicBezTo>
                  <a:lnTo>
                    <a:pt x="3621" y="1477"/>
                  </a:lnTo>
                  <a:cubicBezTo>
                    <a:pt x="2954" y="1477"/>
                    <a:pt x="2406" y="929"/>
                    <a:pt x="2406" y="286"/>
                  </a:cubicBezTo>
                  <a:lnTo>
                    <a:pt x="2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1663072" y="3144287"/>
              <a:ext cx="168601" cy="161102"/>
            </a:xfrm>
            <a:custGeom>
              <a:avLst/>
              <a:gdLst/>
              <a:ahLst/>
              <a:cxnLst/>
              <a:rect l="l" t="t" r="r" b="b"/>
              <a:pathLst>
                <a:path w="4811" h="4597" extrusionOk="0">
                  <a:moveTo>
                    <a:pt x="1572" y="953"/>
                  </a:moveTo>
                  <a:lnTo>
                    <a:pt x="1572" y="1572"/>
                  </a:lnTo>
                  <a:lnTo>
                    <a:pt x="929" y="1572"/>
                  </a:lnTo>
                  <a:lnTo>
                    <a:pt x="929" y="953"/>
                  </a:lnTo>
                  <a:close/>
                  <a:moveTo>
                    <a:pt x="3882" y="953"/>
                  </a:moveTo>
                  <a:lnTo>
                    <a:pt x="3882" y="1572"/>
                  </a:lnTo>
                  <a:lnTo>
                    <a:pt x="3263" y="1572"/>
                  </a:lnTo>
                  <a:lnTo>
                    <a:pt x="3263" y="953"/>
                  </a:lnTo>
                  <a:close/>
                  <a:moveTo>
                    <a:pt x="0" y="0"/>
                  </a:moveTo>
                  <a:lnTo>
                    <a:pt x="0" y="2191"/>
                  </a:lnTo>
                  <a:cubicBezTo>
                    <a:pt x="0" y="3525"/>
                    <a:pt x="1072" y="4596"/>
                    <a:pt x="2405" y="4596"/>
                  </a:cubicBezTo>
                  <a:cubicBezTo>
                    <a:pt x="3739" y="4596"/>
                    <a:pt x="4811" y="3525"/>
                    <a:pt x="4811" y="2191"/>
                  </a:cubicBezTo>
                  <a:lnTo>
                    <a:pt x="48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49"/>
          <p:cNvGrpSpPr/>
          <p:nvPr/>
        </p:nvGrpSpPr>
        <p:grpSpPr>
          <a:xfrm>
            <a:off x="5363791" y="1435608"/>
            <a:ext cx="446899" cy="446941"/>
            <a:chOff x="6420992" y="2439041"/>
            <a:chExt cx="375577" cy="375612"/>
          </a:xfrm>
        </p:grpSpPr>
        <p:sp>
          <p:nvSpPr>
            <p:cNvPr id="1020" name="Google Shape;1020;p49"/>
            <p:cNvSpPr/>
            <p:nvPr/>
          </p:nvSpPr>
          <p:spPr>
            <a:xfrm>
              <a:off x="6616298" y="2656881"/>
              <a:ext cx="180271" cy="157773"/>
            </a:xfrm>
            <a:custGeom>
              <a:avLst/>
              <a:gdLst/>
              <a:ahLst/>
              <a:cxnLst/>
              <a:rect l="l" t="t" r="r" b="b"/>
              <a:pathLst>
                <a:path w="5144" h="4502" extrusionOk="0">
                  <a:moveTo>
                    <a:pt x="1024" y="1"/>
                  </a:moveTo>
                  <a:lnTo>
                    <a:pt x="1024" y="1906"/>
                  </a:lnTo>
                  <a:lnTo>
                    <a:pt x="453" y="1906"/>
                  </a:lnTo>
                  <a:cubicBezTo>
                    <a:pt x="0" y="1929"/>
                    <a:pt x="0" y="2572"/>
                    <a:pt x="453" y="2572"/>
                  </a:cubicBezTo>
                  <a:lnTo>
                    <a:pt x="1024" y="2572"/>
                  </a:lnTo>
                  <a:lnTo>
                    <a:pt x="1024" y="4501"/>
                  </a:lnTo>
                  <a:lnTo>
                    <a:pt x="5144" y="4501"/>
                  </a:lnTo>
                  <a:lnTo>
                    <a:pt x="5144" y="1"/>
                  </a:lnTo>
                  <a:lnTo>
                    <a:pt x="3429" y="1"/>
                  </a:lnTo>
                  <a:lnTo>
                    <a:pt x="3429" y="429"/>
                  </a:lnTo>
                  <a:cubicBezTo>
                    <a:pt x="3429" y="655"/>
                    <a:pt x="3269" y="769"/>
                    <a:pt x="3105" y="769"/>
                  </a:cubicBezTo>
                  <a:cubicBezTo>
                    <a:pt x="2941" y="769"/>
                    <a:pt x="2774" y="655"/>
                    <a:pt x="2763" y="429"/>
                  </a:cubicBezTo>
                  <a:lnTo>
                    <a:pt x="27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6420992" y="2565484"/>
              <a:ext cx="146909" cy="167375"/>
            </a:xfrm>
            <a:custGeom>
              <a:avLst/>
              <a:gdLst/>
              <a:ahLst/>
              <a:cxnLst/>
              <a:rect l="l" t="t" r="r" b="b"/>
              <a:pathLst>
                <a:path w="4192" h="4776" extrusionOk="0">
                  <a:moveTo>
                    <a:pt x="2040" y="1"/>
                  </a:moveTo>
                  <a:cubicBezTo>
                    <a:pt x="1876" y="1"/>
                    <a:pt x="1715" y="108"/>
                    <a:pt x="1715" y="322"/>
                  </a:cubicBezTo>
                  <a:lnTo>
                    <a:pt x="1715" y="918"/>
                  </a:lnTo>
                  <a:lnTo>
                    <a:pt x="0" y="918"/>
                  </a:lnTo>
                  <a:lnTo>
                    <a:pt x="0" y="4776"/>
                  </a:lnTo>
                  <a:lnTo>
                    <a:pt x="4192" y="4776"/>
                  </a:lnTo>
                  <a:lnTo>
                    <a:pt x="4192" y="3061"/>
                  </a:lnTo>
                  <a:lnTo>
                    <a:pt x="3763" y="3061"/>
                  </a:lnTo>
                  <a:cubicBezTo>
                    <a:pt x="3311" y="3061"/>
                    <a:pt x="3311" y="2418"/>
                    <a:pt x="3739" y="2394"/>
                  </a:cubicBezTo>
                  <a:lnTo>
                    <a:pt x="4192" y="2394"/>
                  </a:lnTo>
                  <a:lnTo>
                    <a:pt x="4192" y="918"/>
                  </a:lnTo>
                  <a:lnTo>
                    <a:pt x="2382" y="918"/>
                  </a:lnTo>
                  <a:lnTo>
                    <a:pt x="2382" y="322"/>
                  </a:lnTo>
                  <a:cubicBezTo>
                    <a:pt x="2370" y="108"/>
                    <a:pt x="2203" y="1"/>
                    <a:pt x="2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6420992" y="2439041"/>
              <a:ext cx="172807" cy="136921"/>
            </a:xfrm>
            <a:custGeom>
              <a:avLst/>
              <a:gdLst/>
              <a:ahLst/>
              <a:cxnLst/>
              <a:rect l="l" t="t" r="r" b="b"/>
              <a:pathLst>
                <a:path w="4931" h="3907" extrusionOk="0">
                  <a:moveTo>
                    <a:pt x="0" y="1"/>
                  </a:moveTo>
                  <a:lnTo>
                    <a:pt x="0" y="3907"/>
                  </a:lnTo>
                  <a:lnTo>
                    <a:pt x="1072" y="3907"/>
                  </a:lnTo>
                  <a:cubicBezTo>
                    <a:pt x="1096" y="3383"/>
                    <a:pt x="1525" y="2978"/>
                    <a:pt x="2049" y="2978"/>
                  </a:cubicBezTo>
                  <a:cubicBezTo>
                    <a:pt x="2572" y="2978"/>
                    <a:pt x="3001" y="3383"/>
                    <a:pt x="3001" y="3907"/>
                  </a:cubicBezTo>
                  <a:lnTo>
                    <a:pt x="3882" y="3907"/>
                  </a:lnTo>
                  <a:lnTo>
                    <a:pt x="3882" y="2382"/>
                  </a:lnTo>
                  <a:lnTo>
                    <a:pt x="4478" y="2382"/>
                  </a:lnTo>
                  <a:cubicBezTo>
                    <a:pt x="4930" y="2359"/>
                    <a:pt x="4930" y="1716"/>
                    <a:pt x="4478" y="1716"/>
                  </a:cubicBezTo>
                  <a:lnTo>
                    <a:pt x="3882" y="1716"/>
                  </a:lnTo>
                  <a:lnTo>
                    <a:pt x="38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6578729" y="2439041"/>
              <a:ext cx="136080" cy="169057"/>
            </a:xfrm>
            <a:custGeom>
              <a:avLst/>
              <a:gdLst/>
              <a:ahLst/>
              <a:cxnLst/>
              <a:rect l="l" t="t" r="r" b="b"/>
              <a:pathLst>
                <a:path w="3883" h="4824" extrusionOk="0">
                  <a:moveTo>
                    <a:pt x="0" y="1"/>
                  </a:moveTo>
                  <a:lnTo>
                    <a:pt x="0" y="1073"/>
                  </a:lnTo>
                  <a:cubicBezTo>
                    <a:pt x="524" y="1096"/>
                    <a:pt x="929" y="1525"/>
                    <a:pt x="929" y="2049"/>
                  </a:cubicBezTo>
                  <a:cubicBezTo>
                    <a:pt x="929" y="2573"/>
                    <a:pt x="524" y="3002"/>
                    <a:pt x="0" y="3002"/>
                  </a:cubicBezTo>
                  <a:lnTo>
                    <a:pt x="0" y="3907"/>
                  </a:lnTo>
                  <a:lnTo>
                    <a:pt x="1501" y="3907"/>
                  </a:lnTo>
                  <a:lnTo>
                    <a:pt x="1501" y="4502"/>
                  </a:lnTo>
                  <a:cubicBezTo>
                    <a:pt x="1513" y="4716"/>
                    <a:pt x="1679" y="4823"/>
                    <a:pt x="1843" y="4823"/>
                  </a:cubicBezTo>
                  <a:cubicBezTo>
                    <a:pt x="2007" y="4823"/>
                    <a:pt x="2168" y="4716"/>
                    <a:pt x="2168" y="4502"/>
                  </a:cubicBezTo>
                  <a:lnTo>
                    <a:pt x="2168" y="3907"/>
                  </a:lnTo>
                  <a:lnTo>
                    <a:pt x="3882" y="3907"/>
                  </a:lnTo>
                  <a:lnTo>
                    <a:pt x="38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 name="Google Shape;1024;p49"/>
          <p:cNvSpPr/>
          <p:nvPr/>
        </p:nvSpPr>
        <p:spPr>
          <a:xfrm>
            <a:off x="713232" y="4371050"/>
            <a:ext cx="1705500" cy="9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713220" y="4371050"/>
            <a:ext cx="793200" cy="91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2711082" y="4371050"/>
            <a:ext cx="1705500" cy="9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2711056" y="4371050"/>
            <a:ext cx="1705500" cy="91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4747607" y="4371050"/>
            <a:ext cx="1705500" cy="9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4747600" y="4371050"/>
            <a:ext cx="737400" cy="91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6727257" y="4371050"/>
            <a:ext cx="1705500" cy="9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6727224" y="4371050"/>
            <a:ext cx="1560600" cy="91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flipH="1">
            <a:off x="3086542" y="3672862"/>
            <a:ext cx="91500" cy="91500"/>
          </a:xfrm>
          <a:prstGeom prst="pie">
            <a:avLst>
              <a:gd name="adj1" fmla="val 16289605"/>
              <a:gd name="adj2" fmla="val 53759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2711082" y="3671900"/>
            <a:ext cx="1705500" cy="9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2711075" y="3671900"/>
            <a:ext cx="1227000" cy="9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flipH="1">
            <a:off x="5123067" y="3672862"/>
            <a:ext cx="91500" cy="91500"/>
          </a:xfrm>
          <a:prstGeom prst="pie">
            <a:avLst>
              <a:gd name="adj1" fmla="val 16289605"/>
              <a:gd name="adj2" fmla="val 53759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4747607" y="3671900"/>
            <a:ext cx="1705500" cy="9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9"/>
          <p:cNvSpPr/>
          <p:nvPr/>
        </p:nvSpPr>
        <p:spPr>
          <a:xfrm>
            <a:off x="4747599" y="3671900"/>
            <a:ext cx="467100" cy="9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flipH="1">
            <a:off x="7105444" y="3672862"/>
            <a:ext cx="91500" cy="91500"/>
          </a:xfrm>
          <a:prstGeom prst="pie">
            <a:avLst>
              <a:gd name="adj1" fmla="val 16289605"/>
              <a:gd name="adj2" fmla="val 53759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6729984" y="3671900"/>
            <a:ext cx="1705500" cy="9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6729963" y="3671900"/>
            <a:ext cx="1041600" cy="91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grpSp>
        <p:nvGrpSpPr>
          <p:cNvPr id="390" name="Google Shape;390;p36"/>
          <p:cNvGrpSpPr/>
          <p:nvPr/>
        </p:nvGrpSpPr>
        <p:grpSpPr>
          <a:xfrm flipH="1">
            <a:off x="2773878" y="358950"/>
            <a:ext cx="5786175" cy="4425600"/>
            <a:chOff x="379650" y="375225"/>
            <a:chExt cx="5786175" cy="4425600"/>
          </a:xfrm>
        </p:grpSpPr>
        <p:grpSp>
          <p:nvGrpSpPr>
            <p:cNvPr id="391" name="Google Shape;391;p36"/>
            <p:cNvGrpSpPr/>
            <p:nvPr/>
          </p:nvGrpSpPr>
          <p:grpSpPr>
            <a:xfrm>
              <a:off x="379650" y="375225"/>
              <a:ext cx="5786175" cy="4425600"/>
              <a:chOff x="379650" y="375225"/>
              <a:chExt cx="5786175" cy="4425600"/>
            </a:xfrm>
          </p:grpSpPr>
          <p:sp>
            <p:nvSpPr>
              <p:cNvPr id="392" name="Google Shape;392;p36"/>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5703950" y="1055950"/>
                <a:ext cx="461875" cy="1212975"/>
              </a:xfrm>
              <a:custGeom>
                <a:avLst/>
                <a:gdLst/>
                <a:ahLst/>
                <a:cxnLst/>
                <a:rect l="l" t="t" r="r" b="b"/>
                <a:pathLst>
                  <a:path w="18475" h="48519" extrusionOk="0">
                    <a:moveTo>
                      <a:pt x="0" y="1513"/>
                    </a:moveTo>
                    <a:lnTo>
                      <a:pt x="18475" y="0"/>
                    </a:lnTo>
                    <a:lnTo>
                      <a:pt x="362" y="48519"/>
                    </a:lnTo>
                    <a:close/>
                  </a:path>
                </a:pathLst>
              </a:custGeom>
              <a:solidFill>
                <a:schemeClr val="dk2"/>
              </a:solidFill>
              <a:ln>
                <a:noFill/>
              </a:ln>
              <a:effectLst>
                <a:outerShdw blurRad="57150" dist="38100" dir="5400000" algn="bl" rotWithShape="0">
                  <a:schemeClr val="dk1">
                    <a:alpha val="50000"/>
                  </a:schemeClr>
                </a:outerShdw>
              </a:effectLst>
            </p:spPr>
          </p:sp>
        </p:grpSp>
        <p:sp>
          <p:nvSpPr>
            <p:cNvPr id="394" name="Google Shape;394;p36"/>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6"/>
          <p:cNvSpPr txBox="1">
            <a:spLocks noGrp="1"/>
          </p:cNvSpPr>
          <p:nvPr>
            <p:ph type="subTitle" idx="1"/>
          </p:nvPr>
        </p:nvSpPr>
        <p:spPr>
          <a:xfrm>
            <a:off x="3269462" y="1587750"/>
            <a:ext cx="5225282" cy="1615800"/>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Font typeface="Arial" panose="020B0604020202020204" pitchFamily="34" charset="0"/>
              <a:buChar char="•"/>
            </a:pPr>
            <a:r>
              <a:rPr lang="en-US" dirty="0"/>
              <a:t>In the ideal situation, the safe boxes are able to identify the owner without the need for a key or a password. </a:t>
            </a:r>
          </a:p>
          <a:p>
            <a:pPr marL="285750" lvl="0" indent="-285750" algn="just" rtl="0">
              <a:spcBef>
                <a:spcPts val="0"/>
              </a:spcBef>
              <a:spcAft>
                <a:spcPts val="0"/>
              </a:spcAft>
              <a:buFont typeface="Arial" panose="020B0604020202020204" pitchFamily="34" charset="0"/>
              <a:buChar char="•"/>
            </a:pPr>
            <a:r>
              <a:rPr lang="en-US" dirty="0"/>
              <a:t>When the user puts his finger on the built-in mobile fingerprint sensor, reading, processing, and comparing it with the fingerprint recorded before in the database, if the fingerprint verification fails, it will send a notification to the application that an unsuccessful attempt has been made to open the safe box.</a:t>
            </a:r>
            <a:endParaRPr dirty="0"/>
          </a:p>
        </p:txBody>
      </p:sp>
      <p:sp>
        <p:nvSpPr>
          <p:cNvPr id="2" name="Google Shape;202;p33">
            <a:extLst>
              <a:ext uri="{FF2B5EF4-FFF2-40B4-BE49-F238E27FC236}">
                <a16:creationId xmlns:a16="http://schemas.microsoft.com/office/drawing/2014/main" id="{C8460B32-87E2-FC3E-4776-F6B6A9784B62}"/>
              </a:ext>
            </a:extLst>
          </p:cNvPr>
          <p:cNvSpPr/>
          <p:nvPr/>
        </p:nvSpPr>
        <p:spPr>
          <a:xfrm>
            <a:off x="1534306" y="2142431"/>
            <a:ext cx="843" cy="656"/>
          </a:xfrm>
          <a:custGeom>
            <a:avLst/>
            <a:gdLst/>
            <a:ahLst/>
            <a:cxnLst/>
            <a:rect l="l" t="t" r="r" b="b"/>
            <a:pathLst>
              <a:path w="18" h="14" extrusionOk="0">
                <a:moveTo>
                  <a:pt x="0" y="1"/>
                </a:moveTo>
                <a:cubicBezTo>
                  <a:pt x="0" y="1"/>
                  <a:pt x="4" y="4"/>
                  <a:pt x="17" y="13"/>
                </a:cubicBezTo>
                <a:cubicBezTo>
                  <a:pt x="12" y="9"/>
                  <a:pt x="0" y="1"/>
                  <a:pt x="0"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Rounded Corners 2">
            <a:extLst>
              <a:ext uri="{FF2B5EF4-FFF2-40B4-BE49-F238E27FC236}">
                <a16:creationId xmlns:a16="http://schemas.microsoft.com/office/drawing/2014/main" id="{CAA7FB8D-AA2C-5A63-E486-DA578C0FA4B6}"/>
              </a:ext>
            </a:extLst>
          </p:cNvPr>
          <p:cNvSpPr/>
          <p:nvPr/>
        </p:nvSpPr>
        <p:spPr>
          <a:xfrm>
            <a:off x="807690" y="1016731"/>
            <a:ext cx="1563461" cy="2811838"/>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Icon&#10;&#10;Description automatically generated with low confidence">
            <a:extLst>
              <a:ext uri="{FF2B5EF4-FFF2-40B4-BE49-F238E27FC236}">
                <a16:creationId xmlns:a16="http://schemas.microsoft.com/office/drawing/2014/main" id="{C7ACDE12-C257-1EE7-FD82-3426E8522EF0}"/>
              </a:ext>
            </a:extLst>
          </p:cNvPr>
          <p:cNvPicPr>
            <a:picLocks noChangeAspect="1"/>
          </p:cNvPicPr>
          <p:nvPr/>
        </p:nvPicPr>
        <p:blipFill rotWithShape="1">
          <a:blip r:embed="rId3"/>
          <a:srcRect l="16622" t="13148" r="15129" b="13015"/>
          <a:stretch/>
        </p:blipFill>
        <p:spPr>
          <a:xfrm>
            <a:off x="865954" y="1645499"/>
            <a:ext cx="1459735" cy="1603327"/>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47007B9C-5BCD-9617-77A3-EF9558F0DA8A}"/>
              </a:ext>
            </a:extLst>
          </p:cNvPr>
          <p:cNvPicPr>
            <a:picLocks noChangeAspect="1"/>
          </p:cNvPicPr>
          <p:nvPr/>
        </p:nvPicPr>
        <p:blipFill>
          <a:blip r:embed="rId4"/>
          <a:stretch>
            <a:fillRect/>
          </a:stretch>
        </p:blipFill>
        <p:spPr>
          <a:xfrm>
            <a:off x="148424" y="1016731"/>
            <a:ext cx="2881992" cy="2811838"/>
          </a:xfrm>
          <a:prstGeom prst="rect">
            <a:avLst/>
          </a:prstGeom>
        </p:spPr>
      </p:pic>
      <p:sp>
        <p:nvSpPr>
          <p:cNvPr id="6" name="Google Shape;507;p37">
            <a:extLst>
              <a:ext uri="{FF2B5EF4-FFF2-40B4-BE49-F238E27FC236}">
                <a16:creationId xmlns:a16="http://schemas.microsoft.com/office/drawing/2014/main" id="{FB551B4F-192F-394E-6315-D20357000C53}"/>
              </a:ext>
            </a:extLst>
          </p:cNvPr>
          <p:cNvSpPr txBox="1">
            <a:spLocks/>
          </p:cNvSpPr>
          <p:nvPr/>
        </p:nvSpPr>
        <p:spPr>
          <a:xfrm>
            <a:off x="3429270" y="827550"/>
            <a:ext cx="5963785" cy="905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15000"/>
              </a:lnSpc>
              <a:spcBef>
                <a:spcPts val="0"/>
              </a:spcBef>
              <a:spcAft>
                <a:spcPts val="0"/>
              </a:spcAft>
              <a:buClr>
                <a:schemeClr val="dk1"/>
              </a:buClr>
              <a:buSzPts val="3600"/>
              <a:buFont typeface="Barlow Black"/>
              <a:buNone/>
              <a:defRPr sz="4500" b="0" i="0" u="none" strike="noStrike" cap="none">
                <a:solidFill>
                  <a:schemeClr val="dk1"/>
                </a:solidFill>
                <a:latin typeface="Barlow Black"/>
                <a:ea typeface="Barlow Black"/>
                <a:cs typeface="Barlow Black"/>
                <a:sym typeface="Barlow Black"/>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pPr algn="l"/>
            <a:r>
              <a:rPr lang="en-US" sz="4800" b="1" dirty="0">
                <a:solidFill>
                  <a:schemeClr val="accent1"/>
                </a:solidFill>
                <a:latin typeface="Barlow"/>
                <a:ea typeface="Barlow"/>
                <a:cs typeface="Barlow"/>
                <a:sym typeface="Barlow"/>
              </a:rPr>
              <a:t>Problem </a:t>
            </a:r>
            <a:r>
              <a:rPr lang="en-US" sz="4000" b="1" dirty="0">
                <a:solidFill>
                  <a:schemeClr val="accent1"/>
                </a:solidFill>
                <a:latin typeface="Barlow"/>
                <a:ea typeface="Barlow"/>
                <a:cs typeface="Barlow"/>
                <a:sym typeface="Barlow"/>
              </a:rPr>
              <a:t>Definition</a:t>
            </a:r>
            <a:endParaRPr lang="en-US" sz="4800" b="1" dirty="0">
              <a:solidFill>
                <a:schemeClr val="accent1"/>
              </a:solidFill>
              <a:latin typeface="Barlow"/>
              <a:ea typeface="Barlow"/>
              <a:cs typeface="Barlow"/>
              <a:sym typeface="Barlow"/>
            </a:endParaRPr>
          </a:p>
        </p:txBody>
      </p:sp>
      <p:pic>
        <p:nvPicPr>
          <p:cNvPr id="7" name="Picture 6">
            <a:extLst>
              <a:ext uri="{FF2B5EF4-FFF2-40B4-BE49-F238E27FC236}">
                <a16:creationId xmlns:a16="http://schemas.microsoft.com/office/drawing/2014/main" id="{2737BF1B-1B18-7949-7074-C0A548D8F47F}"/>
              </a:ext>
            </a:extLst>
          </p:cNvPr>
          <p:cNvPicPr>
            <a:picLocks noChangeAspect="1"/>
          </p:cNvPicPr>
          <p:nvPr/>
        </p:nvPicPr>
        <p:blipFill>
          <a:blip r:embed="rId5"/>
          <a:stretch>
            <a:fillRect/>
          </a:stretch>
        </p:blipFill>
        <p:spPr>
          <a:xfrm>
            <a:off x="8108124" y="5351"/>
            <a:ext cx="573074" cy="707197"/>
          </a:xfrm>
          <a:prstGeom prst="rect">
            <a:avLst/>
          </a:prstGeom>
        </p:spPr>
      </p:pic>
      <p:pic>
        <p:nvPicPr>
          <p:cNvPr id="8" name="Picture 7">
            <a:extLst>
              <a:ext uri="{FF2B5EF4-FFF2-40B4-BE49-F238E27FC236}">
                <a16:creationId xmlns:a16="http://schemas.microsoft.com/office/drawing/2014/main" id="{136CE14B-8A99-7BB0-C971-33AFB14509DC}"/>
              </a:ext>
            </a:extLst>
          </p:cNvPr>
          <p:cNvPicPr>
            <a:picLocks noChangeAspect="1"/>
          </p:cNvPicPr>
          <p:nvPr/>
        </p:nvPicPr>
        <p:blipFill>
          <a:blip r:embed="rId6"/>
          <a:stretch>
            <a:fillRect/>
          </a:stretch>
        </p:blipFill>
        <p:spPr>
          <a:xfrm>
            <a:off x="8668471" y="-15988"/>
            <a:ext cx="475529" cy="749873"/>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50"/>
          <p:cNvSpPr/>
          <p:nvPr/>
        </p:nvSpPr>
        <p:spPr>
          <a:xfrm>
            <a:off x="1346975" y="1218425"/>
            <a:ext cx="2907900" cy="3239100"/>
          </a:xfrm>
          <a:prstGeom prst="roundRect">
            <a:avLst>
              <a:gd name="adj" fmla="val 5183"/>
            </a:avLst>
          </a:prstGeom>
          <a:noFill/>
          <a:ln w="19050" cap="flat" cmpd="sng">
            <a:solidFill>
              <a:schemeClr val="accen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0"/>
          <p:cNvSpPr/>
          <p:nvPr/>
        </p:nvSpPr>
        <p:spPr>
          <a:xfrm>
            <a:off x="4739303" y="1218425"/>
            <a:ext cx="2907900" cy="3239100"/>
          </a:xfrm>
          <a:prstGeom prst="roundRect">
            <a:avLst>
              <a:gd name="adj" fmla="val 5183"/>
            </a:avLst>
          </a:prstGeom>
          <a:noFill/>
          <a:ln w="19050" cap="flat" cmpd="sng">
            <a:solidFill>
              <a:schemeClr val="accen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CONTRAINDICACIONES</a:t>
            </a:r>
            <a:r>
              <a:rPr lang="en"/>
              <a:t> </a:t>
            </a:r>
            <a:r>
              <a:rPr lang="en">
                <a:latin typeface="Barlow"/>
                <a:ea typeface="Barlow"/>
                <a:cs typeface="Barlow"/>
                <a:sym typeface="Barlow"/>
              </a:rPr>
              <a:t>E INDICACIONES</a:t>
            </a:r>
            <a:endParaRPr>
              <a:latin typeface="Barlow"/>
              <a:ea typeface="Barlow"/>
              <a:cs typeface="Barlow"/>
              <a:sym typeface="Barlow"/>
            </a:endParaRPr>
          </a:p>
        </p:txBody>
      </p:sp>
      <p:sp>
        <p:nvSpPr>
          <p:cNvPr id="1048" name="Google Shape;1048;p50"/>
          <p:cNvSpPr txBox="1">
            <a:spLocks noGrp="1"/>
          </p:cNvSpPr>
          <p:nvPr>
            <p:ph type="subTitle" idx="1"/>
          </p:nvPr>
        </p:nvSpPr>
        <p:spPr>
          <a:xfrm>
            <a:off x="1347125" y="1871234"/>
            <a:ext cx="2907600" cy="32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CONTRAINDICACIONES</a:t>
            </a:r>
            <a:endParaRPr/>
          </a:p>
        </p:txBody>
      </p:sp>
      <p:sp>
        <p:nvSpPr>
          <p:cNvPr id="1049" name="Google Shape;1049;p50"/>
          <p:cNvSpPr txBox="1">
            <a:spLocks noGrp="1"/>
          </p:cNvSpPr>
          <p:nvPr>
            <p:ph type="subTitle" idx="2"/>
          </p:nvPr>
        </p:nvSpPr>
        <p:spPr>
          <a:xfrm>
            <a:off x="4739453" y="1871234"/>
            <a:ext cx="2907600" cy="32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INDICACIONES</a:t>
            </a:r>
            <a:endParaRPr/>
          </a:p>
        </p:txBody>
      </p:sp>
      <p:sp>
        <p:nvSpPr>
          <p:cNvPr id="1050" name="Google Shape;1050;p50"/>
          <p:cNvSpPr txBox="1">
            <a:spLocks noGrp="1"/>
          </p:cNvSpPr>
          <p:nvPr>
            <p:ph type="subTitle" idx="3"/>
          </p:nvPr>
        </p:nvSpPr>
        <p:spPr>
          <a:xfrm>
            <a:off x="1347125" y="2103699"/>
            <a:ext cx="2907600" cy="2169600"/>
          </a:xfrm>
          <a:prstGeom prst="rect">
            <a:avLst/>
          </a:prstGeom>
        </p:spPr>
        <p:txBody>
          <a:bodyPr spcFirstLastPara="1" wrap="square" lIns="91425" tIns="91425" rIns="91425" bIns="91425" anchor="t" anchorCtr="0">
            <a:noAutofit/>
          </a:bodyPr>
          <a:lstStyle/>
          <a:p>
            <a:pPr marL="182880" lvl="0" indent="-180340" algn="ctr" rtl="0">
              <a:spcBef>
                <a:spcPts val="0"/>
              </a:spcBef>
              <a:spcAft>
                <a:spcPts val="0"/>
              </a:spcAft>
              <a:buSzPts val="1400"/>
              <a:buChar char="●"/>
            </a:pPr>
            <a:r>
              <a:rPr lang="en"/>
              <a:t>Describe aquí las razones para interrumpir el tratamiento</a:t>
            </a:r>
            <a:endParaRPr/>
          </a:p>
          <a:p>
            <a:pPr marL="182880" lvl="0" indent="-180340" algn="ctr" rtl="0">
              <a:spcBef>
                <a:spcPts val="0"/>
              </a:spcBef>
              <a:spcAft>
                <a:spcPts val="0"/>
              </a:spcAft>
              <a:buSzPts val="1400"/>
              <a:buChar char="●"/>
            </a:pPr>
            <a:r>
              <a:rPr lang="en"/>
              <a:t>Describe aquí las razones para interrumpir el tratamiento</a:t>
            </a:r>
            <a:endParaRPr/>
          </a:p>
          <a:p>
            <a:pPr marL="182880" lvl="0" indent="-180340" algn="ctr" rtl="0">
              <a:spcBef>
                <a:spcPts val="0"/>
              </a:spcBef>
              <a:spcAft>
                <a:spcPts val="0"/>
              </a:spcAft>
              <a:buSzPts val="1400"/>
              <a:buChar char="●"/>
            </a:pPr>
            <a:r>
              <a:rPr lang="en"/>
              <a:t>Describe aquí las razones para interrumpir el tratamiento</a:t>
            </a:r>
            <a:endParaRPr/>
          </a:p>
          <a:p>
            <a:pPr marL="182880" lvl="0" indent="-180340" algn="ctr" rtl="0">
              <a:spcBef>
                <a:spcPts val="0"/>
              </a:spcBef>
              <a:spcAft>
                <a:spcPts val="0"/>
              </a:spcAft>
              <a:buSzPts val="1400"/>
              <a:buChar char="●"/>
            </a:pPr>
            <a:r>
              <a:rPr lang="en"/>
              <a:t>Describe aquí las razones para interrumpir el tratamiento</a:t>
            </a:r>
            <a:endParaRPr/>
          </a:p>
        </p:txBody>
      </p:sp>
      <p:sp>
        <p:nvSpPr>
          <p:cNvPr id="1051" name="Google Shape;1051;p50"/>
          <p:cNvSpPr txBox="1">
            <a:spLocks noGrp="1"/>
          </p:cNvSpPr>
          <p:nvPr>
            <p:ph type="subTitle" idx="4"/>
          </p:nvPr>
        </p:nvSpPr>
        <p:spPr>
          <a:xfrm>
            <a:off x="4739451" y="2103699"/>
            <a:ext cx="2907600" cy="2169600"/>
          </a:xfrm>
          <a:prstGeom prst="rect">
            <a:avLst/>
          </a:prstGeom>
        </p:spPr>
        <p:txBody>
          <a:bodyPr spcFirstLastPara="1" wrap="square" lIns="91425" tIns="91425" rIns="91425" bIns="91425" anchor="t" anchorCtr="0">
            <a:noAutofit/>
          </a:bodyPr>
          <a:lstStyle/>
          <a:p>
            <a:pPr marL="182880" lvl="0" indent="-180340" algn="ctr" rtl="0">
              <a:spcBef>
                <a:spcPts val="0"/>
              </a:spcBef>
              <a:spcAft>
                <a:spcPts val="0"/>
              </a:spcAft>
              <a:buSzPts val="1400"/>
              <a:buChar char="●"/>
            </a:pPr>
            <a:r>
              <a:rPr lang="en"/>
              <a:t>Describe aquí las razones para iniciar el tratamiento</a:t>
            </a:r>
            <a:endParaRPr/>
          </a:p>
          <a:p>
            <a:pPr marL="182880" lvl="0" indent="-180340" algn="ctr" rtl="0">
              <a:spcBef>
                <a:spcPts val="0"/>
              </a:spcBef>
              <a:spcAft>
                <a:spcPts val="0"/>
              </a:spcAft>
              <a:buSzPts val="1400"/>
              <a:buChar char="●"/>
            </a:pPr>
            <a:r>
              <a:rPr lang="en"/>
              <a:t>Describe aquí las razones para iniciar el tratamiento</a:t>
            </a:r>
            <a:endParaRPr/>
          </a:p>
          <a:p>
            <a:pPr marL="182880" lvl="0" indent="-180340" algn="ctr" rtl="0">
              <a:spcBef>
                <a:spcPts val="0"/>
              </a:spcBef>
              <a:spcAft>
                <a:spcPts val="0"/>
              </a:spcAft>
              <a:buSzPts val="1400"/>
              <a:buChar char="●"/>
            </a:pPr>
            <a:r>
              <a:rPr lang="en"/>
              <a:t>Describe aquí las razones para iniciar el tratamiento</a:t>
            </a:r>
            <a:endParaRPr/>
          </a:p>
          <a:p>
            <a:pPr marL="182880" lvl="0" indent="-180340" algn="ctr" rtl="0">
              <a:spcBef>
                <a:spcPts val="0"/>
              </a:spcBef>
              <a:spcAft>
                <a:spcPts val="0"/>
              </a:spcAft>
              <a:buSzPts val="1400"/>
              <a:buChar char="●"/>
            </a:pPr>
            <a:r>
              <a:rPr lang="en"/>
              <a:t>Describe aquí las razones para iniciar el tratamiento</a:t>
            </a:r>
            <a:endParaRPr/>
          </a:p>
        </p:txBody>
      </p:sp>
      <p:grpSp>
        <p:nvGrpSpPr>
          <p:cNvPr id="1052" name="Google Shape;1052;p50"/>
          <p:cNvGrpSpPr/>
          <p:nvPr/>
        </p:nvGrpSpPr>
        <p:grpSpPr>
          <a:xfrm>
            <a:off x="6023627" y="1371600"/>
            <a:ext cx="339253" cy="339253"/>
            <a:chOff x="1492675" y="4992125"/>
            <a:chExt cx="481825" cy="481825"/>
          </a:xfrm>
        </p:grpSpPr>
        <p:sp>
          <p:nvSpPr>
            <p:cNvPr id="1053" name="Google Shape;1053;p5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 name="Google Shape;1054;p5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5" name="Google Shape;1055;p50"/>
          <p:cNvGrpSpPr/>
          <p:nvPr/>
        </p:nvGrpSpPr>
        <p:grpSpPr>
          <a:xfrm>
            <a:off x="2631299" y="1375801"/>
            <a:ext cx="339253" cy="339253"/>
            <a:chOff x="2085525" y="4992125"/>
            <a:chExt cx="481825" cy="481825"/>
          </a:xfrm>
        </p:grpSpPr>
        <p:sp>
          <p:nvSpPr>
            <p:cNvPr id="1056" name="Google Shape;1056;p5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 name="Google Shape;1057;p5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51"/>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POSPREVENCIÓN</a:t>
            </a:r>
            <a:endParaRPr>
              <a:solidFill>
                <a:schemeClr val="accent1"/>
              </a:solidFill>
            </a:endParaRPr>
          </a:p>
        </p:txBody>
      </p:sp>
      <p:sp>
        <p:nvSpPr>
          <p:cNvPr id="1063" name="Google Shape;1063;p51"/>
          <p:cNvSpPr/>
          <p:nvPr/>
        </p:nvSpPr>
        <p:spPr>
          <a:xfrm rot="-7196291">
            <a:off x="3312737" y="1478980"/>
            <a:ext cx="2503680" cy="2500763"/>
          </a:xfrm>
          <a:prstGeom prst="blockArc">
            <a:avLst>
              <a:gd name="adj1" fmla="val 12622480"/>
              <a:gd name="adj2" fmla="val 18176457"/>
              <a:gd name="adj3" fmla="val 2078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1"/>
          <p:cNvSpPr/>
          <p:nvPr/>
        </p:nvSpPr>
        <p:spPr>
          <a:xfrm rot="-1803364">
            <a:off x="3314245" y="1477337"/>
            <a:ext cx="2500763" cy="2503680"/>
          </a:xfrm>
          <a:prstGeom prst="blockArc">
            <a:avLst>
              <a:gd name="adj1" fmla="val 12622480"/>
              <a:gd name="adj2" fmla="val 18176457"/>
              <a:gd name="adj3" fmla="val 2078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1"/>
          <p:cNvSpPr/>
          <p:nvPr/>
        </p:nvSpPr>
        <p:spPr>
          <a:xfrm rot="3603709">
            <a:off x="3316039" y="1478867"/>
            <a:ext cx="2503680" cy="2500763"/>
          </a:xfrm>
          <a:prstGeom prst="blockArc">
            <a:avLst>
              <a:gd name="adj1" fmla="val 12564381"/>
              <a:gd name="adj2" fmla="val 18346131"/>
              <a:gd name="adj3" fmla="val 2084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1"/>
          <p:cNvSpPr/>
          <p:nvPr/>
        </p:nvSpPr>
        <p:spPr>
          <a:xfrm rot="8996636">
            <a:off x="3316442" y="1477519"/>
            <a:ext cx="2500763" cy="2503680"/>
          </a:xfrm>
          <a:prstGeom prst="blockArc">
            <a:avLst>
              <a:gd name="adj1" fmla="val 12622480"/>
              <a:gd name="adj2" fmla="val 18081133"/>
              <a:gd name="adj3" fmla="val 208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 name="Google Shape;1067;p51"/>
          <p:cNvGrpSpPr/>
          <p:nvPr/>
        </p:nvGrpSpPr>
        <p:grpSpPr>
          <a:xfrm rot="5400000">
            <a:off x="5292577" y="2465562"/>
            <a:ext cx="528200" cy="527318"/>
            <a:chOff x="1967628" y="812211"/>
            <a:chExt cx="588000" cy="588000"/>
          </a:xfrm>
        </p:grpSpPr>
        <p:sp>
          <p:nvSpPr>
            <p:cNvPr id="1068" name="Google Shape;1068;p51"/>
            <p:cNvSpPr/>
            <p:nvPr/>
          </p:nvSpPr>
          <p:spPr>
            <a:xfrm rot="39023">
              <a:off x="1970909" y="815492"/>
              <a:ext cx="581437" cy="581437"/>
            </a:xfrm>
            <a:prstGeom prst="pie">
              <a:avLst>
                <a:gd name="adj1" fmla="val 6190354"/>
                <a:gd name="adj2" fmla="val 14996165"/>
              </a:avLst>
            </a:prstGeom>
            <a:solidFill>
              <a:schemeClr val="accent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1"/>
            <p:cNvSpPr/>
            <p:nvPr/>
          </p:nvSpPr>
          <p:spPr>
            <a:xfrm rot="10800000">
              <a:off x="1970875" y="815525"/>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 name="Google Shape;1070;p51"/>
          <p:cNvGrpSpPr/>
          <p:nvPr/>
        </p:nvGrpSpPr>
        <p:grpSpPr>
          <a:xfrm rot="10800000">
            <a:off x="4303381" y="3457733"/>
            <a:ext cx="526907" cy="528612"/>
            <a:chOff x="1967628" y="812211"/>
            <a:chExt cx="588000" cy="588000"/>
          </a:xfrm>
        </p:grpSpPr>
        <p:sp>
          <p:nvSpPr>
            <p:cNvPr id="1071" name="Google Shape;1071;p51"/>
            <p:cNvSpPr/>
            <p:nvPr/>
          </p:nvSpPr>
          <p:spPr>
            <a:xfrm rot="39023">
              <a:off x="1970909" y="815492"/>
              <a:ext cx="581437" cy="581437"/>
            </a:xfrm>
            <a:prstGeom prst="pie">
              <a:avLst>
                <a:gd name="adj1" fmla="val 6190354"/>
                <a:gd name="adj2" fmla="val 14996165"/>
              </a:avLst>
            </a:prstGeom>
            <a:solidFill>
              <a:schemeClr val="accent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1"/>
            <p:cNvSpPr/>
            <p:nvPr/>
          </p:nvSpPr>
          <p:spPr>
            <a:xfrm rot="10800000">
              <a:off x="1970875" y="815525"/>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 name="Google Shape;1073;p51"/>
          <p:cNvGrpSpPr/>
          <p:nvPr/>
        </p:nvGrpSpPr>
        <p:grpSpPr>
          <a:xfrm rot="-5400000">
            <a:off x="3311211" y="2467823"/>
            <a:ext cx="528200" cy="527318"/>
            <a:chOff x="1967628" y="812211"/>
            <a:chExt cx="588000" cy="588000"/>
          </a:xfrm>
        </p:grpSpPr>
        <p:sp>
          <p:nvSpPr>
            <p:cNvPr id="1074" name="Google Shape;1074;p51"/>
            <p:cNvSpPr/>
            <p:nvPr/>
          </p:nvSpPr>
          <p:spPr>
            <a:xfrm rot="39023">
              <a:off x="1970909" y="815492"/>
              <a:ext cx="581437" cy="581437"/>
            </a:xfrm>
            <a:prstGeom prst="pie">
              <a:avLst>
                <a:gd name="adj1" fmla="val 6190354"/>
                <a:gd name="adj2" fmla="val 14996165"/>
              </a:avLst>
            </a:prstGeom>
            <a:solidFill>
              <a:schemeClr val="accent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1"/>
            <p:cNvSpPr/>
            <p:nvPr/>
          </p:nvSpPr>
          <p:spPr>
            <a:xfrm rot="10800000">
              <a:off x="1970875" y="815525"/>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51"/>
          <p:cNvGrpSpPr/>
          <p:nvPr/>
        </p:nvGrpSpPr>
        <p:grpSpPr>
          <a:xfrm>
            <a:off x="4286220" y="1473487"/>
            <a:ext cx="526907" cy="528671"/>
            <a:chOff x="1967628" y="812211"/>
            <a:chExt cx="588000" cy="588000"/>
          </a:xfrm>
        </p:grpSpPr>
        <p:sp>
          <p:nvSpPr>
            <p:cNvPr id="1077" name="Google Shape;1077;p51"/>
            <p:cNvSpPr/>
            <p:nvPr/>
          </p:nvSpPr>
          <p:spPr>
            <a:xfrm rot="39023">
              <a:off x="1970909" y="815492"/>
              <a:ext cx="581437" cy="581437"/>
            </a:xfrm>
            <a:prstGeom prst="pie">
              <a:avLst>
                <a:gd name="adj1" fmla="val 6190354"/>
                <a:gd name="adj2" fmla="val 14996165"/>
              </a:avLst>
            </a:prstGeom>
            <a:solidFill>
              <a:schemeClr val="lt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1"/>
            <p:cNvSpPr/>
            <p:nvPr/>
          </p:nvSpPr>
          <p:spPr>
            <a:xfrm rot="10800000">
              <a:off x="1970875" y="815525"/>
              <a:ext cx="581400" cy="581400"/>
            </a:xfrm>
            <a:prstGeom prst="pie">
              <a:avLst>
                <a:gd name="adj1" fmla="val 4028252"/>
                <a:gd name="adj2" fmla="val 1718367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79" name="Google Shape;1079;p51"/>
          <p:cNvCxnSpPr/>
          <p:nvPr/>
        </p:nvCxnSpPr>
        <p:spPr>
          <a:xfrm rot="10800000">
            <a:off x="2815030" y="2015131"/>
            <a:ext cx="946800" cy="0"/>
          </a:xfrm>
          <a:prstGeom prst="straightConnector1">
            <a:avLst/>
          </a:prstGeom>
          <a:noFill/>
          <a:ln w="19050" cap="flat" cmpd="sng">
            <a:solidFill>
              <a:schemeClr val="accent1"/>
            </a:solidFill>
            <a:prstDash val="dot"/>
            <a:round/>
            <a:headEnd type="none" w="sm" len="sm"/>
            <a:tailEnd type="oval" w="med" len="med"/>
          </a:ln>
        </p:spPr>
      </p:cxnSp>
      <p:cxnSp>
        <p:nvCxnSpPr>
          <p:cNvPr id="1080" name="Google Shape;1080;p51"/>
          <p:cNvCxnSpPr/>
          <p:nvPr/>
        </p:nvCxnSpPr>
        <p:spPr>
          <a:xfrm>
            <a:off x="5143289" y="1900502"/>
            <a:ext cx="1166700" cy="0"/>
          </a:xfrm>
          <a:prstGeom prst="straightConnector1">
            <a:avLst/>
          </a:prstGeom>
          <a:noFill/>
          <a:ln w="19050" cap="flat" cmpd="sng">
            <a:solidFill>
              <a:schemeClr val="lt1"/>
            </a:solidFill>
            <a:prstDash val="dot"/>
            <a:round/>
            <a:headEnd type="none" w="sm" len="sm"/>
            <a:tailEnd type="oval" w="med" len="med"/>
          </a:ln>
        </p:spPr>
      </p:cxnSp>
      <p:cxnSp>
        <p:nvCxnSpPr>
          <p:cNvPr id="1081" name="Google Shape;1081;p51"/>
          <p:cNvCxnSpPr/>
          <p:nvPr/>
        </p:nvCxnSpPr>
        <p:spPr>
          <a:xfrm>
            <a:off x="5143289" y="3662311"/>
            <a:ext cx="1166700" cy="0"/>
          </a:xfrm>
          <a:prstGeom prst="straightConnector1">
            <a:avLst/>
          </a:prstGeom>
          <a:noFill/>
          <a:ln w="19050" cap="flat" cmpd="sng">
            <a:solidFill>
              <a:schemeClr val="accent1"/>
            </a:solidFill>
            <a:prstDash val="dot"/>
            <a:round/>
            <a:headEnd type="none" w="sm" len="sm"/>
            <a:tailEnd type="oval" w="med" len="med"/>
          </a:ln>
        </p:spPr>
      </p:cxnSp>
      <p:cxnSp>
        <p:nvCxnSpPr>
          <p:cNvPr id="1082" name="Google Shape;1082;p51"/>
          <p:cNvCxnSpPr/>
          <p:nvPr/>
        </p:nvCxnSpPr>
        <p:spPr>
          <a:xfrm rot="10800000">
            <a:off x="2815046" y="3518259"/>
            <a:ext cx="1188600" cy="0"/>
          </a:xfrm>
          <a:prstGeom prst="straightConnector1">
            <a:avLst/>
          </a:prstGeom>
          <a:noFill/>
          <a:ln w="19050" cap="flat" cmpd="sng">
            <a:solidFill>
              <a:schemeClr val="accent1"/>
            </a:solidFill>
            <a:prstDash val="dot"/>
            <a:round/>
            <a:headEnd type="none" w="sm" len="sm"/>
            <a:tailEnd type="oval" w="med" len="med"/>
          </a:ln>
        </p:spPr>
      </p:cxnSp>
      <p:sp>
        <p:nvSpPr>
          <p:cNvPr id="1083" name="Google Shape;1083;p51"/>
          <p:cNvSpPr txBox="1"/>
          <p:nvPr/>
        </p:nvSpPr>
        <p:spPr>
          <a:xfrm>
            <a:off x="715100" y="1718617"/>
            <a:ext cx="1965900" cy="387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2"/>
                </a:solidFill>
                <a:latin typeface="Barlow"/>
                <a:ea typeface="Barlow"/>
                <a:cs typeface="Barlow"/>
                <a:sym typeface="Barlow"/>
              </a:rPr>
              <a:t>MERCURIO</a:t>
            </a:r>
            <a:endParaRPr sz="2000">
              <a:solidFill>
                <a:schemeClr val="accent2"/>
              </a:solidFill>
              <a:latin typeface="Barlow"/>
              <a:ea typeface="Barlow"/>
              <a:cs typeface="Barlow"/>
              <a:sym typeface="Barlow"/>
            </a:endParaRPr>
          </a:p>
        </p:txBody>
      </p:sp>
      <p:sp>
        <p:nvSpPr>
          <p:cNvPr id="1084" name="Google Shape;1084;p51"/>
          <p:cNvSpPr txBox="1"/>
          <p:nvPr/>
        </p:nvSpPr>
        <p:spPr>
          <a:xfrm>
            <a:off x="715150" y="3201178"/>
            <a:ext cx="1965900" cy="391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2"/>
                </a:solidFill>
                <a:latin typeface="Barlow"/>
                <a:ea typeface="Barlow"/>
                <a:cs typeface="Barlow"/>
                <a:sym typeface="Barlow"/>
              </a:rPr>
              <a:t>VENUS</a:t>
            </a:r>
            <a:endParaRPr sz="2000">
              <a:solidFill>
                <a:schemeClr val="accent2"/>
              </a:solidFill>
              <a:latin typeface="Barlow"/>
              <a:ea typeface="Barlow"/>
              <a:cs typeface="Barlow"/>
              <a:sym typeface="Barlow"/>
            </a:endParaRPr>
          </a:p>
        </p:txBody>
      </p:sp>
      <p:sp>
        <p:nvSpPr>
          <p:cNvPr id="1085" name="Google Shape;1085;p51"/>
          <p:cNvSpPr txBox="1"/>
          <p:nvPr/>
        </p:nvSpPr>
        <p:spPr>
          <a:xfrm>
            <a:off x="6466401" y="1714499"/>
            <a:ext cx="1959600" cy="387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2"/>
                </a:solidFill>
                <a:latin typeface="Barlow"/>
                <a:ea typeface="Barlow"/>
                <a:cs typeface="Barlow"/>
                <a:sym typeface="Barlow"/>
              </a:rPr>
              <a:t>MARTE</a:t>
            </a:r>
            <a:endParaRPr sz="2000">
              <a:solidFill>
                <a:schemeClr val="accent2"/>
              </a:solidFill>
              <a:latin typeface="Barlow"/>
              <a:ea typeface="Barlow"/>
              <a:cs typeface="Barlow"/>
              <a:sym typeface="Barlow"/>
            </a:endParaRPr>
          </a:p>
        </p:txBody>
      </p:sp>
      <p:sp>
        <p:nvSpPr>
          <p:cNvPr id="1086" name="Google Shape;1086;p51"/>
          <p:cNvSpPr txBox="1"/>
          <p:nvPr/>
        </p:nvSpPr>
        <p:spPr>
          <a:xfrm>
            <a:off x="6471775" y="3202900"/>
            <a:ext cx="1959600" cy="391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2"/>
                </a:solidFill>
                <a:latin typeface="Barlow"/>
                <a:ea typeface="Barlow"/>
                <a:cs typeface="Barlow"/>
                <a:sym typeface="Barlow"/>
              </a:rPr>
              <a:t>JÚPITER</a:t>
            </a:r>
            <a:endParaRPr sz="2000">
              <a:solidFill>
                <a:schemeClr val="accent2"/>
              </a:solidFill>
              <a:latin typeface="Barlow"/>
              <a:ea typeface="Barlow"/>
              <a:cs typeface="Barlow"/>
              <a:sym typeface="Barlow"/>
            </a:endParaRPr>
          </a:p>
        </p:txBody>
      </p:sp>
      <p:sp>
        <p:nvSpPr>
          <p:cNvPr id="1087" name="Google Shape;1087;p51"/>
          <p:cNvSpPr txBox="1"/>
          <p:nvPr/>
        </p:nvSpPr>
        <p:spPr>
          <a:xfrm>
            <a:off x="715146" y="1940138"/>
            <a:ext cx="1965900" cy="572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Barlow"/>
                <a:ea typeface="Barlow"/>
                <a:cs typeface="Barlow"/>
                <a:sym typeface="Barlow"/>
              </a:rPr>
              <a:t>Mercurio es el planeta más cercano al Sol</a:t>
            </a:r>
            <a:endParaRPr>
              <a:solidFill>
                <a:schemeClr val="dk1"/>
              </a:solidFill>
              <a:latin typeface="Barlow"/>
              <a:ea typeface="Barlow"/>
              <a:cs typeface="Barlow"/>
              <a:sym typeface="Barlow"/>
            </a:endParaRPr>
          </a:p>
        </p:txBody>
      </p:sp>
      <p:sp>
        <p:nvSpPr>
          <p:cNvPr id="1088" name="Google Shape;1088;p51"/>
          <p:cNvSpPr txBox="1"/>
          <p:nvPr/>
        </p:nvSpPr>
        <p:spPr>
          <a:xfrm>
            <a:off x="6466376" y="1938528"/>
            <a:ext cx="19596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Barlow"/>
                <a:ea typeface="Barlow"/>
                <a:cs typeface="Barlow"/>
                <a:sym typeface="Barlow"/>
              </a:rPr>
              <a:t>A pesar de ser rojo, Marte es bastante frío</a:t>
            </a:r>
            <a:endParaRPr>
              <a:solidFill>
                <a:schemeClr val="dk1"/>
              </a:solidFill>
              <a:latin typeface="Barlow"/>
              <a:ea typeface="Barlow"/>
              <a:cs typeface="Barlow"/>
              <a:sym typeface="Barlow"/>
            </a:endParaRPr>
          </a:p>
        </p:txBody>
      </p:sp>
      <p:sp>
        <p:nvSpPr>
          <p:cNvPr id="1089" name="Google Shape;1089;p51"/>
          <p:cNvSpPr txBox="1"/>
          <p:nvPr/>
        </p:nvSpPr>
        <p:spPr>
          <a:xfrm>
            <a:off x="715142" y="3446902"/>
            <a:ext cx="1965900" cy="5760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Barlow"/>
                <a:ea typeface="Barlow"/>
                <a:cs typeface="Barlow"/>
                <a:sym typeface="Barlow"/>
              </a:rPr>
              <a:t>Venus tiene unas temperaturas altísimas</a:t>
            </a:r>
            <a:endParaRPr>
              <a:solidFill>
                <a:schemeClr val="dk1"/>
              </a:solidFill>
              <a:latin typeface="Barlow"/>
              <a:ea typeface="Barlow"/>
              <a:cs typeface="Barlow"/>
              <a:sym typeface="Barlow"/>
            </a:endParaRPr>
          </a:p>
        </p:txBody>
      </p:sp>
      <p:sp>
        <p:nvSpPr>
          <p:cNvPr id="1090" name="Google Shape;1090;p51"/>
          <p:cNvSpPr txBox="1"/>
          <p:nvPr/>
        </p:nvSpPr>
        <p:spPr>
          <a:xfrm>
            <a:off x="6471768" y="3447288"/>
            <a:ext cx="19596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Barlow"/>
                <a:ea typeface="Barlow"/>
                <a:cs typeface="Barlow"/>
                <a:sym typeface="Barlow"/>
              </a:rPr>
              <a:t>Júpiter es el planeta más grande de todos</a:t>
            </a:r>
            <a:endParaRPr>
              <a:solidFill>
                <a:schemeClr val="dk1"/>
              </a:solidFill>
              <a:latin typeface="Barlow"/>
              <a:ea typeface="Barlow"/>
              <a:cs typeface="Barlow"/>
              <a:sym typeface="Barlow"/>
            </a:endParaRPr>
          </a:p>
        </p:txBody>
      </p:sp>
      <p:sp>
        <p:nvSpPr>
          <p:cNvPr id="1091" name="Google Shape;1091;p51"/>
          <p:cNvSpPr txBox="1"/>
          <p:nvPr/>
        </p:nvSpPr>
        <p:spPr>
          <a:xfrm>
            <a:off x="3543017" y="1900425"/>
            <a:ext cx="705900" cy="31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a:solidFill>
                  <a:schemeClr val="dk2"/>
                </a:solidFill>
                <a:latin typeface="Barlow Black"/>
                <a:ea typeface="Barlow Black"/>
                <a:cs typeface="Barlow Black"/>
                <a:sym typeface="Barlow Black"/>
              </a:rPr>
              <a:t>01</a:t>
            </a:r>
            <a:endParaRPr sz="1700">
              <a:solidFill>
                <a:schemeClr val="dk2"/>
              </a:solidFill>
              <a:latin typeface="Barlow Black"/>
              <a:ea typeface="Barlow Black"/>
              <a:cs typeface="Barlow Black"/>
              <a:sym typeface="Barlow Black"/>
            </a:endParaRPr>
          </a:p>
        </p:txBody>
      </p:sp>
      <p:sp>
        <p:nvSpPr>
          <p:cNvPr id="1092" name="Google Shape;1092;p51"/>
          <p:cNvSpPr txBox="1"/>
          <p:nvPr/>
        </p:nvSpPr>
        <p:spPr>
          <a:xfrm>
            <a:off x="3542919" y="3315225"/>
            <a:ext cx="705900" cy="31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a:solidFill>
                  <a:schemeClr val="dk2"/>
                </a:solidFill>
                <a:latin typeface="Barlow Black"/>
                <a:ea typeface="Barlow Black"/>
                <a:cs typeface="Barlow Black"/>
                <a:sym typeface="Barlow Black"/>
              </a:rPr>
              <a:t>04</a:t>
            </a:r>
            <a:endParaRPr sz="1700">
              <a:solidFill>
                <a:schemeClr val="dk2"/>
              </a:solidFill>
              <a:latin typeface="Barlow Black"/>
              <a:ea typeface="Barlow Black"/>
              <a:cs typeface="Barlow Black"/>
              <a:sym typeface="Barlow Black"/>
            </a:endParaRPr>
          </a:p>
        </p:txBody>
      </p:sp>
      <p:sp>
        <p:nvSpPr>
          <p:cNvPr id="1093" name="Google Shape;1093;p51"/>
          <p:cNvSpPr txBox="1"/>
          <p:nvPr/>
        </p:nvSpPr>
        <p:spPr>
          <a:xfrm>
            <a:off x="4875230" y="3317367"/>
            <a:ext cx="705900" cy="31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a:solidFill>
                  <a:schemeClr val="dk2"/>
                </a:solidFill>
                <a:latin typeface="Barlow Black"/>
                <a:ea typeface="Barlow Black"/>
                <a:cs typeface="Barlow Black"/>
                <a:sym typeface="Barlow Black"/>
              </a:rPr>
              <a:t>03</a:t>
            </a:r>
            <a:endParaRPr sz="1700">
              <a:solidFill>
                <a:schemeClr val="dk2"/>
              </a:solidFill>
              <a:latin typeface="Barlow Black"/>
              <a:ea typeface="Barlow Black"/>
              <a:cs typeface="Barlow Black"/>
              <a:sym typeface="Barlow Black"/>
            </a:endParaRPr>
          </a:p>
        </p:txBody>
      </p:sp>
      <p:sp>
        <p:nvSpPr>
          <p:cNvPr id="1094" name="Google Shape;1094;p51"/>
          <p:cNvSpPr txBox="1"/>
          <p:nvPr/>
        </p:nvSpPr>
        <p:spPr>
          <a:xfrm>
            <a:off x="4873371" y="1900428"/>
            <a:ext cx="705900" cy="31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700">
                <a:solidFill>
                  <a:schemeClr val="dk2"/>
                </a:solidFill>
                <a:latin typeface="Barlow Black"/>
                <a:ea typeface="Barlow Black"/>
                <a:cs typeface="Barlow Black"/>
                <a:sym typeface="Barlow Black"/>
              </a:rPr>
              <a:t>02</a:t>
            </a:r>
            <a:endParaRPr sz="1700">
              <a:solidFill>
                <a:schemeClr val="dk2"/>
              </a:solidFill>
              <a:latin typeface="Barlow Black"/>
              <a:ea typeface="Barlow Black"/>
              <a:cs typeface="Barlow Black"/>
              <a:sym typeface="Barlow Black"/>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52"/>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CRONOLOGÍA</a:t>
            </a:r>
            <a:r>
              <a:rPr lang="en">
                <a:solidFill>
                  <a:schemeClr val="dk1"/>
                </a:solidFill>
              </a:rPr>
              <a:t> </a:t>
            </a:r>
            <a:r>
              <a:rPr lang="en">
                <a:solidFill>
                  <a:schemeClr val="dk1"/>
                </a:solidFill>
                <a:latin typeface="Barlow"/>
                <a:ea typeface="Barlow"/>
                <a:cs typeface="Barlow"/>
                <a:sym typeface="Barlow"/>
              </a:rPr>
              <a:t>DEL CASO</a:t>
            </a:r>
            <a:endParaRPr>
              <a:solidFill>
                <a:schemeClr val="dk1"/>
              </a:solidFill>
              <a:latin typeface="Barlow"/>
              <a:ea typeface="Barlow"/>
              <a:cs typeface="Barlow"/>
              <a:sym typeface="Barlow"/>
            </a:endParaRPr>
          </a:p>
        </p:txBody>
      </p:sp>
      <p:sp>
        <p:nvSpPr>
          <p:cNvPr id="1100" name="Google Shape;1100;p52"/>
          <p:cNvSpPr/>
          <p:nvPr/>
        </p:nvSpPr>
        <p:spPr>
          <a:xfrm rot="-1789376">
            <a:off x="6700971" y="2870979"/>
            <a:ext cx="191225" cy="191225"/>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2"/>
          <p:cNvSpPr/>
          <p:nvPr/>
        </p:nvSpPr>
        <p:spPr>
          <a:xfrm rot="-1789376">
            <a:off x="5207934" y="2545201"/>
            <a:ext cx="191225" cy="191225"/>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2"/>
          <p:cNvSpPr/>
          <p:nvPr/>
        </p:nvSpPr>
        <p:spPr>
          <a:xfrm rot="-1789376">
            <a:off x="2174317" y="2545201"/>
            <a:ext cx="191225" cy="191225"/>
          </a:xfrm>
          <a:prstGeom prst="ellipse">
            <a:avLst/>
          </a:pr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2"/>
          <p:cNvSpPr/>
          <p:nvPr/>
        </p:nvSpPr>
        <p:spPr>
          <a:xfrm rot="-1789376">
            <a:off x="3710920" y="2870979"/>
            <a:ext cx="191225" cy="191225"/>
          </a:xfrm>
          <a:prstGeom prst="ellipse">
            <a:avLst/>
          </a:pr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2"/>
          <p:cNvSpPr txBox="1"/>
          <p:nvPr/>
        </p:nvSpPr>
        <p:spPr>
          <a:xfrm>
            <a:off x="2663487" y="3245499"/>
            <a:ext cx="2286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3"/>
                </a:solidFill>
                <a:latin typeface="Barlow"/>
                <a:ea typeface="Barlow"/>
                <a:cs typeface="Barlow"/>
                <a:sym typeface="Barlow"/>
              </a:rPr>
              <a:t>SEMANA 2</a:t>
            </a:r>
            <a:endParaRPr sz="2000">
              <a:solidFill>
                <a:schemeClr val="accent3"/>
              </a:solidFill>
              <a:latin typeface="Barlow"/>
              <a:ea typeface="Barlow"/>
              <a:cs typeface="Barlow"/>
              <a:sym typeface="Barlow"/>
            </a:endParaRPr>
          </a:p>
        </p:txBody>
      </p:sp>
      <p:sp>
        <p:nvSpPr>
          <p:cNvPr id="1105" name="Google Shape;1105;p52"/>
          <p:cNvSpPr txBox="1"/>
          <p:nvPr/>
        </p:nvSpPr>
        <p:spPr>
          <a:xfrm>
            <a:off x="2663475" y="3500091"/>
            <a:ext cx="2286000" cy="60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Barlow"/>
                <a:ea typeface="Barlow"/>
                <a:cs typeface="Barlow"/>
                <a:sym typeface="Barlow"/>
              </a:rPr>
              <a:t>Venus tiene unas temperaturas altas</a:t>
            </a:r>
            <a:endParaRPr>
              <a:solidFill>
                <a:schemeClr val="dk1"/>
              </a:solidFill>
              <a:latin typeface="Barlow"/>
              <a:ea typeface="Barlow"/>
              <a:cs typeface="Barlow"/>
              <a:sym typeface="Barlow"/>
            </a:endParaRPr>
          </a:p>
        </p:txBody>
      </p:sp>
      <p:sp>
        <p:nvSpPr>
          <p:cNvPr id="1106" name="Google Shape;1106;p52"/>
          <p:cNvSpPr txBox="1"/>
          <p:nvPr/>
        </p:nvSpPr>
        <p:spPr>
          <a:xfrm>
            <a:off x="5653537" y="3245499"/>
            <a:ext cx="2286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3"/>
                </a:solidFill>
                <a:latin typeface="Barlow"/>
                <a:ea typeface="Barlow"/>
                <a:cs typeface="Barlow"/>
                <a:sym typeface="Barlow"/>
              </a:rPr>
              <a:t>SEMANA 4</a:t>
            </a:r>
            <a:endParaRPr sz="2000">
              <a:solidFill>
                <a:schemeClr val="accent3"/>
              </a:solidFill>
              <a:latin typeface="Barlow"/>
              <a:ea typeface="Barlow"/>
              <a:cs typeface="Barlow"/>
              <a:sym typeface="Barlow"/>
            </a:endParaRPr>
          </a:p>
        </p:txBody>
      </p:sp>
      <p:sp>
        <p:nvSpPr>
          <p:cNvPr id="1107" name="Google Shape;1107;p52"/>
          <p:cNvSpPr txBox="1"/>
          <p:nvPr/>
        </p:nvSpPr>
        <p:spPr>
          <a:xfrm>
            <a:off x="5653525" y="3500091"/>
            <a:ext cx="2286000" cy="60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Barlow"/>
                <a:ea typeface="Barlow"/>
                <a:cs typeface="Barlow"/>
                <a:sym typeface="Barlow"/>
              </a:rPr>
              <a:t>Saturno está compuesto de hidrógeno y helio</a:t>
            </a:r>
            <a:endParaRPr>
              <a:solidFill>
                <a:schemeClr val="dk1"/>
              </a:solidFill>
              <a:latin typeface="Barlow"/>
              <a:ea typeface="Barlow"/>
              <a:cs typeface="Barlow"/>
              <a:sym typeface="Barlow"/>
            </a:endParaRPr>
          </a:p>
        </p:txBody>
      </p:sp>
      <p:sp>
        <p:nvSpPr>
          <p:cNvPr id="1108" name="Google Shape;1108;p52"/>
          <p:cNvSpPr txBox="1"/>
          <p:nvPr/>
        </p:nvSpPr>
        <p:spPr>
          <a:xfrm>
            <a:off x="1126912" y="2033717"/>
            <a:ext cx="2286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Barlow"/>
                <a:ea typeface="Barlow"/>
                <a:cs typeface="Barlow"/>
                <a:sym typeface="Barlow"/>
              </a:rPr>
              <a:t>SEMANA 1</a:t>
            </a:r>
            <a:endParaRPr sz="2000">
              <a:solidFill>
                <a:schemeClr val="accent1"/>
              </a:solidFill>
              <a:latin typeface="Barlow"/>
              <a:ea typeface="Barlow"/>
              <a:cs typeface="Barlow"/>
              <a:sym typeface="Barlow"/>
            </a:endParaRPr>
          </a:p>
        </p:txBody>
      </p:sp>
      <p:sp>
        <p:nvSpPr>
          <p:cNvPr id="1109" name="Google Shape;1109;p52"/>
          <p:cNvSpPr txBox="1"/>
          <p:nvPr/>
        </p:nvSpPr>
        <p:spPr>
          <a:xfrm>
            <a:off x="1126900" y="1500362"/>
            <a:ext cx="2286000" cy="60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Barlow"/>
                <a:ea typeface="Barlow"/>
                <a:cs typeface="Barlow"/>
                <a:sym typeface="Barlow"/>
              </a:rPr>
              <a:t>Mercurio es el planeta más cercano al Sol</a:t>
            </a:r>
            <a:endParaRPr>
              <a:solidFill>
                <a:schemeClr val="dk1"/>
              </a:solidFill>
              <a:latin typeface="Barlow"/>
              <a:ea typeface="Barlow"/>
              <a:cs typeface="Barlow"/>
              <a:sym typeface="Barlow"/>
            </a:endParaRPr>
          </a:p>
        </p:txBody>
      </p:sp>
      <p:sp>
        <p:nvSpPr>
          <p:cNvPr id="1110" name="Google Shape;1110;p52"/>
          <p:cNvSpPr txBox="1"/>
          <p:nvPr/>
        </p:nvSpPr>
        <p:spPr>
          <a:xfrm>
            <a:off x="4160500" y="2033717"/>
            <a:ext cx="2286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Barlow"/>
                <a:ea typeface="Barlow"/>
                <a:cs typeface="Barlow"/>
                <a:sym typeface="Barlow"/>
              </a:rPr>
              <a:t>SEMANA 3</a:t>
            </a:r>
            <a:endParaRPr sz="2000">
              <a:solidFill>
                <a:schemeClr val="accent1"/>
              </a:solidFill>
              <a:latin typeface="Barlow"/>
              <a:ea typeface="Barlow"/>
              <a:cs typeface="Barlow"/>
              <a:sym typeface="Barlow"/>
            </a:endParaRPr>
          </a:p>
        </p:txBody>
      </p:sp>
      <p:sp>
        <p:nvSpPr>
          <p:cNvPr id="1111" name="Google Shape;1111;p52"/>
          <p:cNvSpPr txBox="1"/>
          <p:nvPr/>
        </p:nvSpPr>
        <p:spPr>
          <a:xfrm>
            <a:off x="4160499" y="1500362"/>
            <a:ext cx="2286000" cy="60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Barlow"/>
                <a:ea typeface="Barlow"/>
                <a:cs typeface="Barlow"/>
                <a:sym typeface="Barlow"/>
              </a:rPr>
              <a:t>A pesar de ser rojo, Marte es un planeta frío</a:t>
            </a:r>
            <a:endParaRPr>
              <a:solidFill>
                <a:schemeClr val="dk1"/>
              </a:solidFill>
              <a:latin typeface="Barlow"/>
              <a:ea typeface="Barlow"/>
              <a:cs typeface="Barlow"/>
              <a:sym typeface="Barlow"/>
            </a:endParaRPr>
          </a:p>
        </p:txBody>
      </p:sp>
      <p:cxnSp>
        <p:nvCxnSpPr>
          <p:cNvPr id="1112" name="Google Shape;1112;p52"/>
          <p:cNvCxnSpPr>
            <a:stCxn id="1102" idx="2"/>
          </p:cNvCxnSpPr>
          <p:nvPr/>
        </p:nvCxnSpPr>
        <p:spPr>
          <a:xfrm flipH="1">
            <a:off x="750580" y="2688363"/>
            <a:ext cx="1436400" cy="103200"/>
          </a:xfrm>
          <a:prstGeom prst="straightConnector1">
            <a:avLst/>
          </a:prstGeom>
          <a:noFill/>
          <a:ln w="28575" cap="flat" cmpd="sng">
            <a:solidFill>
              <a:schemeClr val="accent1"/>
            </a:solidFill>
            <a:prstDash val="dot"/>
            <a:round/>
            <a:headEnd type="none" w="med" len="med"/>
            <a:tailEnd type="oval" w="med" len="med"/>
          </a:ln>
        </p:spPr>
      </p:cxnSp>
      <p:cxnSp>
        <p:nvCxnSpPr>
          <p:cNvPr id="1113" name="Google Shape;1113;p52"/>
          <p:cNvCxnSpPr>
            <a:stCxn id="1102" idx="5"/>
            <a:endCxn id="1103" idx="1"/>
          </p:cNvCxnSpPr>
          <p:nvPr/>
        </p:nvCxnSpPr>
        <p:spPr>
          <a:xfrm>
            <a:off x="2362207" y="2665845"/>
            <a:ext cx="1352100" cy="275700"/>
          </a:xfrm>
          <a:prstGeom prst="straightConnector1">
            <a:avLst/>
          </a:prstGeom>
          <a:noFill/>
          <a:ln w="28575" cap="flat" cmpd="sng">
            <a:solidFill>
              <a:schemeClr val="accent1"/>
            </a:solidFill>
            <a:prstDash val="dot"/>
            <a:round/>
            <a:headEnd type="none" w="med" len="med"/>
            <a:tailEnd type="none" w="med" len="med"/>
          </a:ln>
        </p:spPr>
      </p:cxnSp>
      <p:cxnSp>
        <p:nvCxnSpPr>
          <p:cNvPr id="1114" name="Google Shape;1114;p52"/>
          <p:cNvCxnSpPr>
            <a:stCxn id="1103" idx="6"/>
            <a:endCxn id="1101" idx="1"/>
          </p:cNvCxnSpPr>
          <p:nvPr/>
        </p:nvCxnSpPr>
        <p:spPr>
          <a:xfrm rot="10800000" flipH="1">
            <a:off x="3889482" y="2615742"/>
            <a:ext cx="1321800" cy="303300"/>
          </a:xfrm>
          <a:prstGeom prst="straightConnector1">
            <a:avLst/>
          </a:prstGeom>
          <a:noFill/>
          <a:ln w="28575" cap="flat" cmpd="sng">
            <a:solidFill>
              <a:schemeClr val="accent3"/>
            </a:solidFill>
            <a:prstDash val="dot"/>
            <a:round/>
            <a:headEnd type="none" w="med" len="med"/>
            <a:tailEnd type="none" w="med" len="med"/>
          </a:ln>
        </p:spPr>
      </p:cxnSp>
      <p:cxnSp>
        <p:nvCxnSpPr>
          <p:cNvPr id="1115" name="Google Shape;1115;p52"/>
          <p:cNvCxnSpPr>
            <a:stCxn id="1101" idx="5"/>
            <a:endCxn id="1100" idx="1"/>
          </p:cNvCxnSpPr>
          <p:nvPr/>
        </p:nvCxnSpPr>
        <p:spPr>
          <a:xfrm>
            <a:off x="5395823" y="2665845"/>
            <a:ext cx="1308600" cy="275700"/>
          </a:xfrm>
          <a:prstGeom prst="straightConnector1">
            <a:avLst/>
          </a:prstGeom>
          <a:noFill/>
          <a:ln w="28575" cap="flat" cmpd="sng">
            <a:solidFill>
              <a:schemeClr val="accent3"/>
            </a:solidFill>
            <a:prstDash val="dot"/>
            <a:round/>
            <a:headEnd type="none" w="med" len="med"/>
            <a:tailEnd type="none" w="med" len="med"/>
          </a:ln>
        </p:spPr>
      </p:cxnSp>
      <p:cxnSp>
        <p:nvCxnSpPr>
          <p:cNvPr id="1116" name="Google Shape;1116;p52"/>
          <p:cNvCxnSpPr>
            <a:stCxn id="1100" idx="5"/>
          </p:cNvCxnSpPr>
          <p:nvPr/>
        </p:nvCxnSpPr>
        <p:spPr>
          <a:xfrm rot="10800000" flipH="1">
            <a:off x="6888861" y="2776823"/>
            <a:ext cx="1549500" cy="214800"/>
          </a:xfrm>
          <a:prstGeom prst="straightConnector1">
            <a:avLst/>
          </a:prstGeom>
          <a:noFill/>
          <a:ln w="28575" cap="flat" cmpd="sng">
            <a:solidFill>
              <a:schemeClr val="accent3"/>
            </a:solidFill>
            <a:prstDash val="dot"/>
            <a:round/>
            <a:headEnd type="none" w="med" len="med"/>
            <a:tailEnd type="stealth" w="med" len="med"/>
          </a:ln>
        </p:spPr>
      </p:cxnSp>
      <p:grpSp>
        <p:nvGrpSpPr>
          <p:cNvPr id="1117" name="Google Shape;1117;p52"/>
          <p:cNvGrpSpPr/>
          <p:nvPr/>
        </p:nvGrpSpPr>
        <p:grpSpPr>
          <a:xfrm rot="1289471">
            <a:off x="7590698" y="941960"/>
            <a:ext cx="693130" cy="572727"/>
            <a:chOff x="3506475" y="3849075"/>
            <a:chExt cx="523575" cy="432625"/>
          </a:xfrm>
        </p:grpSpPr>
        <p:sp>
          <p:nvSpPr>
            <p:cNvPr id="1118" name="Google Shape;1118;p52"/>
            <p:cNvSpPr/>
            <p:nvPr/>
          </p:nvSpPr>
          <p:spPr>
            <a:xfrm>
              <a:off x="3506475" y="3989675"/>
              <a:ext cx="322875" cy="292025"/>
            </a:xfrm>
            <a:custGeom>
              <a:avLst/>
              <a:gdLst/>
              <a:ahLst/>
              <a:cxnLst/>
              <a:rect l="l" t="t" r="r" b="b"/>
              <a:pathLst>
                <a:path w="12915" h="11681" extrusionOk="0">
                  <a:moveTo>
                    <a:pt x="8027" y="1"/>
                  </a:moveTo>
                  <a:lnTo>
                    <a:pt x="2784" y="4235"/>
                  </a:lnTo>
                  <a:cubicBezTo>
                    <a:pt x="434" y="6133"/>
                    <a:pt x="1" y="8734"/>
                    <a:pt x="1344" y="10399"/>
                  </a:cubicBezTo>
                  <a:cubicBezTo>
                    <a:pt x="2018" y="11233"/>
                    <a:pt x="3016" y="11680"/>
                    <a:pt x="4139" y="11680"/>
                  </a:cubicBezTo>
                  <a:cubicBezTo>
                    <a:pt x="5258" y="11680"/>
                    <a:pt x="6501" y="11237"/>
                    <a:pt x="7673" y="10290"/>
                  </a:cubicBezTo>
                  <a:lnTo>
                    <a:pt x="12914" y="6054"/>
                  </a:lnTo>
                  <a:lnTo>
                    <a:pt x="80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2"/>
            <p:cNvSpPr/>
            <p:nvPr/>
          </p:nvSpPr>
          <p:spPr>
            <a:xfrm>
              <a:off x="3707150" y="3849075"/>
              <a:ext cx="322900" cy="291950"/>
            </a:xfrm>
            <a:custGeom>
              <a:avLst/>
              <a:gdLst/>
              <a:ahLst/>
              <a:cxnLst/>
              <a:rect l="l" t="t" r="r" b="b"/>
              <a:pathLst>
                <a:path w="12916" h="11678" extrusionOk="0">
                  <a:moveTo>
                    <a:pt x="8779" y="0"/>
                  </a:moveTo>
                  <a:cubicBezTo>
                    <a:pt x="7660" y="0"/>
                    <a:pt x="6416" y="444"/>
                    <a:pt x="5243" y="1390"/>
                  </a:cubicBezTo>
                  <a:lnTo>
                    <a:pt x="0" y="5625"/>
                  </a:lnTo>
                  <a:lnTo>
                    <a:pt x="4887" y="11678"/>
                  </a:lnTo>
                  <a:lnTo>
                    <a:pt x="10131" y="7443"/>
                  </a:lnTo>
                  <a:cubicBezTo>
                    <a:pt x="12480" y="5546"/>
                    <a:pt x="12915" y="2946"/>
                    <a:pt x="11571" y="1280"/>
                  </a:cubicBezTo>
                  <a:cubicBezTo>
                    <a:pt x="10897" y="447"/>
                    <a:pt x="9901" y="0"/>
                    <a:pt x="8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2"/>
            <p:cNvSpPr/>
            <p:nvPr/>
          </p:nvSpPr>
          <p:spPr>
            <a:xfrm>
              <a:off x="3525125" y="3860500"/>
              <a:ext cx="504925" cy="421200"/>
            </a:xfrm>
            <a:custGeom>
              <a:avLst/>
              <a:gdLst/>
              <a:ahLst/>
              <a:cxnLst/>
              <a:rect l="l" t="t" r="r" b="b"/>
              <a:pathLst>
                <a:path w="20197" h="16848" extrusionOk="0">
                  <a:moveTo>
                    <a:pt x="17869" y="0"/>
                  </a:moveTo>
                  <a:lnTo>
                    <a:pt x="17869" y="0"/>
                  </a:lnTo>
                  <a:cubicBezTo>
                    <a:pt x="18350" y="1573"/>
                    <a:pt x="17696" y="3522"/>
                    <a:pt x="15831" y="5028"/>
                  </a:cubicBezTo>
                  <a:lnTo>
                    <a:pt x="10589" y="9264"/>
                  </a:lnTo>
                  <a:lnTo>
                    <a:pt x="5345" y="13499"/>
                  </a:lnTo>
                  <a:cubicBezTo>
                    <a:pt x="4175" y="14444"/>
                    <a:pt x="2934" y="14886"/>
                    <a:pt x="1817" y="14886"/>
                  </a:cubicBezTo>
                  <a:cubicBezTo>
                    <a:pt x="1154" y="14886"/>
                    <a:pt x="535" y="14730"/>
                    <a:pt x="0" y="14432"/>
                  </a:cubicBezTo>
                  <a:lnTo>
                    <a:pt x="0" y="14432"/>
                  </a:lnTo>
                  <a:cubicBezTo>
                    <a:pt x="126" y="14840"/>
                    <a:pt x="322" y="15224"/>
                    <a:pt x="598" y="15566"/>
                  </a:cubicBezTo>
                  <a:cubicBezTo>
                    <a:pt x="1272" y="16400"/>
                    <a:pt x="2270" y="16847"/>
                    <a:pt x="3393" y="16847"/>
                  </a:cubicBezTo>
                  <a:cubicBezTo>
                    <a:pt x="4512" y="16847"/>
                    <a:pt x="5755" y="16404"/>
                    <a:pt x="6927" y="15457"/>
                  </a:cubicBezTo>
                  <a:lnTo>
                    <a:pt x="12168" y="11221"/>
                  </a:lnTo>
                  <a:lnTo>
                    <a:pt x="17412" y="6988"/>
                  </a:lnTo>
                  <a:cubicBezTo>
                    <a:pt x="19761" y="5090"/>
                    <a:pt x="20196" y="2489"/>
                    <a:pt x="18852" y="823"/>
                  </a:cubicBezTo>
                  <a:cubicBezTo>
                    <a:pt x="18575" y="482"/>
                    <a:pt x="18241" y="208"/>
                    <a:pt x="17869" y="0"/>
                  </a:cubicBezTo>
                  <a:close/>
                </a:path>
              </a:pathLst>
            </a:custGeom>
            <a:solidFill>
              <a:srgbClr val="B7B7B7">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52"/>
          <p:cNvGrpSpPr/>
          <p:nvPr/>
        </p:nvGrpSpPr>
        <p:grpSpPr>
          <a:xfrm rot="4500067">
            <a:off x="822246" y="3839448"/>
            <a:ext cx="693109" cy="572709"/>
            <a:chOff x="3506475" y="3849075"/>
            <a:chExt cx="523575" cy="432625"/>
          </a:xfrm>
        </p:grpSpPr>
        <p:sp>
          <p:nvSpPr>
            <p:cNvPr id="1122" name="Google Shape;1122;p52"/>
            <p:cNvSpPr/>
            <p:nvPr/>
          </p:nvSpPr>
          <p:spPr>
            <a:xfrm>
              <a:off x="3506475" y="3989675"/>
              <a:ext cx="322875" cy="292025"/>
            </a:xfrm>
            <a:custGeom>
              <a:avLst/>
              <a:gdLst/>
              <a:ahLst/>
              <a:cxnLst/>
              <a:rect l="l" t="t" r="r" b="b"/>
              <a:pathLst>
                <a:path w="12915" h="11681" extrusionOk="0">
                  <a:moveTo>
                    <a:pt x="8027" y="1"/>
                  </a:moveTo>
                  <a:lnTo>
                    <a:pt x="2784" y="4235"/>
                  </a:lnTo>
                  <a:cubicBezTo>
                    <a:pt x="434" y="6133"/>
                    <a:pt x="1" y="8734"/>
                    <a:pt x="1344" y="10399"/>
                  </a:cubicBezTo>
                  <a:cubicBezTo>
                    <a:pt x="2018" y="11233"/>
                    <a:pt x="3016" y="11680"/>
                    <a:pt x="4139" y="11680"/>
                  </a:cubicBezTo>
                  <a:cubicBezTo>
                    <a:pt x="5258" y="11680"/>
                    <a:pt x="6501" y="11237"/>
                    <a:pt x="7673" y="10290"/>
                  </a:cubicBezTo>
                  <a:lnTo>
                    <a:pt x="12914" y="6054"/>
                  </a:lnTo>
                  <a:lnTo>
                    <a:pt x="80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2"/>
            <p:cNvSpPr/>
            <p:nvPr/>
          </p:nvSpPr>
          <p:spPr>
            <a:xfrm>
              <a:off x="3707150" y="3849075"/>
              <a:ext cx="322900" cy="291950"/>
            </a:xfrm>
            <a:custGeom>
              <a:avLst/>
              <a:gdLst/>
              <a:ahLst/>
              <a:cxnLst/>
              <a:rect l="l" t="t" r="r" b="b"/>
              <a:pathLst>
                <a:path w="12916" h="11678" extrusionOk="0">
                  <a:moveTo>
                    <a:pt x="8779" y="0"/>
                  </a:moveTo>
                  <a:cubicBezTo>
                    <a:pt x="7660" y="0"/>
                    <a:pt x="6416" y="444"/>
                    <a:pt x="5243" y="1390"/>
                  </a:cubicBezTo>
                  <a:lnTo>
                    <a:pt x="0" y="5625"/>
                  </a:lnTo>
                  <a:lnTo>
                    <a:pt x="4887" y="11678"/>
                  </a:lnTo>
                  <a:lnTo>
                    <a:pt x="10131" y="7443"/>
                  </a:lnTo>
                  <a:cubicBezTo>
                    <a:pt x="12480" y="5546"/>
                    <a:pt x="12915" y="2946"/>
                    <a:pt x="11571" y="1280"/>
                  </a:cubicBezTo>
                  <a:cubicBezTo>
                    <a:pt x="10897" y="447"/>
                    <a:pt x="9901" y="0"/>
                    <a:pt x="8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2"/>
            <p:cNvSpPr/>
            <p:nvPr/>
          </p:nvSpPr>
          <p:spPr>
            <a:xfrm>
              <a:off x="3525125" y="3860500"/>
              <a:ext cx="504925" cy="421200"/>
            </a:xfrm>
            <a:custGeom>
              <a:avLst/>
              <a:gdLst/>
              <a:ahLst/>
              <a:cxnLst/>
              <a:rect l="l" t="t" r="r" b="b"/>
              <a:pathLst>
                <a:path w="20197" h="16848" extrusionOk="0">
                  <a:moveTo>
                    <a:pt x="17869" y="0"/>
                  </a:moveTo>
                  <a:lnTo>
                    <a:pt x="17869" y="0"/>
                  </a:lnTo>
                  <a:cubicBezTo>
                    <a:pt x="18350" y="1573"/>
                    <a:pt x="17696" y="3522"/>
                    <a:pt x="15831" y="5028"/>
                  </a:cubicBezTo>
                  <a:lnTo>
                    <a:pt x="10589" y="9264"/>
                  </a:lnTo>
                  <a:lnTo>
                    <a:pt x="5345" y="13499"/>
                  </a:lnTo>
                  <a:cubicBezTo>
                    <a:pt x="4175" y="14444"/>
                    <a:pt x="2934" y="14886"/>
                    <a:pt x="1817" y="14886"/>
                  </a:cubicBezTo>
                  <a:cubicBezTo>
                    <a:pt x="1154" y="14886"/>
                    <a:pt x="535" y="14730"/>
                    <a:pt x="0" y="14432"/>
                  </a:cubicBezTo>
                  <a:lnTo>
                    <a:pt x="0" y="14432"/>
                  </a:lnTo>
                  <a:cubicBezTo>
                    <a:pt x="126" y="14840"/>
                    <a:pt x="322" y="15224"/>
                    <a:pt x="598" y="15566"/>
                  </a:cubicBezTo>
                  <a:cubicBezTo>
                    <a:pt x="1272" y="16400"/>
                    <a:pt x="2270" y="16847"/>
                    <a:pt x="3393" y="16847"/>
                  </a:cubicBezTo>
                  <a:cubicBezTo>
                    <a:pt x="4512" y="16847"/>
                    <a:pt x="5755" y="16404"/>
                    <a:pt x="6927" y="15457"/>
                  </a:cubicBezTo>
                  <a:lnTo>
                    <a:pt x="12168" y="11221"/>
                  </a:lnTo>
                  <a:lnTo>
                    <a:pt x="17412" y="6988"/>
                  </a:lnTo>
                  <a:cubicBezTo>
                    <a:pt x="19761" y="5090"/>
                    <a:pt x="20196" y="2489"/>
                    <a:pt x="18852" y="823"/>
                  </a:cubicBezTo>
                  <a:cubicBezTo>
                    <a:pt x="18575" y="482"/>
                    <a:pt x="18241" y="208"/>
                    <a:pt x="17869" y="0"/>
                  </a:cubicBezTo>
                  <a:close/>
                </a:path>
              </a:pathLst>
            </a:custGeom>
            <a:solidFill>
              <a:srgbClr val="B7B7B7">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28"/>
        <p:cNvGrpSpPr/>
        <p:nvPr/>
      </p:nvGrpSpPr>
      <p:grpSpPr>
        <a:xfrm>
          <a:off x="0" y="0"/>
          <a:ext cx="0" cy="0"/>
          <a:chOff x="0" y="0"/>
          <a:chExt cx="0" cy="0"/>
        </a:xfrm>
      </p:grpSpPr>
      <p:grpSp>
        <p:nvGrpSpPr>
          <p:cNvPr id="1129" name="Google Shape;1129;p53"/>
          <p:cNvGrpSpPr/>
          <p:nvPr/>
        </p:nvGrpSpPr>
        <p:grpSpPr>
          <a:xfrm>
            <a:off x="334299" y="358950"/>
            <a:ext cx="7069076" cy="4425600"/>
            <a:chOff x="-687155" y="375225"/>
            <a:chExt cx="7069076" cy="4425600"/>
          </a:xfrm>
        </p:grpSpPr>
        <p:grpSp>
          <p:nvGrpSpPr>
            <p:cNvPr id="1130" name="Google Shape;1130;p53"/>
            <p:cNvGrpSpPr/>
            <p:nvPr/>
          </p:nvGrpSpPr>
          <p:grpSpPr>
            <a:xfrm>
              <a:off x="-687155" y="375225"/>
              <a:ext cx="7069076" cy="4425600"/>
              <a:chOff x="-687155" y="375225"/>
              <a:chExt cx="7069076" cy="4425600"/>
            </a:xfrm>
          </p:grpSpPr>
          <p:sp>
            <p:nvSpPr>
              <p:cNvPr id="1131" name="Google Shape;1131;p53"/>
              <p:cNvSpPr/>
              <p:nvPr/>
            </p:nvSpPr>
            <p:spPr>
              <a:xfrm>
                <a:off x="-687155" y="375225"/>
                <a:ext cx="64227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a:off x="5703946" y="1028700"/>
                <a:ext cx="677975" cy="1240225"/>
              </a:xfrm>
              <a:custGeom>
                <a:avLst/>
                <a:gdLst/>
                <a:ahLst/>
                <a:cxnLst/>
                <a:rect l="l" t="t" r="r" b="b"/>
                <a:pathLst>
                  <a:path w="27119" h="49609" extrusionOk="0">
                    <a:moveTo>
                      <a:pt x="0" y="2603"/>
                    </a:moveTo>
                    <a:lnTo>
                      <a:pt x="27119" y="0"/>
                    </a:lnTo>
                    <a:lnTo>
                      <a:pt x="362" y="49609"/>
                    </a:lnTo>
                    <a:close/>
                  </a:path>
                </a:pathLst>
              </a:custGeom>
              <a:solidFill>
                <a:schemeClr val="dk2"/>
              </a:solidFill>
              <a:ln>
                <a:noFill/>
              </a:ln>
              <a:effectLst>
                <a:outerShdw blurRad="57150" dist="38100" dir="5400000" algn="bl" rotWithShape="0">
                  <a:schemeClr val="dk1">
                    <a:alpha val="50000"/>
                  </a:schemeClr>
                </a:outerShdw>
              </a:effectLst>
            </p:spPr>
          </p:sp>
        </p:grpSp>
        <p:sp>
          <p:nvSpPr>
            <p:cNvPr id="1133" name="Google Shape;1133;p53"/>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 name="Google Shape;1134;p53"/>
          <p:cNvSpPr txBox="1">
            <a:spLocks noGrp="1"/>
          </p:cNvSpPr>
          <p:nvPr>
            <p:ph type="title"/>
          </p:nvPr>
        </p:nvSpPr>
        <p:spPr>
          <a:xfrm>
            <a:off x="713225" y="1071000"/>
            <a:ext cx="5531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CONCLUSIONES</a:t>
            </a:r>
            <a:endParaRPr/>
          </a:p>
        </p:txBody>
      </p:sp>
      <p:sp>
        <p:nvSpPr>
          <p:cNvPr id="1135" name="Google Shape;1135;p53"/>
          <p:cNvSpPr txBox="1">
            <a:spLocks noGrp="1"/>
          </p:cNvSpPr>
          <p:nvPr>
            <p:ph type="subTitle" idx="1"/>
          </p:nvPr>
        </p:nvSpPr>
        <p:spPr>
          <a:xfrm>
            <a:off x="721325" y="1796100"/>
            <a:ext cx="5527500" cy="2352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Mercurio es el planeta más cercano al Sol y el más pequeño que hay en el sistema solar</a:t>
            </a:r>
            <a:endParaRPr/>
          </a:p>
          <a:p>
            <a:pPr marL="457200" lvl="0" indent="-317500" algn="l" rtl="0">
              <a:spcBef>
                <a:spcPts val="0"/>
              </a:spcBef>
              <a:spcAft>
                <a:spcPts val="0"/>
              </a:spcAft>
              <a:buSzPts val="1400"/>
              <a:buChar char="●"/>
            </a:pPr>
            <a:r>
              <a:rPr lang="en"/>
              <a:t>Júpiter es un gigante gaseoso y el planeta más grande de todo el sistema solar</a:t>
            </a:r>
            <a:endParaRPr/>
          </a:p>
          <a:p>
            <a:pPr marL="457200" lvl="0" indent="-317500" algn="l" rtl="0">
              <a:spcBef>
                <a:spcPts val="0"/>
              </a:spcBef>
              <a:spcAft>
                <a:spcPts val="0"/>
              </a:spcAft>
              <a:buSzPts val="1400"/>
              <a:buChar char="●"/>
            </a:pPr>
            <a:r>
              <a:rPr lang="en"/>
              <a:t>Venus tiene un nombre precioso y es el segundo planeta más cercano al Sol. Es un planeta caliente, incluso más que Mercurio, y su atmósfera es extremadamente venenosa</a:t>
            </a:r>
            <a:endParaRPr/>
          </a:p>
          <a:p>
            <a:pPr marL="457200" lvl="0" indent="-317500" algn="l" rtl="0">
              <a:spcBef>
                <a:spcPts val="0"/>
              </a:spcBef>
              <a:spcAft>
                <a:spcPts val="0"/>
              </a:spcAft>
              <a:buSzPts val="1400"/>
              <a:buChar char="●"/>
            </a:pPr>
            <a:r>
              <a:rPr lang="en"/>
              <a:t>La Tierra es el tercer planeta más cercano al Sol y el único que alberga vida en el sistema solar. Aquí es donde vivimos todos</a:t>
            </a:r>
            <a:endParaRPr/>
          </a:p>
        </p:txBody>
      </p:sp>
      <p:grpSp>
        <p:nvGrpSpPr>
          <p:cNvPr id="1136" name="Google Shape;1136;p53"/>
          <p:cNvGrpSpPr/>
          <p:nvPr/>
        </p:nvGrpSpPr>
        <p:grpSpPr>
          <a:xfrm>
            <a:off x="7029374" y="534866"/>
            <a:ext cx="1379959" cy="4073525"/>
            <a:chOff x="7029374" y="534866"/>
            <a:chExt cx="1379959" cy="4073525"/>
          </a:xfrm>
        </p:grpSpPr>
        <p:sp>
          <p:nvSpPr>
            <p:cNvPr id="1137" name="Google Shape;1137;p53"/>
            <p:cNvSpPr/>
            <p:nvPr/>
          </p:nvSpPr>
          <p:spPr>
            <a:xfrm>
              <a:off x="7893776" y="1370109"/>
              <a:ext cx="657" cy="303"/>
            </a:xfrm>
            <a:custGeom>
              <a:avLst/>
              <a:gdLst/>
              <a:ahLst/>
              <a:cxnLst/>
              <a:rect l="l" t="t" r="r" b="b"/>
              <a:pathLst>
                <a:path w="13" h="6" extrusionOk="0">
                  <a:moveTo>
                    <a:pt x="1" y="1"/>
                  </a:moveTo>
                  <a:cubicBezTo>
                    <a:pt x="7" y="3"/>
                    <a:pt x="13" y="5"/>
                    <a:pt x="13" y="5"/>
                  </a:cubicBezTo>
                  <a:cubicBezTo>
                    <a:pt x="13" y="5"/>
                    <a:pt x="10" y="4"/>
                    <a:pt x="1"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3"/>
            <p:cNvSpPr/>
            <p:nvPr/>
          </p:nvSpPr>
          <p:spPr>
            <a:xfrm>
              <a:off x="7877655" y="1357425"/>
              <a:ext cx="556" cy="809"/>
            </a:xfrm>
            <a:custGeom>
              <a:avLst/>
              <a:gdLst/>
              <a:ahLst/>
              <a:cxnLst/>
              <a:rect l="l" t="t" r="r" b="b"/>
              <a:pathLst>
                <a:path w="11" h="16" extrusionOk="0">
                  <a:moveTo>
                    <a:pt x="1" y="0"/>
                  </a:moveTo>
                  <a:cubicBezTo>
                    <a:pt x="2" y="3"/>
                    <a:pt x="5" y="7"/>
                    <a:pt x="10" y="15"/>
                  </a:cubicBezTo>
                  <a:cubicBezTo>
                    <a:pt x="10" y="14"/>
                    <a:pt x="10" y="14"/>
                    <a:pt x="10" y="14"/>
                  </a:cubicBezTo>
                  <a:lnTo>
                    <a:pt x="1" y="0"/>
                  </a:ln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3"/>
            <p:cNvSpPr/>
            <p:nvPr/>
          </p:nvSpPr>
          <p:spPr>
            <a:xfrm>
              <a:off x="7847536" y="1521259"/>
              <a:ext cx="910" cy="707"/>
            </a:xfrm>
            <a:custGeom>
              <a:avLst/>
              <a:gdLst/>
              <a:ahLst/>
              <a:cxnLst/>
              <a:rect l="l" t="t" r="r" b="b"/>
              <a:pathLst>
                <a:path w="18" h="14" extrusionOk="0">
                  <a:moveTo>
                    <a:pt x="18" y="1"/>
                  </a:moveTo>
                  <a:cubicBezTo>
                    <a:pt x="18" y="1"/>
                    <a:pt x="6" y="9"/>
                    <a:pt x="0" y="13"/>
                  </a:cubicBezTo>
                  <a:cubicBezTo>
                    <a:pt x="13" y="4"/>
                    <a:pt x="18" y="1"/>
                    <a:pt x="18"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3"/>
            <p:cNvSpPr/>
            <p:nvPr/>
          </p:nvSpPr>
          <p:spPr>
            <a:xfrm>
              <a:off x="7761525" y="1300472"/>
              <a:ext cx="216644" cy="350056"/>
            </a:xfrm>
            <a:custGeom>
              <a:avLst/>
              <a:gdLst/>
              <a:ahLst/>
              <a:cxnLst/>
              <a:rect l="l" t="t" r="r" b="b"/>
              <a:pathLst>
                <a:path w="4287" h="6927" extrusionOk="0">
                  <a:moveTo>
                    <a:pt x="1628" y="1"/>
                  </a:moveTo>
                  <a:cubicBezTo>
                    <a:pt x="1588" y="1"/>
                    <a:pt x="1545" y="21"/>
                    <a:pt x="1528" y="57"/>
                  </a:cubicBezTo>
                  <a:cubicBezTo>
                    <a:pt x="1492" y="133"/>
                    <a:pt x="1458" y="210"/>
                    <a:pt x="1423" y="286"/>
                  </a:cubicBezTo>
                  <a:cubicBezTo>
                    <a:pt x="1142" y="918"/>
                    <a:pt x="908" y="1571"/>
                    <a:pt x="702" y="2230"/>
                  </a:cubicBezTo>
                  <a:cubicBezTo>
                    <a:pt x="498" y="2886"/>
                    <a:pt x="319" y="3550"/>
                    <a:pt x="154" y="4216"/>
                  </a:cubicBezTo>
                  <a:cubicBezTo>
                    <a:pt x="70" y="4558"/>
                    <a:pt x="0" y="4924"/>
                    <a:pt x="98" y="5270"/>
                  </a:cubicBezTo>
                  <a:cubicBezTo>
                    <a:pt x="179" y="5551"/>
                    <a:pt x="361" y="5791"/>
                    <a:pt x="581" y="5979"/>
                  </a:cubicBezTo>
                  <a:cubicBezTo>
                    <a:pt x="811" y="6176"/>
                    <a:pt x="1077" y="6327"/>
                    <a:pt x="1353" y="6448"/>
                  </a:cubicBezTo>
                  <a:cubicBezTo>
                    <a:pt x="1645" y="6576"/>
                    <a:pt x="1949" y="6672"/>
                    <a:pt x="2260" y="6740"/>
                  </a:cubicBezTo>
                  <a:cubicBezTo>
                    <a:pt x="2886" y="6878"/>
                    <a:pt x="3531" y="6914"/>
                    <a:pt x="4170" y="6927"/>
                  </a:cubicBezTo>
                  <a:cubicBezTo>
                    <a:pt x="4171" y="6927"/>
                    <a:pt x="4172" y="6927"/>
                    <a:pt x="4172" y="6927"/>
                  </a:cubicBezTo>
                  <a:cubicBezTo>
                    <a:pt x="4235" y="6927"/>
                    <a:pt x="4281" y="6872"/>
                    <a:pt x="4285" y="6812"/>
                  </a:cubicBezTo>
                  <a:cubicBezTo>
                    <a:pt x="4287" y="6750"/>
                    <a:pt x="4230" y="6699"/>
                    <a:pt x="4170" y="6698"/>
                  </a:cubicBezTo>
                  <a:cubicBezTo>
                    <a:pt x="4093" y="6696"/>
                    <a:pt x="4015" y="6695"/>
                    <a:pt x="3937" y="6693"/>
                  </a:cubicBezTo>
                  <a:cubicBezTo>
                    <a:pt x="3627" y="6683"/>
                    <a:pt x="3315" y="6666"/>
                    <a:pt x="3006" y="6631"/>
                  </a:cubicBezTo>
                  <a:cubicBezTo>
                    <a:pt x="2968" y="6627"/>
                    <a:pt x="2929" y="6623"/>
                    <a:pt x="2891" y="6618"/>
                  </a:cubicBezTo>
                  <a:cubicBezTo>
                    <a:pt x="2872" y="6616"/>
                    <a:pt x="2854" y="6613"/>
                    <a:pt x="2836" y="6611"/>
                  </a:cubicBezTo>
                  <a:cubicBezTo>
                    <a:pt x="2833" y="6611"/>
                    <a:pt x="2830" y="6610"/>
                    <a:pt x="2829" y="6610"/>
                  </a:cubicBezTo>
                  <a:cubicBezTo>
                    <a:pt x="2817" y="6609"/>
                    <a:pt x="2805" y="6607"/>
                    <a:pt x="2795" y="6605"/>
                  </a:cubicBezTo>
                  <a:cubicBezTo>
                    <a:pt x="2718" y="6595"/>
                    <a:pt x="2642" y="6582"/>
                    <a:pt x="2565" y="6569"/>
                  </a:cubicBezTo>
                  <a:cubicBezTo>
                    <a:pt x="2413" y="6542"/>
                    <a:pt x="2263" y="6510"/>
                    <a:pt x="2113" y="6471"/>
                  </a:cubicBezTo>
                  <a:cubicBezTo>
                    <a:pt x="1966" y="6432"/>
                    <a:pt x="1819" y="6387"/>
                    <a:pt x="1676" y="6334"/>
                  </a:cubicBezTo>
                  <a:cubicBezTo>
                    <a:pt x="1640" y="6321"/>
                    <a:pt x="1604" y="6307"/>
                    <a:pt x="1569" y="6293"/>
                  </a:cubicBezTo>
                  <a:cubicBezTo>
                    <a:pt x="1550" y="6286"/>
                    <a:pt x="1533" y="6279"/>
                    <a:pt x="1516" y="6271"/>
                  </a:cubicBezTo>
                  <a:cubicBezTo>
                    <a:pt x="1513" y="6270"/>
                    <a:pt x="1512" y="6270"/>
                    <a:pt x="1509" y="6269"/>
                  </a:cubicBezTo>
                  <a:cubicBezTo>
                    <a:pt x="1500" y="6265"/>
                    <a:pt x="1489" y="6260"/>
                    <a:pt x="1479" y="6256"/>
                  </a:cubicBezTo>
                  <a:cubicBezTo>
                    <a:pt x="1409" y="6225"/>
                    <a:pt x="1340" y="6193"/>
                    <a:pt x="1271" y="6158"/>
                  </a:cubicBezTo>
                  <a:cubicBezTo>
                    <a:pt x="1142" y="6092"/>
                    <a:pt x="1016" y="6020"/>
                    <a:pt x="897" y="5937"/>
                  </a:cubicBezTo>
                  <a:cubicBezTo>
                    <a:pt x="869" y="5918"/>
                    <a:pt x="842" y="5897"/>
                    <a:pt x="815" y="5877"/>
                  </a:cubicBezTo>
                  <a:cubicBezTo>
                    <a:pt x="812" y="5874"/>
                    <a:pt x="809" y="5872"/>
                    <a:pt x="807" y="5871"/>
                  </a:cubicBezTo>
                  <a:cubicBezTo>
                    <a:pt x="800" y="5866"/>
                    <a:pt x="794" y="5859"/>
                    <a:pt x="787" y="5854"/>
                  </a:cubicBezTo>
                  <a:cubicBezTo>
                    <a:pt x="773" y="5843"/>
                    <a:pt x="760" y="5832"/>
                    <a:pt x="746" y="5822"/>
                  </a:cubicBezTo>
                  <a:cubicBezTo>
                    <a:pt x="694" y="5776"/>
                    <a:pt x="644" y="5729"/>
                    <a:pt x="596" y="5679"/>
                  </a:cubicBezTo>
                  <a:cubicBezTo>
                    <a:pt x="574" y="5655"/>
                    <a:pt x="551" y="5629"/>
                    <a:pt x="529" y="5603"/>
                  </a:cubicBezTo>
                  <a:cubicBezTo>
                    <a:pt x="524" y="5595"/>
                    <a:pt x="519" y="5589"/>
                    <a:pt x="513" y="5582"/>
                  </a:cubicBezTo>
                  <a:cubicBezTo>
                    <a:pt x="511" y="5581"/>
                    <a:pt x="508" y="5577"/>
                    <a:pt x="506" y="5574"/>
                  </a:cubicBezTo>
                  <a:cubicBezTo>
                    <a:pt x="497" y="5562"/>
                    <a:pt x="487" y="5549"/>
                    <a:pt x="479" y="5536"/>
                  </a:cubicBezTo>
                  <a:cubicBezTo>
                    <a:pt x="440" y="5481"/>
                    <a:pt x="405" y="5423"/>
                    <a:pt x="376" y="5362"/>
                  </a:cubicBezTo>
                  <a:cubicBezTo>
                    <a:pt x="370" y="5349"/>
                    <a:pt x="363" y="5336"/>
                    <a:pt x="358" y="5322"/>
                  </a:cubicBezTo>
                  <a:cubicBezTo>
                    <a:pt x="356" y="5318"/>
                    <a:pt x="352" y="5307"/>
                    <a:pt x="352" y="5306"/>
                  </a:cubicBezTo>
                  <a:cubicBezTo>
                    <a:pt x="348" y="5300"/>
                    <a:pt x="346" y="5293"/>
                    <a:pt x="344" y="5287"/>
                  </a:cubicBezTo>
                  <a:cubicBezTo>
                    <a:pt x="332" y="5255"/>
                    <a:pt x="321" y="5221"/>
                    <a:pt x="313" y="5188"/>
                  </a:cubicBezTo>
                  <a:cubicBezTo>
                    <a:pt x="290" y="5101"/>
                    <a:pt x="283" y="5046"/>
                    <a:pt x="279" y="4959"/>
                  </a:cubicBezTo>
                  <a:cubicBezTo>
                    <a:pt x="276" y="4875"/>
                    <a:pt x="280" y="4792"/>
                    <a:pt x="289" y="4709"/>
                  </a:cubicBezTo>
                  <a:cubicBezTo>
                    <a:pt x="293" y="4672"/>
                    <a:pt x="298" y="4645"/>
                    <a:pt x="305" y="4601"/>
                  </a:cubicBezTo>
                  <a:cubicBezTo>
                    <a:pt x="312" y="4559"/>
                    <a:pt x="320" y="4517"/>
                    <a:pt x="329" y="4476"/>
                  </a:cubicBezTo>
                  <a:cubicBezTo>
                    <a:pt x="363" y="4310"/>
                    <a:pt x="408" y="4146"/>
                    <a:pt x="450" y="3983"/>
                  </a:cubicBezTo>
                  <a:cubicBezTo>
                    <a:pt x="617" y="3330"/>
                    <a:pt x="795" y="2680"/>
                    <a:pt x="1003" y="2038"/>
                  </a:cubicBezTo>
                  <a:cubicBezTo>
                    <a:pt x="1106" y="1718"/>
                    <a:pt x="1217" y="1400"/>
                    <a:pt x="1338" y="1086"/>
                  </a:cubicBezTo>
                  <a:cubicBezTo>
                    <a:pt x="1460" y="769"/>
                    <a:pt x="1582" y="480"/>
                    <a:pt x="1725" y="172"/>
                  </a:cubicBezTo>
                  <a:cubicBezTo>
                    <a:pt x="1752" y="114"/>
                    <a:pt x="1740" y="52"/>
                    <a:pt x="1684" y="16"/>
                  </a:cubicBezTo>
                  <a:cubicBezTo>
                    <a:pt x="1668" y="5"/>
                    <a:pt x="1648" y="1"/>
                    <a:pt x="1628"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3"/>
            <p:cNvSpPr/>
            <p:nvPr/>
          </p:nvSpPr>
          <p:spPr>
            <a:xfrm>
              <a:off x="7708868" y="1723045"/>
              <a:ext cx="60743" cy="60743"/>
            </a:xfrm>
            <a:custGeom>
              <a:avLst/>
              <a:gdLst/>
              <a:ahLst/>
              <a:cxnLst/>
              <a:rect l="l" t="t" r="r" b="b"/>
              <a:pathLst>
                <a:path w="1202" h="1202" extrusionOk="0">
                  <a:moveTo>
                    <a:pt x="601" y="1"/>
                  </a:moveTo>
                  <a:cubicBezTo>
                    <a:pt x="269" y="1"/>
                    <a:pt x="1" y="269"/>
                    <a:pt x="1" y="601"/>
                  </a:cubicBezTo>
                  <a:cubicBezTo>
                    <a:pt x="1" y="932"/>
                    <a:pt x="269" y="1202"/>
                    <a:pt x="601" y="1202"/>
                  </a:cubicBezTo>
                  <a:cubicBezTo>
                    <a:pt x="933" y="1202"/>
                    <a:pt x="1202" y="932"/>
                    <a:pt x="1202" y="601"/>
                  </a:cubicBezTo>
                  <a:cubicBezTo>
                    <a:pt x="1202" y="269"/>
                    <a:pt x="933" y="1"/>
                    <a:pt x="601"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3"/>
            <p:cNvSpPr/>
            <p:nvPr/>
          </p:nvSpPr>
          <p:spPr>
            <a:xfrm>
              <a:off x="7596680" y="534866"/>
              <a:ext cx="763281" cy="1544905"/>
            </a:xfrm>
            <a:custGeom>
              <a:avLst/>
              <a:gdLst/>
              <a:ahLst/>
              <a:cxnLst/>
              <a:rect l="l" t="t" r="r" b="b"/>
              <a:pathLst>
                <a:path w="15104" h="30571" extrusionOk="0">
                  <a:moveTo>
                    <a:pt x="7353" y="0"/>
                  </a:moveTo>
                  <a:cubicBezTo>
                    <a:pt x="5792" y="0"/>
                    <a:pt x="4232" y="745"/>
                    <a:pt x="3307" y="2275"/>
                  </a:cubicBezTo>
                  <a:cubicBezTo>
                    <a:pt x="2784" y="3142"/>
                    <a:pt x="2433" y="4127"/>
                    <a:pt x="2194" y="5131"/>
                  </a:cubicBezTo>
                  <a:cubicBezTo>
                    <a:pt x="1743" y="7020"/>
                    <a:pt x="1617" y="8962"/>
                    <a:pt x="1732" y="10903"/>
                  </a:cubicBezTo>
                  <a:cubicBezTo>
                    <a:pt x="1850" y="12896"/>
                    <a:pt x="1469" y="14870"/>
                    <a:pt x="707" y="16681"/>
                  </a:cubicBezTo>
                  <a:cubicBezTo>
                    <a:pt x="666" y="16777"/>
                    <a:pt x="628" y="16874"/>
                    <a:pt x="591" y="16972"/>
                  </a:cubicBezTo>
                  <a:cubicBezTo>
                    <a:pt x="70" y="18371"/>
                    <a:pt x="1" y="20038"/>
                    <a:pt x="662" y="21364"/>
                  </a:cubicBezTo>
                  <a:cubicBezTo>
                    <a:pt x="926" y="21893"/>
                    <a:pt x="1293" y="22351"/>
                    <a:pt x="1597" y="22853"/>
                  </a:cubicBezTo>
                  <a:cubicBezTo>
                    <a:pt x="1901" y="23357"/>
                    <a:pt x="2146" y="23939"/>
                    <a:pt x="2114" y="24544"/>
                  </a:cubicBezTo>
                  <a:cubicBezTo>
                    <a:pt x="2081" y="25148"/>
                    <a:pt x="1698" y="25760"/>
                    <a:pt x="1156" y="25838"/>
                  </a:cubicBezTo>
                  <a:cubicBezTo>
                    <a:pt x="1322" y="25899"/>
                    <a:pt x="1497" y="25928"/>
                    <a:pt x="1671" y="25928"/>
                  </a:cubicBezTo>
                  <a:cubicBezTo>
                    <a:pt x="2099" y="25928"/>
                    <a:pt x="2529" y="25752"/>
                    <a:pt x="2843" y="25428"/>
                  </a:cubicBezTo>
                  <a:cubicBezTo>
                    <a:pt x="2998" y="25979"/>
                    <a:pt x="3212" y="26507"/>
                    <a:pt x="3473" y="27006"/>
                  </a:cubicBezTo>
                  <a:cubicBezTo>
                    <a:pt x="3441" y="27030"/>
                    <a:pt x="3411" y="27056"/>
                    <a:pt x="3377" y="27078"/>
                  </a:cubicBezTo>
                  <a:cubicBezTo>
                    <a:pt x="3421" y="27078"/>
                    <a:pt x="3464" y="27074"/>
                    <a:pt x="3508" y="27073"/>
                  </a:cubicBezTo>
                  <a:cubicBezTo>
                    <a:pt x="4360" y="28668"/>
                    <a:pt x="5708" y="29939"/>
                    <a:pt x="7281" y="30570"/>
                  </a:cubicBezTo>
                  <a:cubicBezTo>
                    <a:pt x="6779" y="29907"/>
                    <a:pt x="6532" y="29028"/>
                    <a:pt x="6564" y="28164"/>
                  </a:cubicBezTo>
                  <a:cubicBezTo>
                    <a:pt x="6911" y="28038"/>
                    <a:pt x="7236" y="27840"/>
                    <a:pt x="7521" y="27586"/>
                  </a:cubicBezTo>
                  <a:cubicBezTo>
                    <a:pt x="7846" y="27913"/>
                    <a:pt x="8237" y="28161"/>
                    <a:pt x="8656" y="28306"/>
                  </a:cubicBezTo>
                  <a:cubicBezTo>
                    <a:pt x="8634" y="29064"/>
                    <a:pt x="8402" y="29817"/>
                    <a:pt x="7969" y="30406"/>
                  </a:cubicBezTo>
                  <a:cubicBezTo>
                    <a:pt x="9429" y="29791"/>
                    <a:pt x="10685" y="28621"/>
                    <a:pt x="11522" y="27159"/>
                  </a:cubicBezTo>
                  <a:cubicBezTo>
                    <a:pt x="11605" y="27163"/>
                    <a:pt x="11687" y="27166"/>
                    <a:pt x="11771" y="27166"/>
                  </a:cubicBezTo>
                  <a:cubicBezTo>
                    <a:pt x="11789" y="27166"/>
                    <a:pt x="11808" y="27166"/>
                    <a:pt x="11827" y="27166"/>
                  </a:cubicBezTo>
                  <a:cubicBezTo>
                    <a:pt x="11750" y="27116"/>
                    <a:pt x="11678" y="27060"/>
                    <a:pt x="11608" y="27003"/>
                  </a:cubicBezTo>
                  <a:cubicBezTo>
                    <a:pt x="11917" y="26435"/>
                    <a:pt x="12165" y="25826"/>
                    <a:pt x="12336" y="25188"/>
                  </a:cubicBezTo>
                  <a:cubicBezTo>
                    <a:pt x="12648" y="25500"/>
                    <a:pt x="13068" y="25669"/>
                    <a:pt x="13487" y="25669"/>
                  </a:cubicBezTo>
                  <a:cubicBezTo>
                    <a:pt x="13671" y="25669"/>
                    <a:pt x="13854" y="25637"/>
                    <a:pt x="14027" y="25570"/>
                  </a:cubicBezTo>
                  <a:cubicBezTo>
                    <a:pt x="13485" y="25502"/>
                    <a:pt x="13093" y="24896"/>
                    <a:pt x="13053" y="24292"/>
                  </a:cubicBezTo>
                  <a:cubicBezTo>
                    <a:pt x="13012" y="23688"/>
                    <a:pt x="13249" y="23102"/>
                    <a:pt x="13545" y="22593"/>
                  </a:cubicBezTo>
                  <a:cubicBezTo>
                    <a:pt x="13842" y="22085"/>
                    <a:pt x="14203" y="21623"/>
                    <a:pt x="14461" y="21088"/>
                  </a:cubicBezTo>
                  <a:cubicBezTo>
                    <a:pt x="15103" y="19752"/>
                    <a:pt x="15011" y="18087"/>
                    <a:pt x="14471" y="16696"/>
                  </a:cubicBezTo>
                  <a:cubicBezTo>
                    <a:pt x="14465" y="16681"/>
                    <a:pt x="14460" y="16667"/>
                    <a:pt x="14454" y="16653"/>
                  </a:cubicBezTo>
                  <a:cubicBezTo>
                    <a:pt x="13649" y="14618"/>
                    <a:pt x="13243" y="12428"/>
                    <a:pt x="13271" y="10207"/>
                  </a:cubicBezTo>
                  <a:cubicBezTo>
                    <a:pt x="13292" y="8519"/>
                    <a:pt x="13123" y="6838"/>
                    <a:pt x="12708" y="5202"/>
                  </a:cubicBezTo>
                  <a:cubicBezTo>
                    <a:pt x="12454" y="4201"/>
                    <a:pt x="12090" y="3223"/>
                    <a:pt x="11555" y="2365"/>
                  </a:cubicBezTo>
                  <a:cubicBezTo>
                    <a:pt x="11342" y="2023"/>
                    <a:pt x="11095" y="1724"/>
                    <a:pt x="10825" y="1462"/>
                  </a:cubicBezTo>
                  <a:cubicBezTo>
                    <a:pt x="9898" y="495"/>
                    <a:pt x="8626" y="0"/>
                    <a:pt x="7353" y="0"/>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3"/>
            <p:cNvSpPr/>
            <p:nvPr/>
          </p:nvSpPr>
          <p:spPr>
            <a:xfrm>
              <a:off x="7029374" y="4405948"/>
              <a:ext cx="435662" cy="202443"/>
            </a:xfrm>
            <a:custGeom>
              <a:avLst/>
              <a:gdLst/>
              <a:ahLst/>
              <a:cxnLst/>
              <a:rect l="l" t="t" r="r" b="b"/>
              <a:pathLst>
                <a:path w="8621" h="4006" extrusionOk="0">
                  <a:moveTo>
                    <a:pt x="4742" y="0"/>
                  </a:moveTo>
                  <a:lnTo>
                    <a:pt x="3642" y="1713"/>
                  </a:lnTo>
                  <a:cubicBezTo>
                    <a:pt x="3145" y="2490"/>
                    <a:pt x="2346" y="3044"/>
                    <a:pt x="1433" y="3175"/>
                  </a:cubicBezTo>
                  <a:cubicBezTo>
                    <a:pt x="893" y="3251"/>
                    <a:pt x="314" y="3461"/>
                    <a:pt x="1" y="3970"/>
                  </a:cubicBezTo>
                  <a:lnTo>
                    <a:pt x="5832" y="3970"/>
                  </a:lnTo>
                  <a:lnTo>
                    <a:pt x="6356" y="3003"/>
                  </a:lnTo>
                  <a:cubicBezTo>
                    <a:pt x="6383" y="2952"/>
                    <a:pt x="6429" y="2930"/>
                    <a:pt x="6475" y="2930"/>
                  </a:cubicBezTo>
                  <a:cubicBezTo>
                    <a:pt x="6545" y="2930"/>
                    <a:pt x="6614" y="2982"/>
                    <a:pt x="6614" y="3069"/>
                  </a:cubicBezTo>
                  <a:lnTo>
                    <a:pt x="6614" y="4006"/>
                  </a:lnTo>
                  <a:lnTo>
                    <a:pt x="7571" y="4006"/>
                  </a:lnTo>
                  <a:cubicBezTo>
                    <a:pt x="7571" y="4006"/>
                    <a:pt x="8621" y="418"/>
                    <a:pt x="6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3"/>
            <p:cNvSpPr/>
            <p:nvPr/>
          </p:nvSpPr>
          <p:spPr>
            <a:xfrm>
              <a:off x="7956287" y="4405948"/>
              <a:ext cx="375222" cy="200674"/>
            </a:xfrm>
            <a:custGeom>
              <a:avLst/>
              <a:gdLst/>
              <a:ahLst/>
              <a:cxnLst/>
              <a:rect l="l" t="t" r="r" b="b"/>
              <a:pathLst>
                <a:path w="7425" h="3971" extrusionOk="0">
                  <a:moveTo>
                    <a:pt x="876" y="0"/>
                  </a:moveTo>
                  <a:cubicBezTo>
                    <a:pt x="565" y="143"/>
                    <a:pt x="0" y="826"/>
                    <a:pt x="193" y="3970"/>
                  </a:cubicBezTo>
                  <a:lnTo>
                    <a:pt x="1065" y="3970"/>
                  </a:lnTo>
                  <a:lnTo>
                    <a:pt x="1065" y="2522"/>
                  </a:lnTo>
                  <a:lnTo>
                    <a:pt x="2021" y="3970"/>
                  </a:lnTo>
                  <a:lnTo>
                    <a:pt x="7134" y="3970"/>
                  </a:lnTo>
                  <a:cubicBezTo>
                    <a:pt x="7361" y="3970"/>
                    <a:pt x="7425" y="3658"/>
                    <a:pt x="7215" y="3570"/>
                  </a:cubicBezTo>
                  <a:cubicBezTo>
                    <a:pt x="5589" y="2890"/>
                    <a:pt x="3730" y="1931"/>
                    <a:pt x="2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3"/>
            <p:cNvSpPr/>
            <p:nvPr/>
          </p:nvSpPr>
          <p:spPr>
            <a:xfrm>
              <a:off x="7268961" y="1840489"/>
              <a:ext cx="1045569" cy="2565510"/>
            </a:xfrm>
            <a:custGeom>
              <a:avLst/>
              <a:gdLst/>
              <a:ahLst/>
              <a:cxnLst/>
              <a:rect l="l" t="t" r="r" b="b"/>
              <a:pathLst>
                <a:path w="20690" h="50767" extrusionOk="0">
                  <a:moveTo>
                    <a:pt x="9967" y="0"/>
                  </a:moveTo>
                  <a:cubicBezTo>
                    <a:pt x="9967" y="0"/>
                    <a:pt x="6921" y="4517"/>
                    <a:pt x="6225" y="12596"/>
                  </a:cubicBezTo>
                  <a:lnTo>
                    <a:pt x="4223" y="31762"/>
                  </a:lnTo>
                  <a:lnTo>
                    <a:pt x="133" y="50557"/>
                  </a:lnTo>
                  <a:lnTo>
                    <a:pt x="1" y="50766"/>
                  </a:lnTo>
                  <a:lnTo>
                    <a:pt x="2245" y="50766"/>
                  </a:lnTo>
                  <a:cubicBezTo>
                    <a:pt x="2183" y="50750"/>
                    <a:pt x="2117" y="50737"/>
                    <a:pt x="2048" y="50732"/>
                  </a:cubicBezTo>
                  <a:cubicBezTo>
                    <a:pt x="5282" y="44677"/>
                    <a:pt x="7457" y="37957"/>
                    <a:pt x="8102" y="32282"/>
                  </a:cubicBezTo>
                  <a:lnTo>
                    <a:pt x="12491" y="11485"/>
                  </a:lnTo>
                  <a:lnTo>
                    <a:pt x="14230" y="11485"/>
                  </a:lnTo>
                  <a:lnTo>
                    <a:pt x="14666" y="32979"/>
                  </a:lnTo>
                  <a:cubicBezTo>
                    <a:pt x="13642" y="36399"/>
                    <a:pt x="14058" y="43328"/>
                    <a:pt x="14666" y="50732"/>
                  </a:cubicBezTo>
                  <a:cubicBezTo>
                    <a:pt x="14666" y="50732"/>
                    <a:pt x="14653" y="50729"/>
                    <a:pt x="14630" y="50729"/>
                  </a:cubicBezTo>
                  <a:cubicBezTo>
                    <a:pt x="14596" y="50729"/>
                    <a:pt x="14542" y="50735"/>
                    <a:pt x="14477" y="50766"/>
                  </a:cubicBezTo>
                  <a:lnTo>
                    <a:pt x="16443" y="50766"/>
                  </a:lnTo>
                  <a:cubicBezTo>
                    <a:pt x="16398" y="50670"/>
                    <a:pt x="16357" y="50571"/>
                    <a:pt x="16318" y="50471"/>
                  </a:cubicBezTo>
                  <a:lnTo>
                    <a:pt x="19278" y="33110"/>
                  </a:lnTo>
                  <a:lnTo>
                    <a:pt x="20188" y="21900"/>
                  </a:lnTo>
                  <a:cubicBezTo>
                    <a:pt x="20689" y="15729"/>
                    <a:pt x="20283" y="9519"/>
                    <a:pt x="18980" y="3469"/>
                  </a:cubicBezTo>
                  <a:lnTo>
                    <a:pt x="182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3"/>
            <p:cNvSpPr/>
            <p:nvPr/>
          </p:nvSpPr>
          <p:spPr>
            <a:xfrm>
              <a:off x="7688300" y="1128754"/>
              <a:ext cx="597122" cy="711785"/>
            </a:xfrm>
            <a:custGeom>
              <a:avLst/>
              <a:gdLst/>
              <a:ahLst/>
              <a:cxnLst/>
              <a:rect l="l" t="t" r="r" b="b"/>
              <a:pathLst>
                <a:path w="11816" h="14085" extrusionOk="0">
                  <a:moveTo>
                    <a:pt x="5871" y="1"/>
                  </a:moveTo>
                  <a:cubicBezTo>
                    <a:pt x="4326" y="1"/>
                    <a:pt x="2817" y="373"/>
                    <a:pt x="1088" y="907"/>
                  </a:cubicBezTo>
                  <a:cubicBezTo>
                    <a:pt x="422" y="1113"/>
                    <a:pt x="0" y="1772"/>
                    <a:pt x="94" y="2464"/>
                  </a:cubicBezTo>
                  <a:lnTo>
                    <a:pt x="1668" y="14084"/>
                  </a:lnTo>
                  <a:lnTo>
                    <a:pt x="9934" y="14084"/>
                  </a:lnTo>
                  <a:lnTo>
                    <a:pt x="10805" y="8251"/>
                  </a:lnTo>
                  <a:lnTo>
                    <a:pt x="11479" y="6879"/>
                  </a:lnTo>
                  <a:cubicBezTo>
                    <a:pt x="11773" y="6282"/>
                    <a:pt x="11815" y="5592"/>
                    <a:pt x="11598" y="4965"/>
                  </a:cubicBezTo>
                  <a:lnTo>
                    <a:pt x="10283" y="1159"/>
                  </a:lnTo>
                  <a:cubicBezTo>
                    <a:pt x="9670" y="776"/>
                    <a:pt x="8959" y="488"/>
                    <a:pt x="8185" y="290"/>
                  </a:cubicBezTo>
                  <a:cubicBezTo>
                    <a:pt x="7385" y="89"/>
                    <a:pt x="6624" y="1"/>
                    <a:pt x="5871"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3"/>
            <p:cNvSpPr/>
            <p:nvPr/>
          </p:nvSpPr>
          <p:spPr>
            <a:xfrm>
              <a:off x="7825604" y="1459808"/>
              <a:ext cx="203151" cy="109610"/>
            </a:xfrm>
            <a:custGeom>
              <a:avLst/>
              <a:gdLst/>
              <a:ahLst/>
              <a:cxnLst/>
              <a:rect l="l" t="t" r="r" b="b"/>
              <a:pathLst>
                <a:path w="4020" h="2169" extrusionOk="0">
                  <a:moveTo>
                    <a:pt x="3881" y="1"/>
                  </a:moveTo>
                  <a:cubicBezTo>
                    <a:pt x="3850" y="1"/>
                    <a:pt x="3820" y="16"/>
                    <a:pt x="3802" y="53"/>
                  </a:cubicBezTo>
                  <a:cubicBezTo>
                    <a:pt x="3201" y="1229"/>
                    <a:pt x="1981" y="1968"/>
                    <a:pt x="682" y="1968"/>
                  </a:cubicBezTo>
                  <a:cubicBezTo>
                    <a:pt x="515" y="1968"/>
                    <a:pt x="348" y="1956"/>
                    <a:pt x="180" y="1931"/>
                  </a:cubicBezTo>
                  <a:cubicBezTo>
                    <a:pt x="174" y="1930"/>
                    <a:pt x="168" y="1930"/>
                    <a:pt x="162" y="1930"/>
                  </a:cubicBezTo>
                  <a:cubicBezTo>
                    <a:pt x="46" y="1930"/>
                    <a:pt x="1" y="2111"/>
                    <a:pt x="125" y="2129"/>
                  </a:cubicBezTo>
                  <a:cubicBezTo>
                    <a:pt x="308" y="2156"/>
                    <a:pt x="490" y="2169"/>
                    <a:pt x="672" y="2169"/>
                  </a:cubicBezTo>
                  <a:cubicBezTo>
                    <a:pt x="2046" y="2169"/>
                    <a:pt x="3341" y="1407"/>
                    <a:pt x="3978" y="157"/>
                  </a:cubicBezTo>
                  <a:cubicBezTo>
                    <a:pt x="4020" y="76"/>
                    <a:pt x="3949" y="1"/>
                    <a:pt x="3881"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3"/>
            <p:cNvSpPr/>
            <p:nvPr/>
          </p:nvSpPr>
          <p:spPr>
            <a:xfrm>
              <a:off x="7878211" y="1014595"/>
              <a:ext cx="145086" cy="226195"/>
            </a:xfrm>
            <a:custGeom>
              <a:avLst/>
              <a:gdLst/>
              <a:ahLst/>
              <a:cxnLst/>
              <a:rect l="l" t="t" r="r" b="b"/>
              <a:pathLst>
                <a:path w="2871" h="4476" extrusionOk="0">
                  <a:moveTo>
                    <a:pt x="0" y="1"/>
                  </a:moveTo>
                  <a:lnTo>
                    <a:pt x="40" y="1120"/>
                  </a:lnTo>
                  <a:cubicBezTo>
                    <a:pt x="48" y="1322"/>
                    <a:pt x="58" y="1533"/>
                    <a:pt x="77" y="1739"/>
                  </a:cubicBezTo>
                  <a:cubicBezTo>
                    <a:pt x="79" y="1787"/>
                    <a:pt x="80" y="2017"/>
                    <a:pt x="80" y="2273"/>
                  </a:cubicBezTo>
                  <a:cubicBezTo>
                    <a:pt x="79" y="2332"/>
                    <a:pt x="81" y="2391"/>
                    <a:pt x="88" y="2446"/>
                  </a:cubicBezTo>
                  <a:cubicBezTo>
                    <a:pt x="112" y="2933"/>
                    <a:pt x="243" y="3407"/>
                    <a:pt x="472" y="3837"/>
                  </a:cubicBezTo>
                  <a:cubicBezTo>
                    <a:pt x="699" y="4273"/>
                    <a:pt x="1108" y="4476"/>
                    <a:pt x="1515" y="4476"/>
                  </a:cubicBezTo>
                  <a:cubicBezTo>
                    <a:pt x="2065" y="4476"/>
                    <a:pt x="2611" y="4106"/>
                    <a:pt x="2698" y="3445"/>
                  </a:cubicBezTo>
                  <a:lnTo>
                    <a:pt x="2713" y="3331"/>
                  </a:lnTo>
                  <a:cubicBezTo>
                    <a:pt x="2827" y="2948"/>
                    <a:pt x="2871" y="2548"/>
                    <a:pt x="2841" y="2148"/>
                  </a:cubicBezTo>
                  <a:lnTo>
                    <a:pt x="2811" y="1730"/>
                  </a:lnTo>
                  <a:lnTo>
                    <a:pt x="2812" y="1659"/>
                  </a:lnTo>
                  <a:lnTo>
                    <a:pt x="2793" y="305"/>
                  </a:lnTo>
                  <a:lnTo>
                    <a:pt x="0"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3"/>
            <p:cNvSpPr/>
            <p:nvPr/>
          </p:nvSpPr>
          <p:spPr>
            <a:xfrm>
              <a:off x="7878211" y="1014595"/>
              <a:ext cx="141902" cy="125782"/>
            </a:xfrm>
            <a:custGeom>
              <a:avLst/>
              <a:gdLst/>
              <a:ahLst/>
              <a:cxnLst/>
              <a:rect l="l" t="t" r="r" b="b"/>
              <a:pathLst>
                <a:path w="2808" h="2489" extrusionOk="0">
                  <a:moveTo>
                    <a:pt x="0" y="1"/>
                  </a:moveTo>
                  <a:lnTo>
                    <a:pt x="41" y="1119"/>
                  </a:lnTo>
                  <a:cubicBezTo>
                    <a:pt x="49" y="1322"/>
                    <a:pt x="59" y="1533"/>
                    <a:pt x="77" y="1739"/>
                  </a:cubicBezTo>
                  <a:cubicBezTo>
                    <a:pt x="79" y="1790"/>
                    <a:pt x="80" y="2048"/>
                    <a:pt x="80" y="2325"/>
                  </a:cubicBezTo>
                  <a:cubicBezTo>
                    <a:pt x="123" y="2376"/>
                    <a:pt x="156" y="2412"/>
                    <a:pt x="199" y="2462"/>
                  </a:cubicBezTo>
                  <a:cubicBezTo>
                    <a:pt x="334" y="2479"/>
                    <a:pt x="471" y="2488"/>
                    <a:pt x="608" y="2488"/>
                  </a:cubicBezTo>
                  <a:cubicBezTo>
                    <a:pt x="893" y="2488"/>
                    <a:pt x="1181" y="2451"/>
                    <a:pt x="1469" y="2375"/>
                  </a:cubicBezTo>
                  <a:cubicBezTo>
                    <a:pt x="1474" y="2373"/>
                    <a:pt x="1480" y="2371"/>
                    <a:pt x="1484" y="2370"/>
                  </a:cubicBezTo>
                  <a:cubicBezTo>
                    <a:pt x="2282" y="2154"/>
                    <a:pt x="2808" y="1391"/>
                    <a:pt x="2797" y="566"/>
                  </a:cubicBezTo>
                  <a:lnTo>
                    <a:pt x="2794" y="305"/>
                  </a:lnTo>
                  <a:lnTo>
                    <a:pt x="0" y="1"/>
                  </a:ln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3"/>
            <p:cNvSpPr/>
            <p:nvPr/>
          </p:nvSpPr>
          <p:spPr>
            <a:xfrm>
              <a:off x="7723523" y="586008"/>
              <a:ext cx="484429" cy="474574"/>
            </a:xfrm>
            <a:custGeom>
              <a:avLst/>
              <a:gdLst/>
              <a:ahLst/>
              <a:cxnLst/>
              <a:rect l="l" t="t" r="r" b="b"/>
              <a:pathLst>
                <a:path w="9586" h="9391" extrusionOk="0">
                  <a:moveTo>
                    <a:pt x="4837" y="0"/>
                  </a:moveTo>
                  <a:cubicBezTo>
                    <a:pt x="4787" y="0"/>
                    <a:pt x="4736" y="1"/>
                    <a:pt x="4686" y="3"/>
                  </a:cubicBezTo>
                  <a:cubicBezTo>
                    <a:pt x="4550" y="4"/>
                    <a:pt x="4413" y="12"/>
                    <a:pt x="4273" y="27"/>
                  </a:cubicBezTo>
                  <a:cubicBezTo>
                    <a:pt x="4071" y="49"/>
                    <a:pt x="3869" y="119"/>
                    <a:pt x="3671" y="222"/>
                  </a:cubicBezTo>
                  <a:cubicBezTo>
                    <a:pt x="3303" y="385"/>
                    <a:pt x="2969" y="650"/>
                    <a:pt x="2681" y="1053"/>
                  </a:cubicBezTo>
                  <a:cubicBezTo>
                    <a:pt x="1992" y="1865"/>
                    <a:pt x="1444" y="3037"/>
                    <a:pt x="1230" y="4131"/>
                  </a:cubicBezTo>
                  <a:cubicBezTo>
                    <a:pt x="1069" y="4041"/>
                    <a:pt x="907" y="3987"/>
                    <a:pt x="760" y="3987"/>
                  </a:cubicBezTo>
                  <a:cubicBezTo>
                    <a:pt x="740" y="3987"/>
                    <a:pt x="720" y="3988"/>
                    <a:pt x="700" y="3990"/>
                  </a:cubicBezTo>
                  <a:cubicBezTo>
                    <a:pt x="159" y="4049"/>
                    <a:pt x="1" y="4913"/>
                    <a:pt x="164" y="5561"/>
                  </a:cubicBezTo>
                  <a:cubicBezTo>
                    <a:pt x="371" y="6382"/>
                    <a:pt x="1001" y="6627"/>
                    <a:pt x="1583" y="6779"/>
                  </a:cubicBezTo>
                  <a:cubicBezTo>
                    <a:pt x="1860" y="7319"/>
                    <a:pt x="2246" y="7847"/>
                    <a:pt x="2689" y="8284"/>
                  </a:cubicBezTo>
                  <a:cubicBezTo>
                    <a:pt x="3154" y="8808"/>
                    <a:pt x="3746" y="9191"/>
                    <a:pt x="4417" y="9338"/>
                  </a:cubicBezTo>
                  <a:cubicBezTo>
                    <a:pt x="4436" y="9342"/>
                    <a:pt x="4456" y="9346"/>
                    <a:pt x="4475" y="9350"/>
                  </a:cubicBezTo>
                  <a:cubicBezTo>
                    <a:pt x="4514" y="9358"/>
                    <a:pt x="4553" y="9369"/>
                    <a:pt x="4591" y="9374"/>
                  </a:cubicBezTo>
                  <a:cubicBezTo>
                    <a:pt x="4618" y="9379"/>
                    <a:pt x="4645" y="9378"/>
                    <a:pt x="4672" y="9381"/>
                  </a:cubicBezTo>
                  <a:cubicBezTo>
                    <a:pt x="4695" y="9383"/>
                    <a:pt x="4716" y="9384"/>
                    <a:pt x="4739" y="9386"/>
                  </a:cubicBezTo>
                  <a:cubicBezTo>
                    <a:pt x="4776" y="9389"/>
                    <a:pt x="4814" y="9390"/>
                    <a:pt x="4851" y="9390"/>
                  </a:cubicBezTo>
                  <a:cubicBezTo>
                    <a:pt x="4865" y="9390"/>
                    <a:pt x="4880" y="9390"/>
                    <a:pt x="4894" y="9389"/>
                  </a:cubicBezTo>
                  <a:cubicBezTo>
                    <a:pt x="4946" y="9388"/>
                    <a:pt x="4998" y="9384"/>
                    <a:pt x="5050" y="9379"/>
                  </a:cubicBezTo>
                  <a:cubicBezTo>
                    <a:pt x="5072" y="9377"/>
                    <a:pt x="5094" y="9374"/>
                    <a:pt x="5116" y="9371"/>
                  </a:cubicBezTo>
                  <a:cubicBezTo>
                    <a:pt x="5143" y="9367"/>
                    <a:pt x="5170" y="9367"/>
                    <a:pt x="5196" y="9361"/>
                  </a:cubicBezTo>
                  <a:cubicBezTo>
                    <a:pt x="5236" y="9354"/>
                    <a:pt x="5273" y="9341"/>
                    <a:pt x="5312" y="9331"/>
                  </a:cubicBezTo>
                  <a:cubicBezTo>
                    <a:pt x="5331" y="9327"/>
                    <a:pt x="5350" y="9322"/>
                    <a:pt x="5370" y="9316"/>
                  </a:cubicBezTo>
                  <a:cubicBezTo>
                    <a:pt x="6033" y="9140"/>
                    <a:pt x="6609" y="8731"/>
                    <a:pt x="7050" y="8187"/>
                  </a:cubicBezTo>
                  <a:cubicBezTo>
                    <a:pt x="7472" y="7730"/>
                    <a:pt x="7834" y="7187"/>
                    <a:pt x="8088" y="6635"/>
                  </a:cubicBezTo>
                  <a:cubicBezTo>
                    <a:pt x="8661" y="6458"/>
                    <a:pt x="9280" y="6185"/>
                    <a:pt x="9451" y="5355"/>
                  </a:cubicBezTo>
                  <a:cubicBezTo>
                    <a:pt x="9585" y="4701"/>
                    <a:pt x="9389" y="3844"/>
                    <a:pt x="8846" y="3810"/>
                  </a:cubicBezTo>
                  <a:cubicBezTo>
                    <a:pt x="8834" y="3809"/>
                    <a:pt x="8822" y="3809"/>
                    <a:pt x="8810" y="3809"/>
                  </a:cubicBezTo>
                  <a:cubicBezTo>
                    <a:pt x="8657" y="3809"/>
                    <a:pt x="8488" y="3871"/>
                    <a:pt x="8323" y="3974"/>
                  </a:cubicBezTo>
                  <a:cubicBezTo>
                    <a:pt x="8061" y="2890"/>
                    <a:pt x="7461" y="1744"/>
                    <a:pt x="6738" y="963"/>
                  </a:cubicBezTo>
                  <a:cubicBezTo>
                    <a:pt x="6432" y="573"/>
                    <a:pt x="6086" y="323"/>
                    <a:pt x="5712" y="177"/>
                  </a:cubicBezTo>
                  <a:cubicBezTo>
                    <a:pt x="5509" y="83"/>
                    <a:pt x="5304" y="21"/>
                    <a:pt x="5100" y="8"/>
                  </a:cubicBezTo>
                  <a:cubicBezTo>
                    <a:pt x="5012" y="3"/>
                    <a:pt x="4925" y="0"/>
                    <a:pt x="4837"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3"/>
            <p:cNvSpPr/>
            <p:nvPr/>
          </p:nvSpPr>
          <p:spPr>
            <a:xfrm>
              <a:off x="7975895" y="833275"/>
              <a:ext cx="55740" cy="106983"/>
            </a:xfrm>
            <a:custGeom>
              <a:avLst/>
              <a:gdLst/>
              <a:ahLst/>
              <a:cxnLst/>
              <a:rect l="l" t="t" r="r" b="b"/>
              <a:pathLst>
                <a:path w="1103" h="2117" extrusionOk="0">
                  <a:moveTo>
                    <a:pt x="303" y="1"/>
                  </a:moveTo>
                  <a:cubicBezTo>
                    <a:pt x="298" y="1"/>
                    <a:pt x="292" y="1"/>
                    <a:pt x="287" y="2"/>
                  </a:cubicBezTo>
                  <a:cubicBezTo>
                    <a:pt x="214" y="12"/>
                    <a:pt x="183" y="79"/>
                    <a:pt x="189" y="147"/>
                  </a:cubicBezTo>
                  <a:cubicBezTo>
                    <a:pt x="228" y="571"/>
                    <a:pt x="385" y="982"/>
                    <a:pt x="640" y="1330"/>
                  </a:cubicBezTo>
                  <a:cubicBezTo>
                    <a:pt x="738" y="1465"/>
                    <a:pt x="880" y="1609"/>
                    <a:pt x="740" y="1758"/>
                  </a:cubicBezTo>
                  <a:cubicBezTo>
                    <a:pt x="660" y="1842"/>
                    <a:pt x="547" y="1865"/>
                    <a:pt x="431" y="1865"/>
                  </a:cubicBezTo>
                  <a:cubicBezTo>
                    <a:pt x="343" y="1865"/>
                    <a:pt x="253" y="1852"/>
                    <a:pt x="173" y="1842"/>
                  </a:cubicBezTo>
                  <a:cubicBezTo>
                    <a:pt x="167" y="1841"/>
                    <a:pt x="161" y="1841"/>
                    <a:pt x="155" y="1841"/>
                  </a:cubicBezTo>
                  <a:cubicBezTo>
                    <a:pt x="9" y="1841"/>
                    <a:pt x="0" y="2075"/>
                    <a:pt x="156" y="2094"/>
                  </a:cubicBezTo>
                  <a:cubicBezTo>
                    <a:pt x="247" y="2106"/>
                    <a:pt x="342" y="2116"/>
                    <a:pt x="434" y="2116"/>
                  </a:cubicBezTo>
                  <a:cubicBezTo>
                    <a:pt x="586" y="2116"/>
                    <a:pt x="734" y="2089"/>
                    <a:pt x="860" y="1996"/>
                  </a:cubicBezTo>
                  <a:cubicBezTo>
                    <a:pt x="1028" y="1872"/>
                    <a:pt x="1102" y="1658"/>
                    <a:pt x="1017" y="1453"/>
                  </a:cubicBezTo>
                  <a:cubicBezTo>
                    <a:pt x="974" y="1348"/>
                    <a:pt x="894" y="1261"/>
                    <a:pt x="828" y="1170"/>
                  </a:cubicBezTo>
                  <a:cubicBezTo>
                    <a:pt x="752" y="1066"/>
                    <a:pt x="688" y="955"/>
                    <a:pt x="633" y="839"/>
                  </a:cubicBezTo>
                  <a:cubicBezTo>
                    <a:pt x="522" y="608"/>
                    <a:pt x="459" y="361"/>
                    <a:pt x="436" y="108"/>
                  </a:cubicBezTo>
                  <a:cubicBezTo>
                    <a:pt x="430" y="44"/>
                    <a:pt x="362" y="1"/>
                    <a:pt x="303"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3"/>
            <p:cNvSpPr/>
            <p:nvPr/>
          </p:nvSpPr>
          <p:spPr>
            <a:xfrm>
              <a:off x="7899638" y="822613"/>
              <a:ext cx="32292" cy="43005"/>
            </a:xfrm>
            <a:custGeom>
              <a:avLst/>
              <a:gdLst/>
              <a:ahLst/>
              <a:cxnLst/>
              <a:rect l="l" t="t" r="r" b="b"/>
              <a:pathLst>
                <a:path w="639" h="851" extrusionOk="0">
                  <a:moveTo>
                    <a:pt x="276" y="1"/>
                  </a:moveTo>
                  <a:cubicBezTo>
                    <a:pt x="271" y="1"/>
                    <a:pt x="267" y="1"/>
                    <a:pt x="262" y="1"/>
                  </a:cubicBezTo>
                  <a:cubicBezTo>
                    <a:pt x="103" y="13"/>
                    <a:pt x="0" y="212"/>
                    <a:pt x="33" y="447"/>
                  </a:cubicBezTo>
                  <a:cubicBezTo>
                    <a:pt x="63" y="674"/>
                    <a:pt x="210" y="850"/>
                    <a:pt x="364" y="850"/>
                  </a:cubicBezTo>
                  <a:cubicBezTo>
                    <a:pt x="368" y="850"/>
                    <a:pt x="373" y="850"/>
                    <a:pt x="378" y="850"/>
                  </a:cubicBezTo>
                  <a:cubicBezTo>
                    <a:pt x="536" y="839"/>
                    <a:pt x="638" y="640"/>
                    <a:pt x="607" y="406"/>
                  </a:cubicBezTo>
                  <a:cubicBezTo>
                    <a:pt x="576" y="178"/>
                    <a:pt x="429" y="1"/>
                    <a:pt x="276" y="1"/>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3"/>
            <p:cNvSpPr/>
            <p:nvPr/>
          </p:nvSpPr>
          <p:spPr>
            <a:xfrm>
              <a:off x="8026076" y="822006"/>
              <a:ext cx="32342" cy="43005"/>
            </a:xfrm>
            <a:custGeom>
              <a:avLst/>
              <a:gdLst/>
              <a:ahLst/>
              <a:cxnLst/>
              <a:rect l="l" t="t" r="r" b="b"/>
              <a:pathLst>
                <a:path w="640" h="851" extrusionOk="0">
                  <a:moveTo>
                    <a:pt x="276" y="1"/>
                  </a:moveTo>
                  <a:cubicBezTo>
                    <a:pt x="272" y="1"/>
                    <a:pt x="267" y="1"/>
                    <a:pt x="263" y="1"/>
                  </a:cubicBezTo>
                  <a:cubicBezTo>
                    <a:pt x="104" y="13"/>
                    <a:pt x="1" y="212"/>
                    <a:pt x="33" y="447"/>
                  </a:cubicBezTo>
                  <a:cubicBezTo>
                    <a:pt x="64" y="674"/>
                    <a:pt x="211" y="850"/>
                    <a:pt x="364" y="850"/>
                  </a:cubicBezTo>
                  <a:cubicBezTo>
                    <a:pt x="369" y="850"/>
                    <a:pt x="373" y="850"/>
                    <a:pt x="378" y="850"/>
                  </a:cubicBezTo>
                  <a:cubicBezTo>
                    <a:pt x="536" y="839"/>
                    <a:pt x="640" y="640"/>
                    <a:pt x="608" y="406"/>
                  </a:cubicBezTo>
                  <a:cubicBezTo>
                    <a:pt x="576" y="178"/>
                    <a:pt x="430" y="1"/>
                    <a:pt x="276" y="1"/>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3"/>
            <p:cNvSpPr/>
            <p:nvPr/>
          </p:nvSpPr>
          <p:spPr>
            <a:xfrm>
              <a:off x="8026127" y="759343"/>
              <a:ext cx="47655" cy="38204"/>
            </a:xfrm>
            <a:custGeom>
              <a:avLst/>
              <a:gdLst/>
              <a:ahLst/>
              <a:cxnLst/>
              <a:rect l="l" t="t" r="r" b="b"/>
              <a:pathLst>
                <a:path w="943" h="756" extrusionOk="0">
                  <a:moveTo>
                    <a:pt x="228" y="1"/>
                  </a:moveTo>
                  <a:cubicBezTo>
                    <a:pt x="194" y="1"/>
                    <a:pt x="159" y="6"/>
                    <a:pt x="125" y="23"/>
                  </a:cubicBezTo>
                  <a:cubicBezTo>
                    <a:pt x="69" y="50"/>
                    <a:pt x="16" y="113"/>
                    <a:pt x="8" y="176"/>
                  </a:cubicBezTo>
                  <a:cubicBezTo>
                    <a:pt x="1" y="247"/>
                    <a:pt x="50" y="294"/>
                    <a:pt x="101" y="321"/>
                  </a:cubicBezTo>
                  <a:cubicBezTo>
                    <a:pt x="205" y="377"/>
                    <a:pt x="327" y="395"/>
                    <a:pt x="447" y="417"/>
                  </a:cubicBezTo>
                  <a:cubicBezTo>
                    <a:pt x="567" y="439"/>
                    <a:pt x="686" y="466"/>
                    <a:pt x="781" y="536"/>
                  </a:cubicBezTo>
                  <a:cubicBezTo>
                    <a:pt x="807" y="556"/>
                    <a:pt x="831" y="579"/>
                    <a:pt x="851" y="606"/>
                  </a:cubicBezTo>
                  <a:cubicBezTo>
                    <a:pt x="853" y="607"/>
                    <a:pt x="856" y="609"/>
                    <a:pt x="859" y="612"/>
                  </a:cubicBezTo>
                  <a:cubicBezTo>
                    <a:pt x="897" y="651"/>
                    <a:pt x="922" y="701"/>
                    <a:pt x="943" y="755"/>
                  </a:cubicBezTo>
                  <a:cubicBezTo>
                    <a:pt x="897" y="357"/>
                    <a:pt x="640" y="53"/>
                    <a:pt x="290" y="6"/>
                  </a:cubicBezTo>
                  <a:cubicBezTo>
                    <a:pt x="269" y="3"/>
                    <a:pt x="249" y="1"/>
                    <a:pt x="228" y="1"/>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3"/>
            <p:cNvSpPr/>
            <p:nvPr/>
          </p:nvSpPr>
          <p:spPr>
            <a:xfrm>
              <a:off x="7876998" y="752369"/>
              <a:ext cx="50737" cy="29664"/>
            </a:xfrm>
            <a:custGeom>
              <a:avLst/>
              <a:gdLst/>
              <a:ahLst/>
              <a:cxnLst/>
              <a:rect l="l" t="t" r="r" b="b"/>
              <a:pathLst>
                <a:path w="1004" h="587" extrusionOk="0">
                  <a:moveTo>
                    <a:pt x="682" y="0"/>
                  </a:moveTo>
                  <a:cubicBezTo>
                    <a:pt x="360" y="0"/>
                    <a:pt x="96" y="231"/>
                    <a:pt x="1" y="587"/>
                  </a:cubicBezTo>
                  <a:cubicBezTo>
                    <a:pt x="29" y="538"/>
                    <a:pt x="61" y="495"/>
                    <a:pt x="104" y="465"/>
                  </a:cubicBezTo>
                  <a:cubicBezTo>
                    <a:pt x="106" y="464"/>
                    <a:pt x="109" y="463"/>
                    <a:pt x="112" y="462"/>
                  </a:cubicBezTo>
                  <a:cubicBezTo>
                    <a:pt x="136" y="440"/>
                    <a:pt x="161" y="423"/>
                    <a:pt x="189" y="410"/>
                  </a:cubicBezTo>
                  <a:cubicBezTo>
                    <a:pt x="262" y="377"/>
                    <a:pt x="345" y="368"/>
                    <a:pt x="429" y="368"/>
                  </a:cubicBezTo>
                  <a:cubicBezTo>
                    <a:pt x="464" y="368"/>
                    <a:pt x="500" y="369"/>
                    <a:pt x="536" y="371"/>
                  </a:cubicBezTo>
                  <a:cubicBezTo>
                    <a:pt x="594" y="375"/>
                    <a:pt x="653" y="379"/>
                    <a:pt x="711" y="379"/>
                  </a:cubicBezTo>
                  <a:cubicBezTo>
                    <a:pt x="772" y="379"/>
                    <a:pt x="833" y="374"/>
                    <a:pt x="889" y="358"/>
                  </a:cubicBezTo>
                  <a:cubicBezTo>
                    <a:pt x="943" y="344"/>
                    <a:pt x="998" y="311"/>
                    <a:pt x="1001" y="239"/>
                  </a:cubicBezTo>
                  <a:cubicBezTo>
                    <a:pt x="1003" y="174"/>
                    <a:pt x="959" y="101"/>
                    <a:pt x="909" y="61"/>
                  </a:cubicBezTo>
                  <a:cubicBezTo>
                    <a:pt x="858" y="22"/>
                    <a:pt x="802" y="9"/>
                    <a:pt x="749" y="4"/>
                  </a:cubicBezTo>
                  <a:cubicBezTo>
                    <a:pt x="726" y="1"/>
                    <a:pt x="704" y="0"/>
                    <a:pt x="682" y="0"/>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3"/>
            <p:cNvSpPr/>
            <p:nvPr/>
          </p:nvSpPr>
          <p:spPr>
            <a:xfrm>
              <a:off x="7912878" y="944958"/>
              <a:ext cx="96118" cy="33454"/>
            </a:xfrm>
            <a:custGeom>
              <a:avLst/>
              <a:gdLst/>
              <a:ahLst/>
              <a:cxnLst/>
              <a:rect l="l" t="t" r="r" b="b"/>
              <a:pathLst>
                <a:path w="1902" h="662" extrusionOk="0">
                  <a:moveTo>
                    <a:pt x="178" y="0"/>
                  </a:moveTo>
                  <a:cubicBezTo>
                    <a:pt x="84" y="0"/>
                    <a:pt x="0" y="113"/>
                    <a:pt x="87" y="191"/>
                  </a:cubicBezTo>
                  <a:cubicBezTo>
                    <a:pt x="424" y="495"/>
                    <a:pt x="866" y="662"/>
                    <a:pt x="1313" y="662"/>
                  </a:cubicBezTo>
                  <a:cubicBezTo>
                    <a:pt x="1466" y="662"/>
                    <a:pt x="1619" y="642"/>
                    <a:pt x="1768" y="602"/>
                  </a:cubicBezTo>
                  <a:cubicBezTo>
                    <a:pt x="1901" y="567"/>
                    <a:pt x="1866" y="371"/>
                    <a:pt x="1747" y="371"/>
                  </a:cubicBezTo>
                  <a:cubicBezTo>
                    <a:pt x="1737" y="371"/>
                    <a:pt x="1726" y="373"/>
                    <a:pt x="1714" y="376"/>
                  </a:cubicBezTo>
                  <a:cubicBezTo>
                    <a:pt x="1582" y="412"/>
                    <a:pt x="1445" y="429"/>
                    <a:pt x="1308" y="429"/>
                  </a:cubicBezTo>
                  <a:cubicBezTo>
                    <a:pt x="926" y="429"/>
                    <a:pt x="544" y="292"/>
                    <a:pt x="257" y="32"/>
                  </a:cubicBezTo>
                  <a:cubicBezTo>
                    <a:pt x="232" y="10"/>
                    <a:pt x="204" y="0"/>
                    <a:pt x="178"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3"/>
            <p:cNvSpPr/>
            <p:nvPr/>
          </p:nvSpPr>
          <p:spPr>
            <a:xfrm>
              <a:off x="7442751" y="1129461"/>
              <a:ext cx="592978" cy="2152437"/>
            </a:xfrm>
            <a:custGeom>
              <a:avLst/>
              <a:gdLst/>
              <a:ahLst/>
              <a:cxnLst/>
              <a:rect l="l" t="t" r="r" b="b"/>
              <a:pathLst>
                <a:path w="11734" h="42593" extrusionOk="0">
                  <a:moveTo>
                    <a:pt x="8697" y="0"/>
                  </a:moveTo>
                  <a:cubicBezTo>
                    <a:pt x="8697" y="0"/>
                    <a:pt x="5659" y="487"/>
                    <a:pt x="3917" y="1755"/>
                  </a:cubicBezTo>
                  <a:lnTo>
                    <a:pt x="5797" y="12005"/>
                  </a:lnTo>
                  <a:cubicBezTo>
                    <a:pt x="6007" y="13148"/>
                    <a:pt x="5858" y="14327"/>
                    <a:pt x="5379" y="15387"/>
                  </a:cubicBezTo>
                  <a:cubicBezTo>
                    <a:pt x="2425" y="21920"/>
                    <a:pt x="1027" y="31705"/>
                    <a:pt x="1" y="42263"/>
                  </a:cubicBezTo>
                  <a:cubicBezTo>
                    <a:pt x="872" y="42481"/>
                    <a:pt x="1692" y="42593"/>
                    <a:pt x="2459" y="42593"/>
                  </a:cubicBezTo>
                  <a:cubicBezTo>
                    <a:pt x="4536" y="42593"/>
                    <a:pt x="6222" y="41776"/>
                    <a:pt x="7477" y="40056"/>
                  </a:cubicBezTo>
                  <a:cubicBezTo>
                    <a:pt x="8451" y="38720"/>
                    <a:pt x="8920" y="37081"/>
                    <a:pt x="8911" y="35429"/>
                  </a:cubicBezTo>
                  <a:cubicBezTo>
                    <a:pt x="9219" y="29195"/>
                    <a:pt x="11097" y="19810"/>
                    <a:pt x="11097" y="19810"/>
                  </a:cubicBezTo>
                  <a:cubicBezTo>
                    <a:pt x="11600" y="13226"/>
                    <a:pt x="11733" y="7018"/>
                    <a:pt x="10593" y="2114"/>
                  </a:cubicBezTo>
                  <a:cubicBezTo>
                    <a:pt x="10593" y="2114"/>
                    <a:pt x="8981" y="1359"/>
                    <a:pt x="8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3"/>
            <p:cNvSpPr/>
            <p:nvPr/>
          </p:nvSpPr>
          <p:spPr>
            <a:xfrm>
              <a:off x="7853651" y="1077865"/>
              <a:ext cx="124417" cy="158427"/>
            </a:xfrm>
            <a:custGeom>
              <a:avLst/>
              <a:gdLst/>
              <a:ahLst/>
              <a:cxnLst/>
              <a:rect l="l" t="t" r="r" b="b"/>
              <a:pathLst>
                <a:path w="2462" h="3135" extrusionOk="0">
                  <a:moveTo>
                    <a:pt x="350" y="0"/>
                  </a:moveTo>
                  <a:cubicBezTo>
                    <a:pt x="170" y="0"/>
                    <a:pt x="0" y="143"/>
                    <a:pt x="0" y="350"/>
                  </a:cubicBezTo>
                  <a:lnTo>
                    <a:pt x="91" y="1174"/>
                  </a:lnTo>
                  <a:cubicBezTo>
                    <a:pt x="704" y="2537"/>
                    <a:pt x="2462" y="3135"/>
                    <a:pt x="2462" y="3135"/>
                  </a:cubicBezTo>
                  <a:cubicBezTo>
                    <a:pt x="2462" y="3135"/>
                    <a:pt x="1912" y="698"/>
                    <a:pt x="557" y="69"/>
                  </a:cubicBezTo>
                  <a:cubicBezTo>
                    <a:pt x="492" y="22"/>
                    <a:pt x="421" y="0"/>
                    <a:pt x="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3"/>
            <p:cNvSpPr/>
            <p:nvPr/>
          </p:nvSpPr>
          <p:spPr>
            <a:xfrm>
              <a:off x="7978017" y="1123144"/>
              <a:ext cx="373656" cy="2158754"/>
            </a:xfrm>
            <a:custGeom>
              <a:avLst/>
              <a:gdLst/>
              <a:ahLst/>
              <a:cxnLst/>
              <a:rect l="l" t="t" r="r" b="b"/>
              <a:pathLst>
                <a:path w="7394" h="42718" extrusionOk="0">
                  <a:moveTo>
                    <a:pt x="866" y="0"/>
                  </a:moveTo>
                  <a:lnTo>
                    <a:pt x="866" y="0"/>
                  </a:lnTo>
                  <a:cubicBezTo>
                    <a:pt x="1038" y="481"/>
                    <a:pt x="1" y="2237"/>
                    <a:pt x="1" y="2237"/>
                  </a:cubicBezTo>
                  <a:lnTo>
                    <a:pt x="565" y="19538"/>
                  </a:lnTo>
                  <a:lnTo>
                    <a:pt x="3157" y="36950"/>
                  </a:lnTo>
                  <a:cubicBezTo>
                    <a:pt x="3157" y="37294"/>
                    <a:pt x="3173" y="37640"/>
                    <a:pt x="3229" y="37984"/>
                  </a:cubicBezTo>
                  <a:cubicBezTo>
                    <a:pt x="3514" y="39793"/>
                    <a:pt x="4437" y="40970"/>
                    <a:pt x="5693" y="41815"/>
                  </a:cubicBezTo>
                  <a:cubicBezTo>
                    <a:pt x="6211" y="42169"/>
                    <a:pt x="6784" y="42460"/>
                    <a:pt x="7394" y="42718"/>
                  </a:cubicBezTo>
                  <a:cubicBezTo>
                    <a:pt x="7394" y="42718"/>
                    <a:pt x="6685" y="22245"/>
                    <a:pt x="4656" y="15432"/>
                  </a:cubicBezTo>
                  <a:cubicBezTo>
                    <a:pt x="4374" y="14483"/>
                    <a:pt x="4308" y="13485"/>
                    <a:pt x="4453" y="12505"/>
                  </a:cubicBezTo>
                  <a:lnTo>
                    <a:pt x="5072" y="8361"/>
                  </a:lnTo>
                  <a:lnTo>
                    <a:pt x="5746" y="6990"/>
                  </a:lnTo>
                  <a:cubicBezTo>
                    <a:pt x="6039" y="6392"/>
                    <a:pt x="6081" y="5703"/>
                    <a:pt x="5864" y="5075"/>
                  </a:cubicBezTo>
                  <a:lnTo>
                    <a:pt x="4550" y="1270"/>
                  </a:lnTo>
                  <a:cubicBezTo>
                    <a:pt x="3936" y="887"/>
                    <a:pt x="2284" y="151"/>
                    <a:pt x="8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3"/>
            <p:cNvSpPr/>
            <p:nvPr/>
          </p:nvSpPr>
          <p:spPr>
            <a:xfrm>
              <a:off x="8084191" y="2144153"/>
              <a:ext cx="237818" cy="310740"/>
            </a:xfrm>
            <a:custGeom>
              <a:avLst/>
              <a:gdLst/>
              <a:ahLst/>
              <a:cxnLst/>
              <a:rect l="l" t="t" r="r" b="b"/>
              <a:pathLst>
                <a:path w="4706" h="6149" extrusionOk="0">
                  <a:moveTo>
                    <a:pt x="113" y="1"/>
                  </a:moveTo>
                  <a:cubicBezTo>
                    <a:pt x="57" y="1"/>
                    <a:pt x="0" y="41"/>
                    <a:pt x="13" y="113"/>
                  </a:cubicBezTo>
                  <a:cubicBezTo>
                    <a:pt x="94" y="577"/>
                    <a:pt x="175" y="1040"/>
                    <a:pt x="254" y="1505"/>
                  </a:cubicBezTo>
                  <a:cubicBezTo>
                    <a:pt x="259" y="1530"/>
                    <a:pt x="272" y="1548"/>
                    <a:pt x="287" y="1562"/>
                  </a:cubicBezTo>
                  <a:cubicBezTo>
                    <a:pt x="299" y="1576"/>
                    <a:pt x="315" y="1585"/>
                    <a:pt x="335" y="1588"/>
                  </a:cubicBezTo>
                  <a:cubicBezTo>
                    <a:pt x="342" y="1589"/>
                    <a:pt x="350" y="1590"/>
                    <a:pt x="357" y="1590"/>
                  </a:cubicBezTo>
                  <a:cubicBezTo>
                    <a:pt x="374" y="1590"/>
                    <a:pt x="391" y="1586"/>
                    <a:pt x="406" y="1579"/>
                  </a:cubicBezTo>
                  <a:cubicBezTo>
                    <a:pt x="1419" y="1341"/>
                    <a:pt x="2447" y="1187"/>
                    <a:pt x="3486" y="1117"/>
                  </a:cubicBezTo>
                  <a:lnTo>
                    <a:pt x="3486" y="1117"/>
                  </a:lnTo>
                  <a:cubicBezTo>
                    <a:pt x="3483" y="1129"/>
                    <a:pt x="3483" y="1141"/>
                    <a:pt x="3487" y="1153"/>
                  </a:cubicBezTo>
                  <a:cubicBezTo>
                    <a:pt x="3821" y="2531"/>
                    <a:pt x="4155" y="3909"/>
                    <a:pt x="4489" y="5286"/>
                  </a:cubicBezTo>
                  <a:cubicBezTo>
                    <a:pt x="3988" y="5474"/>
                    <a:pt x="3473" y="5619"/>
                    <a:pt x="2950" y="5727"/>
                  </a:cubicBezTo>
                  <a:cubicBezTo>
                    <a:pt x="2969" y="5708"/>
                    <a:pt x="2980" y="5681"/>
                    <a:pt x="2970" y="5645"/>
                  </a:cubicBezTo>
                  <a:cubicBezTo>
                    <a:pt x="2747" y="4751"/>
                    <a:pt x="2569" y="3847"/>
                    <a:pt x="2434" y="2935"/>
                  </a:cubicBezTo>
                  <a:cubicBezTo>
                    <a:pt x="2426" y="2875"/>
                    <a:pt x="2380" y="2848"/>
                    <a:pt x="2334" y="2848"/>
                  </a:cubicBezTo>
                  <a:cubicBezTo>
                    <a:pt x="2277" y="2848"/>
                    <a:pt x="2220" y="2889"/>
                    <a:pt x="2231" y="2960"/>
                  </a:cubicBezTo>
                  <a:cubicBezTo>
                    <a:pt x="2365" y="3873"/>
                    <a:pt x="2543" y="4777"/>
                    <a:pt x="2766" y="5672"/>
                  </a:cubicBezTo>
                  <a:cubicBezTo>
                    <a:pt x="2777" y="5714"/>
                    <a:pt x="2808" y="5739"/>
                    <a:pt x="2843" y="5749"/>
                  </a:cubicBezTo>
                  <a:cubicBezTo>
                    <a:pt x="2225" y="5868"/>
                    <a:pt x="1598" y="5934"/>
                    <a:pt x="967" y="5942"/>
                  </a:cubicBezTo>
                  <a:cubicBezTo>
                    <a:pt x="826" y="4806"/>
                    <a:pt x="685" y="3670"/>
                    <a:pt x="542" y="2535"/>
                  </a:cubicBezTo>
                  <a:cubicBezTo>
                    <a:pt x="535" y="2475"/>
                    <a:pt x="490" y="2448"/>
                    <a:pt x="444" y="2448"/>
                  </a:cubicBezTo>
                  <a:cubicBezTo>
                    <a:pt x="387" y="2448"/>
                    <a:pt x="330" y="2489"/>
                    <a:pt x="338" y="2562"/>
                  </a:cubicBezTo>
                  <a:cubicBezTo>
                    <a:pt x="482" y="3705"/>
                    <a:pt x="624" y="4849"/>
                    <a:pt x="766" y="5993"/>
                  </a:cubicBezTo>
                  <a:cubicBezTo>
                    <a:pt x="742" y="6054"/>
                    <a:pt x="780" y="6149"/>
                    <a:pt x="870" y="6149"/>
                  </a:cubicBezTo>
                  <a:cubicBezTo>
                    <a:pt x="2142" y="6147"/>
                    <a:pt x="3407" y="5915"/>
                    <a:pt x="4597" y="5466"/>
                  </a:cubicBezTo>
                  <a:cubicBezTo>
                    <a:pt x="4648" y="5447"/>
                    <a:pt x="4663" y="5404"/>
                    <a:pt x="4656" y="5362"/>
                  </a:cubicBezTo>
                  <a:cubicBezTo>
                    <a:pt x="4687" y="5344"/>
                    <a:pt x="4706" y="5312"/>
                    <a:pt x="4694" y="5267"/>
                  </a:cubicBezTo>
                  <a:cubicBezTo>
                    <a:pt x="4360" y="3887"/>
                    <a:pt x="4025" y="2507"/>
                    <a:pt x="3690" y="1128"/>
                  </a:cubicBezTo>
                  <a:cubicBezTo>
                    <a:pt x="3682" y="1092"/>
                    <a:pt x="3659" y="1069"/>
                    <a:pt x="3632" y="1056"/>
                  </a:cubicBezTo>
                  <a:cubicBezTo>
                    <a:pt x="3656" y="996"/>
                    <a:pt x="3620" y="907"/>
                    <a:pt x="3536" y="907"/>
                  </a:cubicBezTo>
                  <a:cubicBezTo>
                    <a:pt x="3534" y="907"/>
                    <a:pt x="3531" y="908"/>
                    <a:pt x="3529" y="908"/>
                  </a:cubicBezTo>
                  <a:cubicBezTo>
                    <a:pt x="2487" y="973"/>
                    <a:pt x="1454" y="1127"/>
                    <a:pt x="439" y="1363"/>
                  </a:cubicBezTo>
                  <a:cubicBezTo>
                    <a:pt x="364" y="938"/>
                    <a:pt x="291" y="512"/>
                    <a:pt x="217" y="86"/>
                  </a:cubicBezTo>
                  <a:cubicBezTo>
                    <a:pt x="206" y="28"/>
                    <a:pt x="160" y="1"/>
                    <a:pt x="1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3"/>
            <p:cNvSpPr/>
            <p:nvPr/>
          </p:nvSpPr>
          <p:spPr>
            <a:xfrm>
              <a:off x="8137809" y="2256341"/>
              <a:ext cx="121082" cy="30523"/>
            </a:xfrm>
            <a:custGeom>
              <a:avLst/>
              <a:gdLst/>
              <a:ahLst/>
              <a:cxnLst/>
              <a:rect l="l" t="t" r="r" b="b"/>
              <a:pathLst>
                <a:path w="2396" h="604" extrusionOk="0">
                  <a:moveTo>
                    <a:pt x="2250" y="1"/>
                  </a:moveTo>
                  <a:cubicBezTo>
                    <a:pt x="2237" y="1"/>
                    <a:pt x="2223" y="3"/>
                    <a:pt x="2209" y="9"/>
                  </a:cubicBezTo>
                  <a:cubicBezTo>
                    <a:pt x="1616" y="266"/>
                    <a:pt x="976" y="400"/>
                    <a:pt x="330" y="400"/>
                  </a:cubicBezTo>
                  <a:cubicBezTo>
                    <a:pt x="273" y="400"/>
                    <a:pt x="216" y="399"/>
                    <a:pt x="158" y="397"/>
                  </a:cubicBezTo>
                  <a:cubicBezTo>
                    <a:pt x="157" y="396"/>
                    <a:pt x="155" y="396"/>
                    <a:pt x="153" y="396"/>
                  </a:cubicBezTo>
                  <a:cubicBezTo>
                    <a:pt x="27" y="396"/>
                    <a:pt x="0" y="595"/>
                    <a:pt x="130" y="600"/>
                  </a:cubicBezTo>
                  <a:cubicBezTo>
                    <a:pt x="192" y="603"/>
                    <a:pt x="254" y="604"/>
                    <a:pt x="317" y="604"/>
                  </a:cubicBezTo>
                  <a:cubicBezTo>
                    <a:pt x="994" y="604"/>
                    <a:pt x="1664" y="469"/>
                    <a:pt x="2289" y="199"/>
                  </a:cubicBezTo>
                  <a:cubicBezTo>
                    <a:pt x="2395" y="153"/>
                    <a:pt x="2347" y="1"/>
                    <a:pt x="22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3"/>
            <p:cNvSpPr/>
            <p:nvPr/>
          </p:nvSpPr>
          <p:spPr>
            <a:xfrm>
              <a:off x="7978017" y="1070891"/>
              <a:ext cx="79037" cy="165401"/>
            </a:xfrm>
            <a:custGeom>
              <a:avLst/>
              <a:gdLst/>
              <a:ahLst/>
              <a:cxnLst/>
              <a:rect l="l" t="t" r="r" b="b"/>
              <a:pathLst>
                <a:path w="1564" h="3273" extrusionOk="0">
                  <a:moveTo>
                    <a:pt x="1329" y="0"/>
                  </a:moveTo>
                  <a:cubicBezTo>
                    <a:pt x="1282" y="0"/>
                    <a:pt x="1233" y="22"/>
                    <a:pt x="1190" y="69"/>
                  </a:cubicBezTo>
                  <a:cubicBezTo>
                    <a:pt x="579" y="744"/>
                    <a:pt x="159" y="1734"/>
                    <a:pt x="15" y="2846"/>
                  </a:cubicBezTo>
                  <a:lnTo>
                    <a:pt x="1" y="3273"/>
                  </a:lnTo>
                  <a:cubicBezTo>
                    <a:pt x="1" y="3273"/>
                    <a:pt x="1239" y="2812"/>
                    <a:pt x="1564" y="1286"/>
                  </a:cubicBezTo>
                  <a:lnTo>
                    <a:pt x="1564" y="350"/>
                  </a:lnTo>
                  <a:cubicBezTo>
                    <a:pt x="1564" y="143"/>
                    <a:pt x="1450" y="0"/>
                    <a:pt x="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3"/>
            <p:cNvSpPr/>
            <p:nvPr/>
          </p:nvSpPr>
          <p:spPr>
            <a:xfrm>
              <a:off x="7609920" y="2144153"/>
              <a:ext cx="237818" cy="310740"/>
            </a:xfrm>
            <a:custGeom>
              <a:avLst/>
              <a:gdLst/>
              <a:ahLst/>
              <a:cxnLst/>
              <a:rect l="l" t="t" r="r" b="b"/>
              <a:pathLst>
                <a:path w="4706" h="6149" extrusionOk="0">
                  <a:moveTo>
                    <a:pt x="4592" y="1"/>
                  </a:moveTo>
                  <a:cubicBezTo>
                    <a:pt x="4546" y="1"/>
                    <a:pt x="4499" y="28"/>
                    <a:pt x="4489" y="86"/>
                  </a:cubicBezTo>
                  <a:cubicBezTo>
                    <a:pt x="4416" y="512"/>
                    <a:pt x="4341" y="938"/>
                    <a:pt x="4268" y="1363"/>
                  </a:cubicBezTo>
                  <a:cubicBezTo>
                    <a:pt x="3251" y="1127"/>
                    <a:pt x="2218" y="973"/>
                    <a:pt x="1178" y="908"/>
                  </a:cubicBezTo>
                  <a:cubicBezTo>
                    <a:pt x="1175" y="908"/>
                    <a:pt x="1173" y="907"/>
                    <a:pt x="1171" y="907"/>
                  </a:cubicBezTo>
                  <a:cubicBezTo>
                    <a:pt x="1086" y="907"/>
                    <a:pt x="1049" y="996"/>
                    <a:pt x="1073" y="1056"/>
                  </a:cubicBezTo>
                  <a:cubicBezTo>
                    <a:pt x="1048" y="1069"/>
                    <a:pt x="1025" y="1092"/>
                    <a:pt x="1016" y="1128"/>
                  </a:cubicBezTo>
                  <a:cubicBezTo>
                    <a:pt x="681" y="2507"/>
                    <a:pt x="347" y="3887"/>
                    <a:pt x="11" y="5267"/>
                  </a:cubicBezTo>
                  <a:cubicBezTo>
                    <a:pt x="1" y="5312"/>
                    <a:pt x="20" y="5344"/>
                    <a:pt x="50" y="5362"/>
                  </a:cubicBezTo>
                  <a:cubicBezTo>
                    <a:pt x="43" y="5404"/>
                    <a:pt x="58" y="5447"/>
                    <a:pt x="110" y="5466"/>
                  </a:cubicBezTo>
                  <a:cubicBezTo>
                    <a:pt x="1300" y="5915"/>
                    <a:pt x="2563" y="6147"/>
                    <a:pt x="3836" y="6149"/>
                  </a:cubicBezTo>
                  <a:cubicBezTo>
                    <a:pt x="3925" y="6149"/>
                    <a:pt x="3965" y="6054"/>
                    <a:pt x="3939" y="5993"/>
                  </a:cubicBezTo>
                  <a:cubicBezTo>
                    <a:pt x="4081" y="4849"/>
                    <a:pt x="4225" y="3705"/>
                    <a:pt x="4367" y="2562"/>
                  </a:cubicBezTo>
                  <a:cubicBezTo>
                    <a:pt x="4376" y="2489"/>
                    <a:pt x="4318" y="2448"/>
                    <a:pt x="4262" y="2448"/>
                  </a:cubicBezTo>
                  <a:cubicBezTo>
                    <a:pt x="4216" y="2448"/>
                    <a:pt x="4171" y="2475"/>
                    <a:pt x="4163" y="2535"/>
                  </a:cubicBezTo>
                  <a:cubicBezTo>
                    <a:pt x="4022" y="3670"/>
                    <a:pt x="3880" y="4806"/>
                    <a:pt x="3739" y="5942"/>
                  </a:cubicBezTo>
                  <a:cubicBezTo>
                    <a:pt x="3108" y="5934"/>
                    <a:pt x="2480" y="5868"/>
                    <a:pt x="1864" y="5749"/>
                  </a:cubicBezTo>
                  <a:cubicBezTo>
                    <a:pt x="1897" y="5739"/>
                    <a:pt x="1928" y="5714"/>
                    <a:pt x="1939" y="5672"/>
                  </a:cubicBezTo>
                  <a:cubicBezTo>
                    <a:pt x="2162" y="4777"/>
                    <a:pt x="2341" y="3873"/>
                    <a:pt x="2475" y="2960"/>
                  </a:cubicBezTo>
                  <a:cubicBezTo>
                    <a:pt x="2486" y="2889"/>
                    <a:pt x="2429" y="2848"/>
                    <a:pt x="2372" y="2848"/>
                  </a:cubicBezTo>
                  <a:cubicBezTo>
                    <a:pt x="2326" y="2848"/>
                    <a:pt x="2280" y="2875"/>
                    <a:pt x="2271" y="2935"/>
                  </a:cubicBezTo>
                  <a:cubicBezTo>
                    <a:pt x="2138" y="3847"/>
                    <a:pt x="1959" y="4751"/>
                    <a:pt x="1735" y="5645"/>
                  </a:cubicBezTo>
                  <a:cubicBezTo>
                    <a:pt x="1727" y="5681"/>
                    <a:pt x="1738" y="5708"/>
                    <a:pt x="1756" y="5727"/>
                  </a:cubicBezTo>
                  <a:cubicBezTo>
                    <a:pt x="1233" y="5619"/>
                    <a:pt x="719" y="5474"/>
                    <a:pt x="216" y="5286"/>
                  </a:cubicBezTo>
                  <a:cubicBezTo>
                    <a:pt x="551" y="3909"/>
                    <a:pt x="886" y="2531"/>
                    <a:pt x="1220" y="1153"/>
                  </a:cubicBezTo>
                  <a:cubicBezTo>
                    <a:pt x="1223" y="1141"/>
                    <a:pt x="1222" y="1129"/>
                    <a:pt x="1221" y="1117"/>
                  </a:cubicBezTo>
                  <a:lnTo>
                    <a:pt x="1221" y="1117"/>
                  </a:lnTo>
                  <a:cubicBezTo>
                    <a:pt x="2258" y="1187"/>
                    <a:pt x="3288" y="1341"/>
                    <a:pt x="4300" y="1579"/>
                  </a:cubicBezTo>
                  <a:cubicBezTo>
                    <a:pt x="4316" y="1586"/>
                    <a:pt x="4332" y="1590"/>
                    <a:pt x="4349" y="1590"/>
                  </a:cubicBezTo>
                  <a:cubicBezTo>
                    <a:pt x="4356" y="1590"/>
                    <a:pt x="4363" y="1589"/>
                    <a:pt x="4370" y="1588"/>
                  </a:cubicBezTo>
                  <a:cubicBezTo>
                    <a:pt x="4391" y="1585"/>
                    <a:pt x="4407" y="1576"/>
                    <a:pt x="4419" y="1562"/>
                  </a:cubicBezTo>
                  <a:cubicBezTo>
                    <a:pt x="4434" y="1548"/>
                    <a:pt x="4447" y="1530"/>
                    <a:pt x="4451" y="1505"/>
                  </a:cubicBezTo>
                  <a:cubicBezTo>
                    <a:pt x="4532" y="1040"/>
                    <a:pt x="4613" y="577"/>
                    <a:pt x="4693" y="113"/>
                  </a:cubicBezTo>
                  <a:cubicBezTo>
                    <a:pt x="4705" y="41"/>
                    <a:pt x="4649" y="1"/>
                    <a:pt x="45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3"/>
            <p:cNvSpPr/>
            <p:nvPr/>
          </p:nvSpPr>
          <p:spPr>
            <a:xfrm>
              <a:off x="7673039" y="2256341"/>
              <a:ext cx="121132" cy="30523"/>
            </a:xfrm>
            <a:custGeom>
              <a:avLst/>
              <a:gdLst/>
              <a:ahLst/>
              <a:cxnLst/>
              <a:rect l="l" t="t" r="r" b="b"/>
              <a:pathLst>
                <a:path w="2397" h="604" extrusionOk="0">
                  <a:moveTo>
                    <a:pt x="145" y="1"/>
                  </a:moveTo>
                  <a:cubicBezTo>
                    <a:pt x="49" y="1"/>
                    <a:pt x="0" y="153"/>
                    <a:pt x="107" y="199"/>
                  </a:cubicBezTo>
                  <a:cubicBezTo>
                    <a:pt x="731" y="469"/>
                    <a:pt x="1401" y="604"/>
                    <a:pt x="2079" y="604"/>
                  </a:cubicBezTo>
                  <a:cubicBezTo>
                    <a:pt x="2141" y="604"/>
                    <a:pt x="2203" y="603"/>
                    <a:pt x="2265" y="600"/>
                  </a:cubicBezTo>
                  <a:cubicBezTo>
                    <a:pt x="2396" y="595"/>
                    <a:pt x="2370" y="396"/>
                    <a:pt x="2242" y="396"/>
                  </a:cubicBezTo>
                  <a:cubicBezTo>
                    <a:pt x="2241" y="396"/>
                    <a:pt x="2239" y="396"/>
                    <a:pt x="2237" y="397"/>
                  </a:cubicBezTo>
                  <a:cubicBezTo>
                    <a:pt x="2180" y="399"/>
                    <a:pt x="2123" y="400"/>
                    <a:pt x="2066" y="400"/>
                  </a:cubicBezTo>
                  <a:cubicBezTo>
                    <a:pt x="1420" y="400"/>
                    <a:pt x="781" y="266"/>
                    <a:pt x="187" y="9"/>
                  </a:cubicBezTo>
                  <a:cubicBezTo>
                    <a:pt x="172" y="3"/>
                    <a:pt x="158" y="1"/>
                    <a:pt x="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3"/>
            <p:cNvSpPr/>
            <p:nvPr/>
          </p:nvSpPr>
          <p:spPr>
            <a:xfrm>
              <a:off x="7457153" y="1170041"/>
              <a:ext cx="280823" cy="843480"/>
            </a:xfrm>
            <a:custGeom>
              <a:avLst/>
              <a:gdLst/>
              <a:ahLst/>
              <a:cxnLst/>
              <a:rect l="l" t="t" r="r" b="b"/>
              <a:pathLst>
                <a:path w="5557" h="16691" extrusionOk="0">
                  <a:moveTo>
                    <a:pt x="5556" y="1"/>
                  </a:moveTo>
                  <a:lnTo>
                    <a:pt x="5556" y="1"/>
                  </a:lnTo>
                  <a:cubicBezTo>
                    <a:pt x="4988" y="143"/>
                    <a:pt x="4459" y="387"/>
                    <a:pt x="3991" y="715"/>
                  </a:cubicBezTo>
                  <a:cubicBezTo>
                    <a:pt x="3228" y="1248"/>
                    <a:pt x="2638" y="2000"/>
                    <a:pt x="2336" y="2899"/>
                  </a:cubicBezTo>
                  <a:cubicBezTo>
                    <a:pt x="2309" y="2981"/>
                    <a:pt x="2284" y="3059"/>
                    <a:pt x="2261" y="3140"/>
                  </a:cubicBezTo>
                  <a:cubicBezTo>
                    <a:pt x="1419" y="6183"/>
                    <a:pt x="741" y="9689"/>
                    <a:pt x="149" y="13458"/>
                  </a:cubicBezTo>
                  <a:cubicBezTo>
                    <a:pt x="1" y="14403"/>
                    <a:pt x="285" y="15391"/>
                    <a:pt x="977" y="16050"/>
                  </a:cubicBezTo>
                  <a:cubicBezTo>
                    <a:pt x="1442" y="16491"/>
                    <a:pt x="1972" y="16691"/>
                    <a:pt x="2558" y="16691"/>
                  </a:cubicBezTo>
                  <a:cubicBezTo>
                    <a:pt x="2567" y="16691"/>
                    <a:pt x="2576" y="16691"/>
                    <a:pt x="2586" y="16690"/>
                  </a:cubicBezTo>
                  <a:lnTo>
                    <a:pt x="4704" y="7929"/>
                  </a:lnTo>
                  <a:lnTo>
                    <a:pt x="5081" y="6375"/>
                  </a:lnTo>
                  <a:lnTo>
                    <a:pt x="55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3"/>
            <p:cNvSpPr/>
            <p:nvPr/>
          </p:nvSpPr>
          <p:spPr>
            <a:xfrm>
              <a:off x="7407124" y="1595343"/>
              <a:ext cx="391949" cy="370927"/>
            </a:xfrm>
            <a:custGeom>
              <a:avLst/>
              <a:gdLst/>
              <a:ahLst/>
              <a:cxnLst/>
              <a:rect l="l" t="t" r="r" b="b"/>
              <a:pathLst>
                <a:path w="7756" h="7340" extrusionOk="0">
                  <a:moveTo>
                    <a:pt x="1" y="1"/>
                  </a:moveTo>
                  <a:lnTo>
                    <a:pt x="3955" y="7340"/>
                  </a:lnTo>
                  <a:lnTo>
                    <a:pt x="7756" y="6277"/>
                  </a:lnTo>
                  <a:lnTo>
                    <a:pt x="5271" y="344"/>
                  </a:lnTo>
                  <a:lnTo>
                    <a:pt x="4030" y="263"/>
                  </a:lnTo>
                  <a:lnTo>
                    <a:pt x="1232" y="80"/>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3"/>
            <p:cNvSpPr/>
            <p:nvPr/>
          </p:nvSpPr>
          <p:spPr>
            <a:xfrm>
              <a:off x="7513348" y="1747302"/>
              <a:ext cx="315389" cy="269048"/>
            </a:xfrm>
            <a:custGeom>
              <a:avLst/>
              <a:gdLst/>
              <a:ahLst/>
              <a:cxnLst/>
              <a:rect l="l" t="t" r="r" b="b"/>
              <a:pathLst>
                <a:path w="6241" h="5324" extrusionOk="0">
                  <a:moveTo>
                    <a:pt x="4404" y="0"/>
                  </a:moveTo>
                  <a:cubicBezTo>
                    <a:pt x="4286" y="0"/>
                    <a:pt x="4203" y="131"/>
                    <a:pt x="4265" y="240"/>
                  </a:cubicBezTo>
                  <a:lnTo>
                    <a:pt x="4395" y="465"/>
                  </a:lnTo>
                  <a:lnTo>
                    <a:pt x="3373" y="976"/>
                  </a:lnTo>
                  <a:cubicBezTo>
                    <a:pt x="3112" y="1107"/>
                    <a:pt x="2945" y="1372"/>
                    <a:pt x="2941" y="1664"/>
                  </a:cubicBezTo>
                  <a:lnTo>
                    <a:pt x="2922" y="3235"/>
                  </a:lnTo>
                  <a:cubicBezTo>
                    <a:pt x="2922" y="3235"/>
                    <a:pt x="2765" y="3320"/>
                    <a:pt x="2482" y="3320"/>
                  </a:cubicBezTo>
                  <a:cubicBezTo>
                    <a:pt x="2135" y="3320"/>
                    <a:pt x="1599" y="3193"/>
                    <a:pt x="926" y="2632"/>
                  </a:cubicBezTo>
                  <a:cubicBezTo>
                    <a:pt x="160" y="3189"/>
                    <a:pt x="0" y="3987"/>
                    <a:pt x="349" y="4987"/>
                  </a:cubicBezTo>
                  <a:cubicBezTo>
                    <a:pt x="349" y="4987"/>
                    <a:pt x="789" y="5324"/>
                    <a:pt x="1608" y="5324"/>
                  </a:cubicBezTo>
                  <a:cubicBezTo>
                    <a:pt x="2263" y="5324"/>
                    <a:pt x="3161" y="5108"/>
                    <a:pt x="4270" y="4333"/>
                  </a:cubicBezTo>
                  <a:lnTo>
                    <a:pt x="5884" y="3270"/>
                  </a:lnTo>
                  <a:cubicBezTo>
                    <a:pt x="6107" y="3123"/>
                    <a:pt x="6240" y="2875"/>
                    <a:pt x="6240" y="2608"/>
                  </a:cubicBezTo>
                  <a:lnTo>
                    <a:pt x="6240" y="1762"/>
                  </a:lnTo>
                  <a:cubicBezTo>
                    <a:pt x="6240" y="1568"/>
                    <a:pt x="6175" y="1381"/>
                    <a:pt x="6055" y="1229"/>
                  </a:cubicBezTo>
                  <a:lnTo>
                    <a:pt x="5349" y="338"/>
                  </a:lnTo>
                  <a:cubicBezTo>
                    <a:pt x="5249" y="211"/>
                    <a:pt x="5104" y="125"/>
                    <a:pt x="4944" y="96"/>
                  </a:cubicBezTo>
                  <a:lnTo>
                    <a:pt x="4433" y="3"/>
                  </a:lnTo>
                  <a:cubicBezTo>
                    <a:pt x="4424" y="1"/>
                    <a:pt x="4414" y="0"/>
                    <a:pt x="4404"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3"/>
            <p:cNvSpPr/>
            <p:nvPr/>
          </p:nvSpPr>
          <p:spPr>
            <a:xfrm>
              <a:off x="7699418" y="1760087"/>
              <a:ext cx="68728" cy="81412"/>
            </a:xfrm>
            <a:custGeom>
              <a:avLst/>
              <a:gdLst/>
              <a:ahLst/>
              <a:cxnLst/>
              <a:rect l="l" t="t" r="r" b="b"/>
              <a:pathLst>
                <a:path w="1360" h="1611" extrusionOk="0">
                  <a:moveTo>
                    <a:pt x="935" y="1"/>
                  </a:moveTo>
                  <a:cubicBezTo>
                    <a:pt x="851" y="1"/>
                    <a:pt x="767" y="31"/>
                    <a:pt x="704" y="99"/>
                  </a:cubicBezTo>
                  <a:cubicBezTo>
                    <a:pt x="628" y="180"/>
                    <a:pt x="704" y="293"/>
                    <a:pt x="789" y="293"/>
                  </a:cubicBezTo>
                  <a:cubicBezTo>
                    <a:pt x="814" y="293"/>
                    <a:pt x="841" y="283"/>
                    <a:pt x="864" y="259"/>
                  </a:cubicBezTo>
                  <a:cubicBezTo>
                    <a:pt x="894" y="237"/>
                    <a:pt x="923" y="227"/>
                    <a:pt x="948" y="227"/>
                  </a:cubicBezTo>
                  <a:cubicBezTo>
                    <a:pt x="1020" y="227"/>
                    <a:pt x="1070" y="300"/>
                    <a:pt x="1082" y="371"/>
                  </a:cubicBezTo>
                  <a:cubicBezTo>
                    <a:pt x="1112" y="525"/>
                    <a:pt x="999" y="677"/>
                    <a:pt x="906" y="787"/>
                  </a:cubicBezTo>
                  <a:cubicBezTo>
                    <a:pt x="686" y="1046"/>
                    <a:pt x="391" y="1224"/>
                    <a:pt x="105" y="1399"/>
                  </a:cubicBezTo>
                  <a:cubicBezTo>
                    <a:pt x="0" y="1463"/>
                    <a:pt x="64" y="1611"/>
                    <a:pt x="160" y="1611"/>
                  </a:cubicBezTo>
                  <a:cubicBezTo>
                    <a:pt x="179" y="1611"/>
                    <a:pt x="198" y="1606"/>
                    <a:pt x="218" y="1593"/>
                  </a:cubicBezTo>
                  <a:cubicBezTo>
                    <a:pt x="586" y="1370"/>
                    <a:pt x="992" y="1126"/>
                    <a:pt x="1215" y="742"/>
                  </a:cubicBezTo>
                  <a:cubicBezTo>
                    <a:pt x="1320" y="562"/>
                    <a:pt x="1360" y="327"/>
                    <a:pt x="1228" y="148"/>
                  </a:cubicBezTo>
                  <a:cubicBezTo>
                    <a:pt x="1159" y="54"/>
                    <a:pt x="1046" y="1"/>
                    <a:pt x="935"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3"/>
            <p:cNvSpPr/>
            <p:nvPr/>
          </p:nvSpPr>
          <p:spPr>
            <a:xfrm>
              <a:off x="7984233" y="1241093"/>
              <a:ext cx="62057" cy="853637"/>
            </a:xfrm>
            <a:custGeom>
              <a:avLst/>
              <a:gdLst/>
              <a:ahLst/>
              <a:cxnLst/>
              <a:rect l="l" t="t" r="r" b="b"/>
              <a:pathLst>
                <a:path w="1228" h="16892" extrusionOk="0">
                  <a:moveTo>
                    <a:pt x="125" y="1"/>
                  </a:moveTo>
                  <a:cubicBezTo>
                    <a:pt x="63" y="1"/>
                    <a:pt x="0" y="51"/>
                    <a:pt x="24" y="127"/>
                  </a:cubicBezTo>
                  <a:cubicBezTo>
                    <a:pt x="354" y="1164"/>
                    <a:pt x="683" y="2208"/>
                    <a:pt x="866" y="3284"/>
                  </a:cubicBezTo>
                  <a:cubicBezTo>
                    <a:pt x="958" y="3822"/>
                    <a:pt x="1010" y="4367"/>
                    <a:pt x="1003" y="4914"/>
                  </a:cubicBezTo>
                  <a:cubicBezTo>
                    <a:pt x="997" y="5460"/>
                    <a:pt x="918" y="5998"/>
                    <a:pt x="806" y="6533"/>
                  </a:cubicBezTo>
                  <a:cubicBezTo>
                    <a:pt x="696" y="7059"/>
                    <a:pt x="561" y="7580"/>
                    <a:pt x="467" y="8109"/>
                  </a:cubicBezTo>
                  <a:cubicBezTo>
                    <a:pt x="374" y="8642"/>
                    <a:pt x="322" y="9180"/>
                    <a:pt x="298" y="9720"/>
                  </a:cubicBezTo>
                  <a:cubicBezTo>
                    <a:pt x="249" y="10823"/>
                    <a:pt x="305" y="11928"/>
                    <a:pt x="339" y="13030"/>
                  </a:cubicBezTo>
                  <a:cubicBezTo>
                    <a:pt x="378" y="14284"/>
                    <a:pt x="417" y="15539"/>
                    <a:pt x="456" y="16793"/>
                  </a:cubicBezTo>
                  <a:cubicBezTo>
                    <a:pt x="457" y="16859"/>
                    <a:pt x="509" y="16891"/>
                    <a:pt x="561" y="16891"/>
                  </a:cubicBezTo>
                  <a:cubicBezTo>
                    <a:pt x="612" y="16891"/>
                    <a:pt x="663" y="16859"/>
                    <a:pt x="660" y="16793"/>
                  </a:cubicBezTo>
                  <a:cubicBezTo>
                    <a:pt x="626" y="15665"/>
                    <a:pt x="590" y="14538"/>
                    <a:pt x="556" y="13412"/>
                  </a:cubicBezTo>
                  <a:cubicBezTo>
                    <a:pt x="521" y="12299"/>
                    <a:pt x="464" y="11183"/>
                    <a:pt x="491" y="10069"/>
                  </a:cubicBezTo>
                  <a:cubicBezTo>
                    <a:pt x="505" y="9514"/>
                    <a:pt x="542" y="8959"/>
                    <a:pt x="626" y="8409"/>
                  </a:cubicBezTo>
                  <a:cubicBezTo>
                    <a:pt x="707" y="7876"/>
                    <a:pt x="836" y="7352"/>
                    <a:pt x="953" y="6827"/>
                  </a:cubicBezTo>
                  <a:cubicBezTo>
                    <a:pt x="1067" y="6309"/>
                    <a:pt x="1165" y="5787"/>
                    <a:pt x="1196" y="5257"/>
                  </a:cubicBezTo>
                  <a:cubicBezTo>
                    <a:pt x="1227" y="4717"/>
                    <a:pt x="1198" y="4178"/>
                    <a:pt x="1127" y="3645"/>
                  </a:cubicBezTo>
                  <a:cubicBezTo>
                    <a:pt x="964" y="2423"/>
                    <a:pt x="595" y="1243"/>
                    <a:pt x="223" y="72"/>
                  </a:cubicBezTo>
                  <a:cubicBezTo>
                    <a:pt x="207" y="22"/>
                    <a:pt x="166" y="1"/>
                    <a:pt x="1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3"/>
            <p:cNvSpPr/>
            <p:nvPr/>
          </p:nvSpPr>
          <p:spPr>
            <a:xfrm>
              <a:off x="7696740" y="1327053"/>
              <a:ext cx="79896" cy="229075"/>
            </a:xfrm>
            <a:custGeom>
              <a:avLst/>
              <a:gdLst/>
              <a:ahLst/>
              <a:cxnLst/>
              <a:rect l="l" t="t" r="r" b="b"/>
              <a:pathLst>
                <a:path w="1581" h="4533" extrusionOk="0">
                  <a:moveTo>
                    <a:pt x="1455" y="1"/>
                  </a:moveTo>
                  <a:cubicBezTo>
                    <a:pt x="1415" y="1"/>
                    <a:pt x="1378" y="23"/>
                    <a:pt x="1368" y="75"/>
                  </a:cubicBezTo>
                  <a:cubicBezTo>
                    <a:pt x="1094" y="1554"/>
                    <a:pt x="648" y="2999"/>
                    <a:pt x="37" y="4375"/>
                  </a:cubicBezTo>
                  <a:cubicBezTo>
                    <a:pt x="1" y="4457"/>
                    <a:pt x="72" y="4532"/>
                    <a:pt x="138" y="4532"/>
                  </a:cubicBezTo>
                  <a:cubicBezTo>
                    <a:pt x="168" y="4532"/>
                    <a:pt x="197" y="4516"/>
                    <a:pt x="214" y="4478"/>
                  </a:cubicBezTo>
                  <a:cubicBezTo>
                    <a:pt x="834" y="3087"/>
                    <a:pt x="1289" y="1627"/>
                    <a:pt x="1566" y="129"/>
                  </a:cubicBezTo>
                  <a:cubicBezTo>
                    <a:pt x="1581" y="51"/>
                    <a:pt x="1515" y="1"/>
                    <a:pt x="14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3"/>
            <p:cNvSpPr/>
            <p:nvPr/>
          </p:nvSpPr>
          <p:spPr>
            <a:xfrm>
              <a:off x="8267482" y="2453478"/>
              <a:ext cx="118959" cy="493676"/>
            </a:xfrm>
            <a:custGeom>
              <a:avLst/>
              <a:gdLst/>
              <a:ahLst/>
              <a:cxnLst/>
              <a:rect l="l" t="t" r="r" b="b"/>
              <a:pathLst>
                <a:path w="2354" h="9769" extrusionOk="0">
                  <a:moveTo>
                    <a:pt x="2339" y="1"/>
                  </a:moveTo>
                  <a:lnTo>
                    <a:pt x="1" y="113"/>
                  </a:lnTo>
                  <a:lnTo>
                    <a:pt x="993" y="4080"/>
                  </a:lnTo>
                  <a:cubicBezTo>
                    <a:pt x="365" y="4779"/>
                    <a:pt x="677" y="5993"/>
                    <a:pt x="677" y="5993"/>
                  </a:cubicBezTo>
                  <a:cubicBezTo>
                    <a:pt x="542" y="7815"/>
                    <a:pt x="858" y="7969"/>
                    <a:pt x="968" y="7969"/>
                  </a:cubicBezTo>
                  <a:cubicBezTo>
                    <a:pt x="991" y="7969"/>
                    <a:pt x="1005" y="7963"/>
                    <a:pt x="1005" y="7963"/>
                  </a:cubicBezTo>
                  <a:cubicBezTo>
                    <a:pt x="1299" y="7902"/>
                    <a:pt x="1337" y="6079"/>
                    <a:pt x="1337" y="6079"/>
                  </a:cubicBezTo>
                  <a:lnTo>
                    <a:pt x="1383" y="7857"/>
                  </a:lnTo>
                  <a:cubicBezTo>
                    <a:pt x="478" y="8622"/>
                    <a:pt x="316" y="9227"/>
                    <a:pt x="325" y="9583"/>
                  </a:cubicBezTo>
                  <a:cubicBezTo>
                    <a:pt x="329" y="9696"/>
                    <a:pt x="420" y="9769"/>
                    <a:pt x="514" y="9769"/>
                  </a:cubicBezTo>
                  <a:cubicBezTo>
                    <a:pt x="558" y="9769"/>
                    <a:pt x="603" y="9753"/>
                    <a:pt x="640" y="9718"/>
                  </a:cubicBezTo>
                  <a:lnTo>
                    <a:pt x="1988" y="8447"/>
                  </a:lnTo>
                  <a:cubicBezTo>
                    <a:pt x="2225" y="8223"/>
                    <a:pt x="2353" y="7895"/>
                    <a:pt x="2336" y="7558"/>
                  </a:cubicBezTo>
                  <a:lnTo>
                    <a:pt x="2126" y="3647"/>
                  </a:lnTo>
                  <a:lnTo>
                    <a:pt x="2339"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3"/>
            <p:cNvSpPr/>
            <p:nvPr/>
          </p:nvSpPr>
          <p:spPr>
            <a:xfrm>
              <a:off x="8174801" y="1172567"/>
              <a:ext cx="234533" cy="1448737"/>
            </a:xfrm>
            <a:custGeom>
              <a:avLst/>
              <a:gdLst/>
              <a:ahLst/>
              <a:cxnLst/>
              <a:rect l="l" t="t" r="r" b="b"/>
              <a:pathLst>
                <a:path w="4641" h="28668" extrusionOk="0">
                  <a:moveTo>
                    <a:pt x="1" y="0"/>
                  </a:moveTo>
                  <a:lnTo>
                    <a:pt x="30" y="5525"/>
                  </a:lnTo>
                  <a:lnTo>
                    <a:pt x="1901" y="28587"/>
                  </a:lnTo>
                  <a:cubicBezTo>
                    <a:pt x="1901" y="28587"/>
                    <a:pt x="2285" y="28667"/>
                    <a:pt x="2781" y="28667"/>
                  </a:cubicBezTo>
                  <a:cubicBezTo>
                    <a:pt x="3406" y="28667"/>
                    <a:pt x="4208" y="28541"/>
                    <a:pt x="4640" y="27970"/>
                  </a:cubicBezTo>
                  <a:lnTo>
                    <a:pt x="3134" y="5314"/>
                  </a:lnTo>
                  <a:cubicBezTo>
                    <a:pt x="3067" y="4299"/>
                    <a:pt x="2858" y="3294"/>
                    <a:pt x="2467" y="2367"/>
                  </a:cubicBezTo>
                  <a:cubicBezTo>
                    <a:pt x="1912" y="1052"/>
                    <a:pt x="1132" y="18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3"/>
            <p:cNvSpPr/>
            <p:nvPr/>
          </p:nvSpPr>
          <p:spPr>
            <a:xfrm>
              <a:off x="8190012" y="1262520"/>
              <a:ext cx="97735" cy="1350194"/>
            </a:xfrm>
            <a:custGeom>
              <a:avLst/>
              <a:gdLst/>
              <a:ahLst/>
              <a:cxnLst/>
              <a:rect l="l" t="t" r="r" b="b"/>
              <a:pathLst>
                <a:path w="1934" h="26718" extrusionOk="0">
                  <a:moveTo>
                    <a:pt x="915" y="1"/>
                  </a:moveTo>
                  <a:cubicBezTo>
                    <a:pt x="864" y="1"/>
                    <a:pt x="816" y="33"/>
                    <a:pt x="824" y="98"/>
                  </a:cubicBezTo>
                  <a:cubicBezTo>
                    <a:pt x="919" y="865"/>
                    <a:pt x="1260" y="1560"/>
                    <a:pt x="1478" y="2295"/>
                  </a:cubicBezTo>
                  <a:cubicBezTo>
                    <a:pt x="1586" y="2658"/>
                    <a:pt x="1660" y="3033"/>
                    <a:pt x="1641" y="3415"/>
                  </a:cubicBezTo>
                  <a:cubicBezTo>
                    <a:pt x="1620" y="3810"/>
                    <a:pt x="1494" y="4193"/>
                    <a:pt x="1321" y="4547"/>
                  </a:cubicBezTo>
                  <a:cubicBezTo>
                    <a:pt x="1123" y="4952"/>
                    <a:pt x="869" y="5326"/>
                    <a:pt x="614" y="5696"/>
                  </a:cubicBezTo>
                  <a:cubicBezTo>
                    <a:pt x="562" y="5771"/>
                    <a:pt x="629" y="5841"/>
                    <a:pt x="700" y="5844"/>
                  </a:cubicBezTo>
                  <a:cubicBezTo>
                    <a:pt x="228" y="7654"/>
                    <a:pt x="1" y="9527"/>
                    <a:pt x="38" y="11397"/>
                  </a:cubicBezTo>
                  <a:cubicBezTo>
                    <a:pt x="49" y="11950"/>
                    <a:pt x="85" y="12504"/>
                    <a:pt x="141" y="13053"/>
                  </a:cubicBezTo>
                  <a:cubicBezTo>
                    <a:pt x="144" y="13088"/>
                    <a:pt x="160" y="13113"/>
                    <a:pt x="183" y="13129"/>
                  </a:cubicBezTo>
                  <a:cubicBezTo>
                    <a:pt x="499" y="14840"/>
                    <a:pt x="764" y="16560"/>
                    <a:pt x="973" y="18287"/>
                  </a:cubicBezTo>
                  <a:cubicBezTo>
                    <a:pt x="1187" y="20053"/>
                    <a:pt x="1345" y="21825"/>
                    <a:pt x="1447" y="23601"/>
                  </a:cubicBezTo>
                  <a:cubicBezTo>
                    <a:pt x="1504" y="24606"/>
                    <a:pt x="1544" y="25612"/>
                    <a:pt x="1565" y="26618"/>
                  </a:cubicBezTo>
                  <a:cubicBezTo>
                    <a:pt x="1566" y="26684"/>
                    <a:pt x="1618" y="26717"/>
                    <a:pt x="1670" y="26717"/>
                  </a:cubicBezTo>
                  <a:cubicBezTo>
                    <a:pt x="1721" y="26717"/>
                    <a:pt x="1772" y="26684"/>
                    <a:pt x="1770" y="26618"/>
                  </a:cubicBezTo>
                  <a:cubicBezTo>
                    <a:pt x="1731" y="24824"/>
                    <a:pt x="1636" y="23030"/>
                    <a:pt x="1483" y="21241"/>
                  </a:cubicBezTo>
                  <a:cubicBezTo>
                    <a:pt x="1332" y="19468"/>
                    <a:pt x="1124" y="17700"/>
                    <a:pt x="861" y="15941"/>
                  </a:cubicBezTo>
                  <a:cubicBezTo>
                    <a:pt x="711" y="14936"/>
                    <a:pt x="543" y="13935"/>
                    <a:pt x="357" y="12937"/>
                  </a:cubicBezTo>
                  <a:cubicBezTo>
                    <a:pt x="353" y="12917"/>
                    <a:pt x="344" y="12901"/>
                    <a:pt x="332" y="12890"/>
                  </a:cubicBezTo>
                  <a:cubicBezTo>
                    <a:pt x="155" y="11009"/>
                    <a:pt x="238" y="9105"/>
                    <a:pt x="590" y="7249"/>
                  </a:cubicBezTo>
                  <a:cubicBezTo>
                    <a:pt x="694" y="6704"/>
                    <a:pt x="819" y="6165"/>
                    <a:pt x="967" y="5633"/>
                  </a:cubicBezTo>
                  <a:cubicBezTo>
                    <a:pt x="974" y="5602"/>
                    <a:pt x="969" y="5578"/>
                    <a:pt x="957" y="5557"/>
                  </a:cubicBezTo>
                  <a:cubicBezTo>
                    <a:pt x="1349" y="4977"/>
                    <a:pt x="1720" y="4359"/>
                    <a:pt x="1822" y="3658"/>
                  </a:cubicBezTo>
                  <a:cubicBezTo>
                    <a:pt x="1934" y="2874"/>
                    <a:pt x="1649" y="2126"/>
                    <a:pt x="1387" y="1402"/>
                  </a:cubicBezTo>
                  <a:cubicBezTo>
                    <a:pt x="1234" y="978"/>
                    <a:pt x="1085" y="548"/>
                    <a:pt x="1030" y="98"/>
                  </a:cubicBezTo>
                  <a:cubicBezTo>
                    <a:pt x="1022" y="34"/>
                    <a:pt x="967" y="1"/>
                    <a:pt x="9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3"/>
            <p:cNvSpPr/>
            <p:nvPr/>
          </p:nvSpPr>
          <p:spPr>
            <a:xfrm>
              <a:off x="7757230" y="1140073"/>
              <a:ext cx="233219" cy="350763"/>
            </a:xfrm>
            <a:custGeom>
              <a:avLst/>
              <a:gdLst/>
              <a:ahLst/>
              <a:cxnLst/>
              <a:rect l="l" t="t" r="r" b="b"/>
              <a:pathLst>
                <a:path w="4615" h="6941" extrusionOk="0">
                  <a:moveTo>
                    <a:pt x="1797" y="0"/>
                  </a:moveTo>
                  <a:cubicBezTo>
                    <a:pt x="1781" y="0"/>
                    <a:pt x="1763" y="5"/>
                    <a:pt x="1745" y="16"/>
                  </a:cubicBezTo>
                  <a:cubicBezTo>
                    <a:pt x="1148" y="375"/>
                    <a:pt x="584" y="789"/>
                    <a:pt x="61" y="1251"/>
                  </a:cubicBezTo>
                  <a:cubicBezTo>
                    <a:pt x="1" y="1304"/>
                    <a:pt x="32" y="1379"/>
                    <a:pt x="87" y="1409"/>
                  </a:cubicBezTo>
                  <a:cubicBezTo>
                    <a:pt x="89" y="1431"/>
                    <a:pt x="97" y="1453"/>
                    <a:pt x="115" y="1467"/>
                  </a:cubicBezTo>
                  <a:cubicBezTo>
                    <a:pt x="498" y="1775"/>
                    <a:pt x="928" y="2014"/>
                    <a:pt x="1391" y="2177"/>
                  </a:cubicBezTo>
                  <a:cubicBezTo>
                    <a:pt x="1226" y="2479"/>
                    <a:pt x="1085" y="2793"/>
                    <a:pt x="969" y="3116"/>
                  </a:cubicBezTo>
                  <a:cubicBezTo>
                    <a:pt x="951" y="3169"/>
                    <a:pt x="991" y="3229"/>
                    <a:pt x="1041" y="3243"/>
                  </a:cubicBezTo>
                  <a:cubicBezTo>
                    <a:pt x="1700" y="4837"/>
                    <a:pt x="3378" y="5598"/>
                    <a:pt x="4407" y="6904"/>
                  </a:cubicBezTo>
                  <a:cubicBezTo>
                    <a:pt x="4427" y="6929"/>
                    <a:pt x="4451" y="6940"/>
                    <a:pt x="4474" y="6940"/>
                  </a:cubicBezTo>
                  <a:cubicBezTo>
                    <a:pt x="4546" y="6940"/>
                    <a:pt x="4614" y="6837"/>
                    <a:pt x="4553" y="6760"/>
                  </a:cubicBezTo>
                  <a:cubicBezTo>
                    <a:pt x="3541" y="5474"/>
                    <a:pt x="1840" y="4720"/>
                    <a:pt x="1216" y="3136"/>
                  </a:cubicBezTo>
                  <a:cubicBezTo>
                    <a:pt x="1211" y="3123"/>
                    <a:pt x="1203" y="3112"/>
                    <a:pt x="1194" y="3104"/>
                  </a:cubicBezTo>
                  <a:cubicBezTo>
                    <a:pt x="1304" y="2806"/>
                    <a:pt x="1434" y="2518"/>
                    <a:pt x="1588" y="2242"/>
                  </a:cubicBezTo>
                  <a:cubicBezTo>
                    <a:pt x="1614" y="2196"/>
                    <a:pt x="1601" y="2152"/>
                    <a:pt x="1572" y="2122"/>
                  </a:cubicBezTo>
                  <a:cubicBezTo>
                    <a:pt x="1579" y="2075"/>
                    <a:pt x="1562" y="2022"/>
                    <a:pt x="1504" y="2003"/>
                  </a:cubicBezTo>
                  <a:cubicBezTo>
                    <a:pt x="1061" y="1853"/>
                    <a:pt x="645" y="1626"/>
                    <a:pt x="279" y="1335"/>
                  </a:cubicBezTo>
                  <a:cubicBezTo>
                    <a:pt x="769" y="910"/>
                    <a:pt x="1294" y="528"/>
                    <a:pt x="1849" y="194"/>
                  </a:cubicBezTo>
                  <a:cubicBezTo>
                    <a:pt x="1945" y="135"/>
                    <a:pt x="1887" y="0"/>
                    <a:pt x="1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3"/>
            <p:cNvSpPr/>
            <p:nvPr/>
          </p:nvSpPr>
          <p:spPr>
            <a:xfrm>
              <a:off x="7994037" y="1125418"/>
              <a:ext cx="160196" cy="363751"/>
            </a:xfrm>
            <a:custGeom>
              <a:avLst/>
              <a:gdLst/>
              <a:ahLst/>
              <a:cxnLst/>
              <a:rect l="l" t="t" r="r" b="b"/>
              <a:pathLst>
                <a:path w="3170" h="7198" extrusionOk="0">
                  <a:moveTo>
                    <a:pt x="1378" y="1"/>
                  </a:moveTo>
                  <a:cubicBezTo>
                    <a:pt x="1326" y="1"/>
                    <a:pt x="1271" y="34"/>
                    <a:pt x="1263" y="99"/>
                  </a:cubicBezTo>
                  <a:cubicBezTo>
                    <a:pt x="1168" y="885"/>
                    <a:pt x="732" y="1619"/>
                    <a:pt x="89" y="2079"/>
                  </a:cubicBezTo>
                  <a:cubicBezTo>
                    <a:pt x="1" y="2143"/>
                    <a:pt x="56" y="2276"/>
                    <a:pt x="139" y="2276"/>
                  </a:cubicBezTo>
                  <a:cubicBezTo>
                    <a:pt x="156" y="2276"/>
                    <a:pt x="174" y="2270"/>
                    <a:pt x="193" y="2257"/>
                  </a:cubicBezTo>
                  <a:cubicBezTo>
                    <a:pt x="858" y="1781"/>
                    <a:pt x="1302" y="1057"/>
                    <a:pt x="1441" y="255"/>
                  </a:cubicBezTo>
                  <a:cubicBezTo>
                    <a:pt x="1445" y="280"/>
                    <a:pt x="1458" y="305"/>
                    <a:pt x="1484" y="323"/>
                  </a:cubicBezTo>
                  <a:cubicBezTo>
                    <a:pt x="2020" y="694"/>
                    <a:pt x="2490" y="1155"/>
                    <a:pt x="2876" y="1680"/>
                  </a:cubicBezTo>
                  <a:cubicBezTo>
                    <a:pt x="2575" y="1992"/>
                    <a:pt x="2249" y="2278"/>
                    <a:pt x="1897" y="2531"/>
                  </a:cubicBezTo>
                  <a:cubicBezTo>
                    <a:pt x="1853" y="2563"/>
                    <a:pt x="1830" y="2619"/>
                    <a:pt x="1860" y="2671"/>
                  </a:cubicBezTo>
                  <a:cubicBezTo>
                    <a:pt x="1870" y="2686"/>
                    <a:pt x="1885" y="2698"/>
                    <a:pt x="1901" y="2707"/>
                  </a:cubicBezTo>
                  <a:cubicBezTo>
                    <a:pt x="1906" y="2710"/>
                    <a:pt x="1908" y="2714"/>
                    <a:pt x="1912" y="2716"/>
                  </a:cubicBezTo>
                  <a:cubicBezTo>
                    <a:pt x="2231" y="2865"/>
                    <a:pt x="2561" y="2987"/>
                    <a:pt x="2900" y="3083"/>
                  </a:cubicBezTo>
                  <a:cubicBezTo>
                    <a:pt x="2764" y="4511"/>
                    <a:pt x="2213" y="5889"/>
                    <a:pt x="1328" y="7017"/>
                  </a:cubicBezTo>
                  <a:cubicBezTo>
                    <a:pt x="1267" y="7095"/>
                    <a:pt x="1335" y="7198"/>
                    <a:pt x="1407" y="7198"/>
                  </a:cubicBezTo>
                  <a:cubicBezTo>
                    <a:pt x="1430" y="7198"/>
                    <a:pt x="1453" y="7187"/>
                    <a:pt x="1473" y="7162"/>
                  </a:cubicBezTo>
                  <a:cubicBezTo>
                    <a:pt x="2398" y="5985"/>
                    <a:pt x="2967" y="4562"/>
                    <a:pt x="3107" y="3071"/>
                  </a:cubicBezTo>
                  <a:cubicBezTo>
                    <a:pt x="3110" y="3032"/>
                    <a:pt x="3094" y="3006"/>
                    <a:pt x="3070" y="2990"/>
                  </a:cubicBezTo>
                  <a:cubicBezTo>
                    <a:pt x="3069" y="2952"/>
                    <a:pt x="3047" y="2913"/>
                    <a:pt x="2998" y="2900"/>
                  </a:cubicBezTo>
                  <a:cubicBezTo>
                    <a:pt x="2708" y="2819"/>
                    <a:pt x="2426" y="2715"/>
                    <a:pt x="2150" y="2595"/>
                  </a:cubicBezTo>
                  <a:cubicBezTo>
                    <a:pt x="2466" y="2355"/>
                    <a:pt x="2764" y="2094"/>
                    <a:pt x="3039" y="1808"/>
                  </a:cubicBezTo>
                  <a:cubicBezTo>
                    <a:pt x="3108" y="1801"/>
                    <a:pt x="3169" y="1733"/>
                    <a:pt x="3119" y="1661"/>
                  </a:cubicBezTo>
                  <a:cubicBezTo>
                    <a:pt x="2700" y="1070"/>
                    <a:pt x="2184" y="558"/>
                    <a:pt x="1589" y="145"/>
                  </a:cubicBezTo>
                  <a:cubicBezTo>
                    <a:pt x="1570" y="132"/>
                    <a:pt x="1552" y="127"/>
                    <a:pt x="1536" y="127"/>
                  </a:cubicBezTo>
                  <a:cubicBezTo>
                    <a:pt x="1501" y="127"/>
                    <a:pt x="1471" y="150"/>
                    <a:pt x="1454" y="182"/>
                  </a:cubicBezTo>
                  <a:cubicBezTo>
                    <a:pt x="1458" y="154"/>
                    <a:pt x="1465" y="127"/>
                    <a:pt x="1468" y="99"/>
                  </a:cubicBezTo>
                  <a:cubicBezTo>
                    <a:pt x="1476" y="33"/>
                    <a:pt x="1429" y="1"/>
                    <a:pt x="1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3"/>
            <p:cNvSpPr/>
            <p:nvPr/>
          </p:nvSpPr>
          <p:spPr>
            <a:xfrm>
              <a:off x="7852337" y="1153566"/>
              <a:ext cx="135181" cy="96876"/>
            </a:xfrm>
            <a:custGeom>
              <a:avLst/>
              <a:gdLst/>
              <a:ahLst/>
              <a:cxnLst/>
              <a:rect l="l" t="t" r="r" b="b"/>
              <a:pathLst>
                <a:path w="2675" h="1917" extrusionOk="0">
                  <a:moveTo>
                    <a:pt x="133" y="0"/>
                  </a:moveTo>
                  <a:cubicBezTo>
                    <a:pt x="67" y="0"/>
                    <a:pt x="1" y="57"/>
                    <a:pt x="36" y="135"/>
                  </a:cubicBezTo>
                  <a:cubicBezTo>
                    <a:pt x="477" y="1112"/>
                    <a:pt x="1443" y="1812"/>
                    <a:pt x="2512" y="1916"/>
                  </a:cubicBezTo>
                  <a:cubicBezTo>
                    <a:pt x="2516" y="1916"/>
                    <a:pt x="2520" y="1916"/>
                    <a:pt x="2524" y="1916"/>
                  </a:cubicBezTo>
                  <a:cubicBezTo>
                    <a:pt x="2645" y="1916"/>
                    <a:pt x="2674" y="1727"/>
                    <a:pt x="2547" y="1714"/>
                  </a:cubicBezTo>
                  <a:cubicBezTo>
                    <a:pt x="1551" y="1617"/>
                    <a:pt x="641" y="976"/>
                    <a:pt x="228" y="61"/>
                  </a:cubicBezTo>
                  <a:cubicBezTo>
                    <a:pt x="208" y="18"/>
                    <a:pt x="170" y="0"/>
                    <a:pt x="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3"/>
            <p:cNvSpPr/>
            <p:nvPr/>
          </p:nvSpPr>
          <p:spPr>
            <a:xfrm>
              <a:off x="7698155" y="544165"/>
              <a:ext cx="458908" cy="1001503"/>
            </a:xfrm>
            <a:custGeom>
              <a:avLst/>
              <a:gdLst/>
              <a:ahLst/>
              <a:cxnLst/>
              <a:rect l="l" t="t" r="r" b="b"/>
              <a:pathLst>
                <a:path w="9081" h="19818" extrusionOk="0">
                  <a:moveTo>
                    <a:pt x="5464" y="1"/>
                  </a:moveTo>
                  <a:cubicBezTo>
                    <a:pt x="5254" y="1"/>
                    <a:pt x="5044" y="18"/>
                    <a:pt x="4839" y="49"/>
                  </a:cubicBezTo>
                  <a:cubicBezTo>
                    <a:pt x="3301" y="281"/>
                    <a:pt x="1883" y="1260"/>
                    <a:pt x="1069" y="2649"/>
                  </a:cubicBezTo>
                  <a:cubicBezTo>
                    <a:pt x="256" y="4036"/>
                    <a:pt x="63" y="5808"/>
                    <a:pt x="558" y="7353"/>
                  </a:cubicBezTo>
                  <a:cubicBezTo>
                    <a:pt x="862" y="8304"/>
                    <a:pt x="1418" y="9278"/>
                    <a:pt x="1140" y="10238"/>
                  </a:cubicBezTo>
                  <a:cubicBezTo>
                    <a:pt x="994" y="10741"/>
                    <a:pt x="636" y="11142"/>
                    <a:pt x="404" y="11609"/>
                  </a:cubicBezTo>
                  <a:cubicBezTo>
                    <a:pt x="25" y="12372"/>
                    <a:pt x="0" y="13289"/>
                    <a:pt x="200" y="14124"/>
                  </a:cubicBezTo>
                  <a:cubicBezTo>
                    <a:pt x="399" y="14958"/>
                    <a:pt x="808" y="15721"/>
                    <a:pt x="1263" y="16436"/>
                  </a:cubicBezTo>
                  <a:cubicBezTo>
                    <a:pt x="1609" y="16979"/>
                    <a:pt x="1993" y="17521"/>
                    <a:pt x="2119" y="18159"/>
                  </a:cubicBezTo>
                  <a:cubicBezTo>
                    <a:pt x="2245" y="18797"/>
                    <a:pt x="2021" y="19569"/>
                    <a:pt x="1446" y="19817"/>
                  </a:cubicBezTo>
                  <a:cubicBezTo>
                    <a:pt x="2183" y="19763"/>
                    <a:pt x="2893" y="19377"/>
                    <a:pt x="3359" y="18776"/>
                  </a:cubicBezTo>
                  <a:cubicBezTo>
                    <a:pt x="3824" y="18175"/>
                    <a:pt x="4039" y="17367"/>
                    <a:pt x="3938" y="16599"/>
                  </a:cubicBezTo>
                  <a:cubicBezTo>
                    <a:pt x="3722" y="14962"/>
                    <a:pt x="2182" y="13660"/>
                    <a:pt x="2308" y="12013"/>
                  </a:cubicBezTo>
                  <a:cubicBezTo>
                    <a:pt x="2402" y="10795"/>
                    <a:pt x="3411" y="9761"/>
                    <a:pt x="3321" y="8544"/>
                  </a:cubicBezTo>
                  <a:cubicBezTo>
                    <a:pt x="3257" y="7693"/>
                    <a:pt x="2659" y="6954"/>
                    <a:pt x="2637" y="6101"/>
                  </a:cubicBezTo>
                  <a:cubicBezTo>
                    <a:pt x="2618" y="5350"/>
                    <a:pt x="3064" y="4652"/>
                    <a:pt x="3640" y="4204"/>
                  </a:cubicBezTo>
                  <a:cubicBezTo>
                    <a:pt x="4215" y="3755"/>
                    <a:pt x="4908" y="3512"/>
                    <a:pt x="5587" y="3276"/>
                  </a:cubicBezTo>
                  <a:lnTo>
                    <a:pt x="5587" y="3276"/>
                  </a:lnTo>
                  <a:cubicBezTo>
                    <a:pt x="5421" y="3543"/>
                    <a:pt x="5255" y="3810"/>
                    <a:pt x="5089" y="4076"/>
                  </a:cubicBezTo>
                  <a:cubicBezTo>
                    <a:pt x="5212" y="4032"/>
                    <a:pt x="5331" y="3978"/>
                    <a:pt x="5447" y="3920"/>
                  </a:cubicBezTo>
                  <a:cubicBezTo>
                    <a:pt x="5864" y="3892"/>
                    <a:pt x="6283" y="3848"/>
                    <a:pt x="6678" y="3710"/>
                  </a:cubicBezTo>
                  <a:cubicBezTo>
                    <a:pt x="6815" y="3662"/>
                    <a:pt x="6949" y="3601"/>
                    <a:pt x="7076" y="3527"/>
                  </a:cubicBezTo>
                  <a:cubicBezTo>
                    <a:pt x="7252" y="4088"/>
                    <a:pt x="7593" y="4584"/>
                    <a:pt x="7843" y="5118"/>
                  </a:cubicBezTo>
                  <a:cubicBezTo>
                    <a:pt x="8125" y="5722"/>
                    <a:pt x="8279" y="6476"/>
                    <a:pt x="7935" y="7043"/>
                  </a:cubicBezTo>
                  <a:cubicBezTo>
                    <a:pt x="8468" y="6555"/>
                    <a:pt x="8835" y="5872"/>
                    <a:pt x="8957" y="5141"/>
                  </a:cubicBezTo>
                  <a:cubicBezTo>
                    <a:pt x="9080" y="4412"/>
                    <a:pt x="8957" y="3637"/>
                    <a:pt x="8616" y="2988"/>
                  </a:cubicBezTo>
                  <a:cubicBezTo>
                    <a:pt x="8464" y="2699"/>
                    <a:pt x="8225" y="2420"/>
                    <a:pt x="7947" y="2294"/>
                  </a:cubicBezTo>
                  <a:cubicBezTo>
                    <a:pt x="8024" y="1633"/>
                    <a:pt x="7692" y="919"/>
                    <a:pt x="7164" y="517"/>
                  </a:cubicBezTo>
                  <a:cubicBezTo>
                    <a:pt x="6678" y="146"/>
                    <a:pt x="6072" y="1"/>
                    <a:pt x="5464" y="1"/>
                  </a:cubicBezTo>
                  <a:close/>
                </a:path>
              </a:pathLst>
            </a:custGeom>
            <a:solidFill>
              <a:srgbClr val="3A5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3"/>
            <p:cNvSpPr/>
            <p:nvPr/>
          </p:nvSpPr>
          <p:spPr>
            <a:xfrm>
              <a:off x="7819085" y="1267927"/>
              <a:ext cx="62209" cy="201079"/>
            </a:xfrm>
            <a:custGeom>
              <a:avLst/>
              <a:gdLst/>
              <a:ahLst/>
              <a:cxnLst/>
              <a:rect l="l" t="t" r="r" b="b"/>
              <a:pathLst>
                <a:path w="1231" h="3979" extrusionOk="0">
                  <a:moveTo>
                    <a:pt x="140" y="1"/>
                  </a:moveTo>
                  <a:cubicBezTo>
                    <a:pt x="71" y="1"/>
                    <a:pt x="0" y="75"/>
                    <a:pt x="42" y="156"/>
                  </a:cubicBezTo>
                  <a:cubicBezTo>
                    <a:pt x="613" y="1271"/>
                    <a:pt x="1016" y="2636"/>
                    <a:pt x="406" y="3823"/>
                  </a:cubicBezTo>
                  <a:cubicBezTo>
                    <a:pt x="364" y="3904"/>
                    <a:pt x="435" y="3978"/>
                    <a:pt x="503" y="3978"/>
                  </a:cubicBezTo>
                  <a:cubicBezTo>
                    <a:pt x="534" y="3978"/>
                    <a:pt x="564" y="3963"/>
                    <a:pt x="583" y="3927"/>
                  </a:cubicBezTo>
                  <a:cubicBezTo>
                    <a:pt x="1231" y="2668"/>
                    <a:pt x="827" y="1239"/>
                    <a:pt x="220" y="53"/>
                  </a:cubicBezTo>
                  <a:cubicBezTo>
                    <a:pt x="201" y="16"/>
                    <a:pt x="171" y="1"/>
                    <a:pt x="140"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3"/>
            <p:cNvSpPr/>
            <p:nvPr/>
          </p:nvSpPr>
          <p:spPr>
            <a:xfrm>
              <a:off x="7784367" y="630630"/>
              <a:ext cx="230743" cy="350966"/>
            </a:xfrm>
            <a:custGeom>
              <a:avLst/>
              <a:gdLst/>
              <a:ahLst/>
              <a:cxnLst/>
              <a:rect l="l" t="t" r="r" b="b"/>
              <a:pathLst>
                <a:path w="4566" h="6945" extrusionOk="0">
                  <a:moveTo>
                    <a:pt x="4403" y="1"/>
                  </a:moveTo>
                  <a:cubicBezTo>
                    <a:pt x="3773" y="1"/>
                    <a:pt x="3172" y="198"/>
                    <a:pt x="2608" y="464"/>
                  </a:cubicBezTo>
                  <a:cubicBezTo>
                    <a:pt x="2089" y="708"/>
                    <a:pt x="1583" y="998"/>
                    <a:pt x="1144" y="1370"/>
                  </a:cubicBezTo>
                  <a:cubicBezTo>
                    <a:pt x="733" y="1717"/>
                    <a:pt x="392" y="2150"/>
                    <a:pt x="213" y="2662"/>
                  </a:cubicBezTo>
                  <a:cubicBezTo>
                    <a:pt x="1" y="3268"/>
                    <a:pt x="25" y="3928"/>
                    <a:pt x="80" y="4557"/>
                  </a:cubicBezTo>
                  <a:cubicBezTo>
                    <a:pt x="145" y="5308"/>
                    <a:pt x="259" y="6075"/>
                    <a:pt x="62" y="6817"/>
                  </a:cubicBezTo>
                  <a:cubicBezTo>
                    <a:pt x="42" y="6894"/>
                    <a:pt x="106" y="6945"/>
                    <a:pt x="167" y="6945"/>
                  </a:cubicBezTo>
                  <a:cubicBezTo>
                    <a:pt x="208" y="6945"/>
                    <a:pt x="247" y="6923"/>
                    <a:pt x="261" y="6872"/>
                  </a:cubicBezTo>
                  <a:cubicBezTo>
                    <a:pt x="590" y="5629"/>
                    <a:pt x="70" y="4361"/>
                    <a:pt x="306" y="3112"/>
                  </a:cubicBezTo>
                  <a:cubicBezTo>
                    <a:pt x="521" y="1983"/>
                    <a:pt x="1456" y="1285"/>
                    <a:pt x="2420" y="786"/>
                  </a:cubicBezTo>
                  <a:cubicBezTo>
                    <a:pt x="3037" y="467"/>
                    <a:pt x="3701" y="206"/>
                    <a:pt x="4403" y="206"/>
                  </a:cubicBezTo>
                  <a:cubicBezTo>
                    <a:pt x="4413" y="206"/>
                    <a:pt x="4423" y="206"/>
                    <a:pt x="4433" y="206"/>
                  </a:cubicBezTo>
                  <a:cubicBezTo>
                    <a:pt x="4434" y="206"/>
                    <a:pt x="4435" y="206"/>
                    <a:pt x="4435" y="206"/>
                  </a:cubicBezTo>
                  <a:cubicBezTo>
                    <a:pt x="4566" y="206"/>
                    <a:pt x="4565" y="2"/>
                    <a:pt x="4433" y="1"/>
                  </a:cubicBezTo>
                  <a:cubicBezTo>
                    <a:pt x="4423" y="1"/>
                    <a:pt x="4413" y="1"/>
                    <a:pt x="4403"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3"/>
            <p:cNvSpPr/>
            <p:nvPr/>
          </p:nvSpPr>
          <p:spPr>
            <a:xfrm>
              <a:off x="8012735" y="639474"/>
              <a:ext cx="44471" cy="62461"/>
            </a:xfrm>
            <a:custGeom>
              <a:avLst/>
              <a:gdLst/>
              <a:ahLst/>
              <a:cxnLst/>
              <a:rect l="l" t="t" r="r" b="b"/>
              <a:pathLst>
                <a:path w="880" h="1236" extrusionOk="0">
                  <a:moveTo>
                    <a:pt x="755" y="0"/>
                  </a:moveTo>
                  <a:cubicBezTo>
                    <a:pt x="714" y="0"/>
                    <a:pt x="675" y="23"/>
                    <a:pt x="661" y="74"/>
                  </a:cubicBezTo>
                  <a:cubicBezTo>
                    <a:pt x="561" y="459"/>
                    <a:pt x="344" y="802"/>
                    <a:pt x="42" y="1060"/>
                  </a:cubicBezTo>
                  <a:cubicBezTo>
                    <a:pt x="0" y="1097"/>
                    <a:pt x="6" y="1169"/>
                    <a:pt x="42" y="1206"/>
                  </a:cubicBezTo>
                  <a:cubicBezTo>
                    <a:pt x="63" y="1226"/>
                    <a:pt x="88" y="1235"/>
                    <a:pt x="113" y="1235"/>
                  </a:cubicBezTo>
                  <a:cubicBezTo>
                    <a:pt x="139" y="1235"/>
                    <a:pt x="166" y="1225"/>
                    <a:pt x="188" y="1206"/>
                  </a:cubicBezTo>
                  <a:cubicBezTo>
                    <a:pt x="515" y="926"/>
                    <a:pt x="752" y="545"/>
                    <a:pt x="860" y="128"/>
                  </a:cubicBezTo>
                  <a:cubicBezTo>
                    <a:pt x="880" y="51"/>
                    <a:pt x="816" y="0"/>
                    <a:pt x="755" y="0"/>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3"/>
            <p:cNvSpPr/>
            <p:nvPr/>
          </p:nvSpPr>
          <p:spPr>
            <a:xfrm>
              <a:off x="8075449" y="701783"/>
              <a:ext cx="48160" cy="105163"/>
            </a:xfrm>
            <a:custGeom>
              <a:avLst/>
              <a:gdLst/>
              <a:ahLst/>
              <a:cxnLst/>
              <a:rect l="l" t="t" r="r" b="b"/>
              <a:pathLst>
                <a:path w="953" h="2081" extrusionOk="0">
                  <a:moveTo>
                    <a:pt x="144" y="1"/>
                  </a:moveTo>
                  <a:cubicBezTo>
                    <a:pt x="69" y="1"/>
                    <a:pt x="0" y="103"/>
                    <a:pt x="66" y="180"/>
                  </a:cubicBezTo>
                  <a:cubicBezTo>
                    <a:pt x="498" y="678"/>
                    <a:pt x="740" y="1323"/>
                    <a:pt x="746" y="1982"/>
                  </a:cubicBezTo>
                  <a:cubicBezTo>
                    <a:pt x="747" y="2048"/>
                    <a:pt x="799" y="2081"/>
                    <a:pt x="850" y="2081"/>
                  </a:cubicBezTo>
                  <a:cubicBezTo>
                    <a:pt x="901" y="2081"/>
                    <a:pt x="952" y="2048"/>
                    <a:pt x="951" y="1982"/>
                  </a:cubicBezTo>
                  <a:cubicBezTo>
                    <a:pt x="945" y="1267"/>
                    <a:pt x="680" y="575"/>
                    <a:pt x="212" y="34"/>
                  </a:cubicBezTo>
                  <a:cubicBezTo>
                    <a:pt x="191" y="11"/>
                    <a:pt x="167" y="1"/>
                    <a:pt x="144"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3"/>
            <p:cNvSpPr/>
            <p:nvPr/>
          </p:nvSpPr>
          <p:spPr>
            <a:xfrm>
              <a:off x="8085354" y="651198"/>
              <a:ext cx="72973" cy="122093"/>
            </a:xfrm>
            <a:custGeom>
              <a:avLst/>
              <a:gdLst/>
              <a:ahLst/>
              <a:cxnLst/>
              <a:rect l="l" t="t" r="r" b="b"/>
              <a:pathLst>
                <a:path w="1444" h="2416" extrusionOk="0">
                  <a:moveTo>
                    <a:pt x="157" y="1"/>
                  </a:moveTo>
                  <a:cubicBezTo>
                    <a:pt x="73" y="1"/>
                    <a:pt x="1" y="105"/>
                    <a:pt x="79" y="172"/>
                  </a:cubicBezTo>
                  <a:cubicBezTo>
                    <a:pt x="713" y="715"/>
                    <a:pt x="1134" y="1487"/>
                    <a:pt x="1231" y="2317"/>
                  </a:cubicBezTo>
                  <a:cubicBezTo>
                    <a:pt x="1238" y="2382"/>
                    <a:pt x="1294" y="2415"/>
                    <a:pt x="1345" y="2415"/>
                  </a:cubicBezTo>
                  <a:cubicBezTo>
                    <a:pt x="1396" y="2415"/>
                    <a:pt x="1443" y="2383"/>
                    <a:pt x="1436" y="2317"/>
                  </a:cubicBezTo>
                  <a:cubicBezTo>
                    <a:pt x="1333" y="1433"/>
                    <a:pt x="902" y="607"/>
                    <a:pt x="225" y="27"/>
                  </a:cubicBezTo>
                  <a:cubicBezTo>
                    <a:pt x="203" y="9"/>
                    <a:pt x="180" y="1"/>
                    <a:pt x="157"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3"/>
            <p:cNvSpPr/>
            <p:nvPr/>
          </p:nvSpPr>
          <p:spPr>
            <a:xfrm>
              <a:off x="7747022" y="560892"/>
              <a:ext cx="327164" cy="228671"/>
            </a:xfrm>
            <a:custGeom>
              <a:avLst/>
              <a:gdLst/>
              <a:ahLst/>
              <a:cxnLst/>
              <a:rect l="l" t="t" r="r" b="b"/>
              <a:pathLst>
                <a:path w="6474" h="4525" extrusionOk="0">
                  <a:moveTo>
                    <a:pt x="4344" y="1"/>
                  </a:moveTo>
                  <a:cubicBezTo>
                    <a:pt x="3920" y="1"/>
                    <a:pt x="3494" y="78"/>
                    <a:pt x="3108" y="214"/>
                  </a:cubicBezTo>
                  <a:cubicBezTo>
                    <a:pt x="2019" y="599"/>
                    <a:pt x="1000" y="1400"/>
                    <a:pt x="464" y="2434"/>
                  </a:cubicBezTo>
                  <a:cubicBezTo>
                    <a:pt x="148" y="3044"/>
                    <a:pt x="0" y="3743"/>
                    <a:pt x="92" y="4428"/>
                  </a:cubicBezTo>
                  <a:cubicBezTo>
                    <a:pt x="100" y="4492"/>
                    <a:pt x="156" y="4525"/>
                    <a:pt x="208" y="4525"/>
                  </a:cubicBezTo>
                  <a:cubicBezTo>
                    <a:pt x="259" y="4525"/>
                    <a:pt x="305" y="4493"/>
                    <a:pt x="297" y="4428"/>
                  </a:cubicBezTo>
                  <a:cubicBezTo>
                    <a:pt x="145" y="3284"/>
                    <a:pt x="673" y="2194"/>
                    <a:pt x="1500" y="1428"/>
                  </a:cubicBezTo>
                  <a:cubicBezTo>
                    <a:pt x="2260" y="725"/>
                    <a:pt x="3287" y="201"/>
                    <a:pt x="4340" y="201"/>
                  </a:cubicBezTo>
                  <a:cubicBezTo>
                    <a:pt x="4427" y="201"/>
                    <a:pt x="4515" y="205"/>
                    <a:pt x="4603" y="212"/>
                  </a:cubicBezTo>
                  <a:cubicBezTo>
                    <a:pt x="5239" y="266"/>
                    <a:pt x="5864" y="538"/>
                    <a:pt x="6266" y="1043"/>
                  </a:cubicBezTo>
                  <a:cubicBezTo>
                    <a:pt x="6286" y="1068"/>
                    <a:pt x="6310" y="1079"/>
                    <a:pt x="6333" y="1079"/>
                  </a:cubicBezTo>
                  <a:cubicBezTo>
                    <a:pt x="6405" y="1079"/>
                    <a:pt x="6473" y="977"/>
                    <a:pt x="6412" y="899"/>
                  </a:cubicBezTo>
                  <a:cubicBezTo>
                    <a:pt x="5908" y="264"/>
                    <a:pt x="5130" y="1"/>
                    <a:pt x="4344"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3"/>
            <p:cNvSpPr/>
            <p:nvPr/>
          </p:nvSpPr>
          <p:spPr>
            <a:xfrm>
              <a:off x="7854257" y="597530"/>
              <a:ext cx="122093" cy="73528"/>
            </a:xfrm>
            <a:custGeom>
              <a:avLst/>
              <a:gdLst/>
              <a:ahLst/>
              <a:cxnLst/>
              <a:rect l="l" t="t" r="r" b="b"/>
              <a:pathLst>
                <a:path w="2416" h="1455" extrusionOk="0">
                  <a:moveTo>
                    <a:pt x="2286" y="0"/>
                  </a:moveTo>
                  <a:cubicBezTo>
                    <a:pt x="2285" y="0"/>
                    <a:pt x="2284" y="0"/>
                    <a:pt x="2283" y="0"/>
                  </a:cubicBezTo>
                  <a:cubicBezTo>
                    <a:pt x="1375" y="20"/>
                    <a:pt x="513" y="521"/>
                    <a:pt x="48" y="1302"/>
                  </a:cubicBezTo>
                  <a:cubicBezTo>
                    <a:pt x="0" y="1380"/>
                    <a:pt x="72" y="1454"/>
                    <a:pt x="142" y="1454"/>
                  </a:cubicBezTo>
                  <a:cubicBezTo>
                    <a:pt x="173" y="1454"/>
                    <a:pt x="204" y="1440"/>
                    <a:pt x="224" y="1405"/>
                  </a:cubicBezTo>
                  <a:cubicBezTo>
                    <a:pt x="653" y="687"/>
                    <a:pt x="1447" y="224"/>
                    <a:pt x="2283" y="205"/>
                  </a:cubicBezTo>
                  <a:cubicBezTo>
                    <a:pt x="2414" y="202"/>
                    <a:pt x="2415" y="0"/>
                    <a:pt x="2286" y="0"/>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3"/>
            <p:cNvSpPr/>
            <p:nvPr/>
          </p:nvSpPr>
          <p:spPr>
            <a:xfrm>
              <a:off x="7720693" y="834135"/>
              <a:ext cx="88891" cy="564324"/>
            </a:xfrm>
            <a:custGeom>
              <a:avLst/>
              <a:gdLst/>
              <a:ahLst/>
              <a:cxnLst/>
              <a:rect l="l" t="t" r="r" b="b"/>
              <a:pathLst>
                <a:path w="1759" h="11167" extrusionOk="0">
                  <a:moveTo>
                    <a:pt x="574" y="1"/>
                  </a:moveTo>
                  <a:cubicBezTo>
                    <a:pt x="533" y="1"/>
                    <a:pt x="493" y="22"/>
                    <a:pt x="478" y="73"/>
                  </a:cubicBezTo>
                  <a:cubicBezTo>
                    <a:pt x="49" y="1502"/>
                    <a:pt x="730" y="2936"/>
                    <a:pt x="719" y="4373"/>
                  </a:cubicBezTo>
                  <a:cubicBezTo>
                    <a:pt x="715" y="4752"/>
                    <a:pt x="651" y="5118"/>
                    <a:pt x="543" y="5480"/>
                  </a:cubicBezTo>
                  <a:cubicBezTo>
                    <a:pt x="430" y="5856"/>
                    <a:pt x="286" y="6223"/>
                    <a:pt x="190" y="6603"/>
                  </a:cubicBezTo>
                  <a:cubicBezTo>
                    <a:pt x="1" y="7354"/>
                    <a:pt x="54" y="8140"/>
                    <a:pt x="283" y="8876"/>
                  </a:cubicBezTo>
                  <a:cubicBezTo>
                    <a:pt x="540" y="9701"/>
                    <a:pt x="1000" y="10444"/>
                    <a:pt x="1525" y="11123"/>
                  </a:cubicBezTo>
                  <a:cubicBezTo>
                    <a:pt x="1548" y="11153"/>
                    <a:pt x="1580" y="11166"/>
                    <a:pt x="1612" y="11166"/>
                  </a:cubicBezTo>
                  <a:cubicBezTo>
                    <a:pt x="1687" y="11166"/>
                    <a:pt x="1759" y="11093"/>
                    <a:pt x="1702" y="11020"/>
                  </a:cubicBezTo>
                  <a:cubicBezTo>
                    <a:pt x="779" y="9824"/>
                    <a:pt x="13" y="8322"/>
                    <a:pt x="362" y="6769"/>
                  </a:cubicBezTo>
                  <a:cubicBezTo>
                    <a:pt x="525" y="6046"/>
                    <a:pt x="861" y="5379"/>
                    <a:pt x="915" y="4630"/>
                  </a:cubicBezTo>
                  <a:cubicBezTo>
                    <a:pt x="964" y="3925"/>
                    <a:pt x="823" y="3223"/>
                    <a:pt x="702" y="2532"/>
                  </a:cubicBezTo>
                  <a:cubicBezTo>
                    <a:pt x="563" y="1738"/>
                    <a:pt x="439" y="916"/>
                    <a:pt x="677" y="127"/>
                  </a:cubicBezTo>
                  <a:cubicBezTo>
                    <a:pt x="699" y="51"/>
                    <a:pt x="636" y="1"/>
                    <a:pt x="574"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3"/>
            <p:cNvSpPr/>
            <p:nvPr/>
          </p:nvSpPr>
          <p:spPr>
            <a:xfrm>
              <a:off x="7769864" y="953852"/>
              <a:ext cx="79340" cy="407009"/>
            </a:xfrm>
            <a:custGeom>
              <a:avLst/>
              <a:gdLst/>
              <a:ahLst/>
              <a:cxnLst/>
              <a:rect l="l" t="t" r="r" b="b"/>
              <a:pathLst>
                <a:path w="1570" h="8054" extrusionOk="0">
                  <a:moveTo>
                    <a:pt x="1328" y="0"/>
                  </a:moveTo>
                  <a:cubicBezTo>
                    <a:pt x="1266" y="0"/>
                    <a:pt x="1203" y="50"/>
                    <a:pt x="1223" y="128"/>
                  </a:cubicBezTo>
                  <a:cubicBezTo>
                    <a:pt x="1505" y="1195"/>
                    <a:pt x="777" y="2170"/>
                    <a:pt x="401" y="3111"/>
                  </a:cubicBezTo>
                  <a:cubicBezTo>
                    <a:pt x="0" y="4113"/>
                    <a:pt x="57" y="5198"/>
                    <a:pt x="316" y="6228"/>
                  </a:cubicBezTo>
                  <a:cubicBezTo>
                    <a:pt x="467" y="6825"/>
                    <a:pt x="680" y="7405"/>
                    <a:pt x="893" y="7984"/>
                  </a:cubicBezTo>
                  <a:cubicBezTo>
                    <a:pt x="911" y="8033"/>
                    <a:pt x="952" y="8054"/>
                    <a:pt x="993" y="8054"/>
                  </a:cubicBezTo>
                  <a:cubicBezTo>
                    <a:pt x="1056" y="8054"/>
                    <a:pt x="1118" y="8004"/>
                    <a:pt x="1090" y="7929"/>
                  </a:cubicBezTo>
                  <a:cubicBezTo>
                    <a:pt x="715" y="6906"/>
                    <a:pt x="329" y="5857"/>
                    <a:pt x="312" y="4754"/>
                  </a:cubicBezTo>
                  <a:cubicBezTo>
                    <a:pt x="303" y="4215"/>
                    <a:pt x="392" y="3689"/>
                    <a:pt x="590" y="3188"/>
                  </a:cubicBezTo>
                  <a:cubicBezTo>
                    <a:pt x="784" y="2699"/>
                    <a:pt x="1050" y="2243"/>
                    <a:pt x="1242" y="1754"/>
                  </a:cubicBezTo>
                  <a:cubicBezTo>
                    <a:pt x="1452" y="1221"/>
                    <a:pt x="1570" y="637"/>
                    <a:pt x="1421" y="73"/>
                  </a:cubicBezTo>
                  <a:cubicBezTo>
                    <a:pt x="1408" y="22"/>
                    <a:pt x="1368" y="0"/>
                    <a:pt x="1328" y="0"/>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3"/>
            <p:cNvSpPr/>
            <p:nvPr/>
          </p:nvSpPr>
          <p:spPr>
            <a:xfrm>
              <a:off x="8089194" y="984072"/>
              <a:ext cx="37093" cy="142256"/>
            </a:xfrm>
            <a:custGeom>
              <a:avLst/>
              <a:gdLst/>
              <a:ahLst/>
              <a:cxnLst/>
              <a:rect l="l" t="t" r="r" b="b"/>
              <a:pathLst>
                <a:path w="734" h="2815" extrusionOk="0">
                  <a:moveTo>
                    <a:pt x="595" y="1"/>
                  </a:moveTo>
                  <a:cubicBezTo>
                    <a:pt x="565" y="1"/>
                    <a:pt x="535" y="16"/>
                    <a:pt x="518" y="54"/>
                  </a:cubicBezTo>
                  <a:cubicBezTo>
                    <a:pt x="112" y="888"/>
                    <a:pt x="0" y="1836"/>
                    <a:pt x="202" y="2742"/>
                  </a:cubicBezTo>
                  <a:cubicBezTo>
                    <a:pt x="213" y="2793"/>
                    <a:pt x="251" y="2815"/>
                    <a:pt x="291" y="2815"/>
                  </a:cubicBezTo>
                  <a:cubicBezTo>
                    <a:pt x="352" y="2815"/>
                    <a:pt x="416" y="2764"/>
                    <a:pt x="399" y="2687"/>
                  </a:cubicBezTo>
                  <a:cubicBezTo>
                    <a:pt x="211" y="1838"/>
                    <a:pt x="315" y="940"/>
                    <a:pt x="694" y="157"/>
                  </a:cubicBezTo>
                  <a:cubicBezTo>
                    <a:pt x="734" y="76"/>
                    <a:pt x="662" y="1"/>
                    <a:pt x="595"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3"/>
            <p:cNvSpPr/>
            <p:nvPr/>
          </p:nvSpPr>
          <p:spPr>
            <a:xfrm>
              <a:off x="8112744" y="622443"/>
              <a:ext cx="59985" cy="98190"/>
            </a:xfrm>
            <a:custGeom>
              <a:avLst/>
              <a:gdLst/>
              <a:ahLst/>
              <a:cxnLst/>
              <a:rect l="l" t="t" r="r" b="b"/>
              <a:pathLst>
                <a:path w="1187" h="1943" extrusionOk="0">
                  <a:moveTo>
                    <a:pt x="146" y="1"/>
                  </a:moveTo>
                  <a:cubicBezTo>
                    <a:pt x="72" y="1"/>
                    <a:pt x="1" y="74"/>
                    <a:pt x="54" y="150"/>
                  </a:cubicBezTo>
                  <a:cubicBezTo>
                    <a:pt x="427" y="684"/>
                    <a:pt x="733" y="1263"/>
                    <a:pt x="960" y="1873"/>
                  </a:cubicBezTo>
                  <a:cubicBezTo>
                    <a:pt x="979" y="1921"/>
                    <a:pt x="1021" y="1942"/>
                    <a:pt x="1062" y="1942"/>
                  </a:cubicBezTo>
                  <a:cubicBezTo>
                    <a:pt x="1125" y="1942"/>
                    <a:pt x="1187" y="1893"/>
                    <a:pt x="1159" y="1818"/>
                  </a:cubicBezTo>
                  <a:cubicBezTo>
                    <a:pt x="925" y="1190"/>
                    <a:pt x="615" y="595"/>
                    <a:pt x="232" y="46"/>
                  </a:cubicBezTo>
                  <a:cubicBezTo>
                    <a:pt x="209" y="14"/>
                    <a:pt x="177" y="1"/>
                    <a:pt x="146"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3"/>
            <p:cNvSpPr/>
            <p:nvPr/>
          </p:nvSpPr>
          <p:spPr>
            <a:xfrm>
              <a:off x="7704471" y="949304"/>
              <a:ext cx="17131" cy="154688"/>
            </a:xfrm>
            <a:custGeom>
              <a:avLst/>
              <a:gdLst/>
              <a:ahLst/>
              <a:cxnLst/>
              <a:rect l="l" t="t" r="r" b="b"/>
              <a:pathLst>
                <a:path w="339" h="3061" extrusionOk="0">
                  <a:moveTo>
                    <a:pt x="238" y="1"/>
                  </a:moveTo>
                  <a:cubicBezTo>
                    <a:pt x="186" y="1"/>
                    <a:pt x="133" y="34"/>
                    <a:pt x="131" y="100"/>
                  </a:cubicBezTo>
                  <a:lnTo>
                    <a:pt x="3" y="2962"/>
                  </a:lnTo>
                  <a:cubicBezTo>
                    <a:pt x="1" y="3027"/>
                    <a:pt x="51" y="3060"/>
                    <a:pt x="102" y="3060"/>
                  </a:cubicBezTo>
                  <a:cubicBezTo>
                    <a:pt x="153" y="3060"/>
                    <a:pt x="206" y="3027"/>
                    <a:pt x="209" y="2962"/>
                  </a:cubicBezTo>
                  <a:lnTo>
                    <a:pt x="336" y="100"/>
                  </a:lnTo>
                  <a:cubicBezTo>
                    <a:pt x="339" y="34"/>
                    <a:pt x="289" y="1"/>
                    <a:pt x="238" y="1"/>
                  </a:cubicBezTo>
                  <a:close/>
                </a:path>
              </a:pathLst>
            </a:custGeom>
            <a:solidFill>
              <a:srgbClr val="2F44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grpSp>
        <p:nvGrpSpPr>
          <p:cNvPr id="1194" name="Google Shape;1194;p54"/>
          <p:cNvGrpSpPr/>
          <p:nvPr/>
        </p:nvGrpSpPr>
        <p:grpSpPr>
          <a:xfrm flipH="1">
            <a:off x="2259875" y="375225"/>
            <a:ext cx="6156200" cy="4425600"/>
            <a:chOff x="379650" y="375225"/>
            <a:chExt cx="6156200" cy="4425600"/>
          </a:xfrm>
        </p:grpSpPr>
        <p:grpSp>
          <p:nvGrpSpPr>
            <p:cNvPr id="1195" name="Google Shape;1195;p54"/>
            <p:cNvGrpSpPr/>
            <p:nvPr/>
          </p:nvGrpSpPr>
          <p:grpSpPr>
            <a:xfrm>
              <a:off x="379650" y="375225"/>
              <a:ext cx="6156200" cy="4425600"/>
              <a:chOff x="379650" y="375225"/>
              <a:chExt cx="6156200" cy="4425600"/>
            </a:xfrm>
          </p:grpSpPr>
          <p:sp>
            <p:nvSpPr>
              <p:cNvPr id="1196" name="Google Shape;1196;p54"/>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4"/>
              <p:cNvSpPr/>
              <p:nvPr/>
            </p:nvSpPr>
            <p:spPr>
              <a:xfrm>
                <a:off x="5695150" y="1048575"/>
                <a:ext cx="840700" cy="1238425"/>
              </a:xfrm>
              <a:custGeom>
                <a:avLst/>
                <a:gdLst/>
                <a:ahLst/>
                <a:cxnLst/>
                <a:rect l="l" t="t" r="r" b="b"/>
                <a:pathLst>
                  <a:path w="33628" h="49537" extrusionOk="0">
                    <a:moveTo>
                      <a:pt x="0" y="0"/>
                    </a:moveTo>
                    <a:lnTo>
                      <a:pt x="33628" y="49537"/>
                    </a:lnTo>
                    <a:lnTo>
                      <a:pt x="0" y="46283"/>
                    </a:lnTo>
                    <a:close/>
                  </a:path>
                </a:pathLst>
              </a:custGeom>
              <a:solidFill>
                <a:schemeClr val="dk2"/>
              </a:solidFill>
              <a:ln>
                <a:noFill/>
              </a:ln>
              <a:effectLst>
                <a:outerShdw blurRad="57150" dist="38100" dir="5400000" algn="bl" rotWithShape="0">
                  <a:schemeClr val="dk1">
                    <a:alpha val="50000"/>
                  </a:schemeClr>
                </a:outerShdw>
              </a:effectLst>
            </p:spPr>
          </p:sp>
        </p:grpSp>
        <p:sp>
          <p:nvSpPr>
            <p:cNvPr id="1198" name="Google Shape;1198;p54"/>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 name="Google Shape;1199;p54"/>
          <p:cNvSpPr txBox="1">
            <a:spLocks noGrp="1"/>
          </p:cNvSpPr>
          <p:nvPr>
            <p:ph type="title"/>
          </p:nvPr>
        </p:nvSpPr>
        <p:spPr>
          <a:xfrm>
            <a:off x="3516025" y="1475100"/>
            <a:ext cx="4542900" cy="219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PALABRAS</a:t>
            </a:r>
            <a:r>
              <a:rPr lang="en"/>
              <a:t> </a:t>
            </a:r>
            <a:r>
              <a:rPr lang="en">
                <a:latin typeface="Barlow"/>
                <a:ea typeface="Barlow"/>
                <a:cs typeface="Barlow"/>
                <a:sym typeface="Barlow"/>
              </a:rPr>
              <a:t>ASOMBROSAS</a:t>
            </a:r>
            <a:endParaRPr>
              <a:latin typeface="Barlow"/>
              <a:ea typeface="Barlow"/>
              <a:cs typeface="Barlow"/>
              <a:sym typeface="Barlow"/>
            </a:endParaRPr>
          </a:p>
        </p:txBody>
      </p:sp>
      <p:grpSp>
        <p:nvGrpSpPr>
          <p:cNvPr id="1200" name="Google Shape;1200;p54"/>
          <p:cNvGrpSpPr/>
          <p:nvPr/>
        </p:nvGrpSpPr>
        <p:grpSpPr>
          <a:xfrm>
            <a:off x="132026" y="1503363"/>
            <a:ext cx="2676653" cy="3822785"/>
            <a:chOff x="132026" y="1503363"/>
            <a:chExt cx="2676653" cy="3822785"/>
          </a:xfrm>
        </p:grpSpPr>
        <p:sp>
          <p:nvSpPr>
            <p:cNvPr id="1201" name="Google Shape;1201;p54"/>
            <p:cNvSpPr/>
            <p:nvPr/>
          </p:nvSpPr>
          <p:spPr>
            <a:xfrm>
              <a:off x="2021595" y="2992226"/>
              <a:ext cx="787085" cy="2138771"/>
            </a:xfrm>
            <a:custGeom>
              <a:avLst/>
              <a:gdLst/>
              <a:ahLst/>
              <a:cxnLst/>
              <a:rect l="l" t="t" r="r" b="b"/>
              <a:pathLst>
                <a:path w="5288" h="14368" extrusionOk="0">
                  <a:moveTo>
                    <a:pt x="415" y="1"/>
                  </a:moveTo>
                  <a:lnTo>
                    <a:pt x="415" y="2"/>
                  </a:lnTo>
                  <a:lnTo>
                    <a:pt x="0" y="4215"/>
                  </a:lnTo>
                  <a:lnTo>
                    <a:pt x="1273" y="8646"/>
                  </a:lnTo>
                  <a:lnTo>
                    <a:pt x="1334" y="8857"/>
                  </a:lnTo>
                  <a:lnTo>
                    <a:pt x="1397" y="9076"/>
                  </a:lnTo>
                  <a:lnTo>
                    <a:pt x="2164" y="11744"/>
                  </a:lnTo>
                  <a:lnTo>
                    <a:pt x="2329" y="12321"/>
                  </a:lnTo>
                  <a:lnTo>
                    <a:pt x="2918" y="14367"/>
                  </a:lnTo>
                  <a:lnTo>
                    <a:pt x="5288" y="14367"/>
                  </a:lnTo>
                  <a:cubicBezTo>
                    <a:pt x="5139" y="13029"/>
                    <a:pt x="4977" y="11734"/>
                    <a:pt x="4800" y="10504"/>
                  </a:cubicBezTo>
                  <a:cubicBezTo>
                    <a:pt x="4427" y="7943"/>
                    <a:pt x="3980" y="5669"/>
                    <a:pt x="3401" y="3896"/>
                  </a:cubicBezTo>
                  <a:cubicBezTo>
                    <a:pt x="3401" y="3895"/>
                    <a:pt x="3401" y="3894"/>
                    <a:pt x="3399" y="3892"/>
                  </a:cubicBezTo>
                  <a:cubicBezTo>
                    <a:pt x="2939" y="2488"/>
                    <a:pt x="2396" y="1399"/>
                    <a:pt x="1743" y="731"/>
                  </a:cubicBezTo>
                  <a:cubicBezTo>
                    <a:pt x="1344" y="322"/>
                    <a:pt x="904" y="71"/>
                    <a:pt x="415" y="1"/>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4"/>
            <p:cNvSpPr/>
            <p:nvPr/>
          </p:nvSpPr>
          <p:spPr>
            <a:xfrm>
              <a:off x="1968309" y="2991035"/>
              <a:ext cx="803606" cy="1750702"/>
            </a:xfrm>
            <a:custGeom>
              <a:avLst/>
              <a:gdLst/>
              <a:ahLst/>
              <a:cxnLst/>
              <a:rect l="l" t="t" r="r" b="b"/>
              <a:pathLst>
                <a:path w="5399" h="11761" extrusionOk="0">
                  <a:moveTo>
                    <a:pt x="896" y="1"/>
                  </a:moveTo>
                  <a:cubicBezTo>
                    <a:pt x="817" y="1"/>
                    <a:pt x="774" y="10"/>
                    <a:pt x="774" y="10"/>
                  </a:cubicBezTo>
                  <a:lnTo>
                    <a:pt x="0" y="6822"/>
                  </a:lnTo>
                  <a:lnTo>
                    <a:pt x="2176" y="11637"/>
                  </a:lnTo>
                  <a:cubicBezTo>
                    <a:pt x="2318" y="11723"/>
                    <a:pt x="2482" y="11761"/>
                    <a:pt x="2659" y="11761"/>
                  </a:cubicBezTo>
                  <a:cubicBezTo>
                    <a:pt x="3766" y="11761"/>
                    <a:pt x="5399" y="10311"/>
                    <a:pt x="5399" y="10311"/>
                  </a:cubicBezTo>
                  <a:cubicBezTo>
                    <a:pt x="4211" y="559"/>
                    <a:pt x="1500" y="1"/>
                    <a:pt x="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4"/>
            <p:cNvSpPr/>
            <p:nvPr/>
          </p:nvSpPr>
          <p:spPr>
            <a:xfrm>
              <a:off x="132026" y="2992226"/>
              <a:ext cx="787085" cy="2138771"/>
            </a:xfrm>
            <a:custGeom>
              <a:avLst/>
              <a:gdLst/>
              <a:ahLst/>
              <a:cxnLst/>
              <a:rect l="l" t="t" r="r" b="b"/>
              <a:pathLst>
                <a:path w="5288" h="14368" extrusionOk="0">
                  <a:moveTo>
                    <a:pt x="4871" y="1"/>
                  </a:moveTo>
                  <a:cubicBezTo>
                    <a:pt x="4383" y="71"/>
                    <a:pt x="3943" y="322"/>
                    <a:pt x="3545" y="731"/>
                  </a:cubicBezTo>
                  <a:cubicBezTo>
                    <a:pt x="2891" y="1399"/>
                    <a:pt x="2348" y="2488"/>
                    <a:pt x="1888" y="3892"/>
                  </a:cubicBezTo>
                  <a:cubicBezTo>
                    <a:pt x="1887" y="3894"/>
                    <a:pt x="1887" y="3895"/>
                    <a:pt x="1887" y="3896"/>
                  </a:cubicBezTo>
                  <a:cubicBezTo>
                    <a:pt x="1307" y="5669"/>
                    <a:pt x="860" y="7943"/>
                    <a:pt x="487" y="10504"/>
                  </a:cubicBezTo>
                  <a:cubicBezTo>
                    <a:pt x="311" y="11734"/>
                    <a:pt x="149" y="13029"/>
                    <a:pt x="0" y="14367"/>
                  </a:cubicBezTo>
                  <a:lnTo>
                    <a:pt x="2370" y="14367"/>
                  </a:lnTo>
                  <a:lnTo>
                    <a:pt x="2957" y="12321"/>
                  </a:lnTo>
                  <a:lnTo>
                    <a:pt x="3123" y="11744"/>
                  </a:lnTo>
                  <a:lnTo>
                    <a:pt x="3890" y="9076"/>
                  </a:lnTo>
                  <a:lnTo>
                    <a:pt x="3954" y="8857"/>
                  </a:lnTo>
                  <a:lnTo>
                    <a:pt x="4015" y="8646"/>
                  </a:lnTo>
                  <a:lnTo>
                    <a:pt x="5287" y="4215"/>
                  </a:lnTo>
                  <a:lnTo>
                    <a:pt x="4871" y="2"/>
                  </a:lnTo>
                  <a:lnTo>
                    <a:pt x="4871"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4"/>
            <p:cNvSpPr/>
            <p:nvPr/>
          </p:nvSpPr>
          <p:spPr>
            <a:xfrm>
              <a:off x="168642" y="2991035"/>
              <a:ext cx="803755" cy="1750702"/>
            </a:xfrm>
            <a:custGeom>
              <a:avLst/>
              <a:gdLst/>
              <a:ahLst/>
              <a:cxnLst/>
              <a:rect l="l" t="t" r="r" b="b"/>
              <a:pathLst>
                <a:path w="5400" h="11761" extrusionOk="0">
                  <a:moveTo>
                    <a:pt x="4504" y="1"/>
                  </a:moveTo>
                  <a:cubicBezTo>
                    <a:pt x="3899" y="1"/>
                    <a:pt x="1189" y="559"/>
                    <a:pt x="1" y="10311"/>
                  </a:cubicBezTo>
                  <a:cubicBezTo>
                    <a:pt x="1" y="10311"/>
                    <a:pt x="1634" y="11761"/>
                    <a:pt x="2740" y="11761"/>
                  </a:cubicBezTo>
                  <a:cubicBezTo>
                    <a:pt x="2918" y="11761"/>
                    <a:pt x="3082" y="11723"/>
                    <a:pt x="3224" y="11637"/>
                  </a:cubicBezTo>
                  <a:lnTo>
                    <a:pt x="5399" y="6822"/>
                  </a:lnTo>
                  <a:lnTo>
                    <a:pt x="4625" y="10"/>
                  </a:lnTo>
                  <a:cubicBezTo>
                    <a:pt x="4625" y="10"/>
                    <a:pt x="4582" y="1"/>
                    <a:pt x="4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4"/>
            <p:cNvSpPr/>
            <p:nvPr/>
          </p:nvSpPr>
          <p:spPr>
            <a:xfrm>
              <a:off x="455463" y="2930450"/>
              <a:ext cx="1857716" cy="2200695"/>
            </a:xfrm>
            <a:custGeom>
              <a:avLst/>
              <a:gdLst/>
              <a:ahLst/>
              <a:cxnLst/>
              <a:rect l="l" t="t" r="r" b="b"/>
              <a:pathLst>
                <a:path w="12481" h="14784" extrusionOk="0">
                  <a:moveTo>
                    <a:pt x="6246" y="1"/>
                  </a:moveTo>
                  <a:cubicBezTo>
                    <a:pt x="6054" y="1"/>
                    <a:pt x="5861" y="5"/>
                    <a:pt x="5671" y="12"/>
                  </a:cubicBezTo>
                  <a:cubicBezTo>
                    <a:pt x="5452" y="20"/>
                    <a:pt x="5233" y="33"/>
                    <a:pt x="5016" y="54"/>
                  </a:cubicBezTo>
                  <a:cubicBezTo>
                    <a:pt x="4826" y="69"/>
                    <a:pt x="4638" y="89"/>
                    <a:pt x="4448" y="112"/>
                  </a:cubicBezTo>
                  <a:cubicBezTo>
                    <a:pt x="4445" y="112"/>
                    <a:pt x="4444" y="112"/>
                    <a:pt x="4440" y="113"/>
                  </a:cubicBezTo>
                  <a:cubicBezTo>
                    <a:pt x="4410" y="117"/>
                    <a:pt x="4378" y="122"/>
                    <a:pt x="4347" y="125"/>
                  </a:cubicBezTo>
                  <a:lnTo>
                    <a:pt x="4346" y="125"/>
                  </a:lnTo>
                  <a:cubicBezTo>
                    <a:pt x="4314" y="128"/>
                    <a:pt x="3619" y="232"/>
                    <a:pt x="2867" y="344"/>
                  </a:cubicBezTo>
                  <a:cubicBezTo>
                    <a:pt x="1774" y="508"/>
                    <a:pt x="888" y="1304"/>
                    <a:pt x="598" y="2371"/>
                  </a:cubicBezTo>
                  <a:cubicBezTo>
                    <a:pt x="460" y="2877"/>
                    <a:pt x="288" y="3407"/>
                    <a:pt x="88" y="3822"/>
                  </a:cubicBezTo>
                  <a:cubicBezTo>
                    <a:pt x="62" y="3879"/>
                    <a:pt x="32" y="3938"/>
                    <a:pt x="1" y="3996"/>
                  </a:cubicBezTo>
                  <a:cubicBezTo>
                    <a:pt x="128" y="4449"/>
                    <a:pt x="242" y="4911"/>
                    <a:pt x="345" y="5376"/>
                  </a:cubicBezTo>
                  <a:cubicBezTo>
                    <a:pt x="397" y="5612"/>
                    <a:pt x="448" y="5848"/>
                    <a:pt x="493" y="6083"/>
                  </a:cubicBezTo>
                  <a:cubicBezTo>
                    <a:pt x="644" y="6838"/>
                    <a:pt x="767" y="7600"/>
                    <a:pt x="869" y="8342"/>
                  </a:cubicBezTo>
                  <a:cubicBezTo>
                    <a:pt x="1057" y="9724"/>
                    <a:pt x="996" y="12193"/>
                    <a:pt x="841" y="14783"/>
                  </a:cubicBezTo>
                  <a:lnTo>
                    <a:pt x="11914" y="14783"/>
                  </a:lnTo>
                  <a:cubicBezTo>
                    <a:pt x="11823" y="13648"/>
                    <a:pt x="11744" y="12530"/>
                    <a:pt x="11742" y="11437"/>
                  </a:cubicBezTo>
                  <a:cubicBezTo>
                    <a:pt x="11742" y="11204"/>
                    <a:pt x="11744" y="10973"/>
                    <a:pt x="11750" y="10744"/>
                  </a:cubicBezTo>
                  <a:cubicBezTo>
                    <a:pt x="11764" y="10280"/>
                    <a:pt x="11795" y="9822"/>
                    <a:pt x="11845" y="9369"/>
                  </a:cubicBezTo>
                  <a:cubicBezTo>
                    <a:pt x="11850" y="9335"/>
                    <a:pt x="11852" y="9304"/>
                    <a:pt x="11856" y="9272"/>
                  </a:cubicBezTo>
                  <a:cubicBezTo>
                    <a:pt x="11983" y="8147"/>
                    <a:pt x="12128" y="7094"/>
                    <a:pt x="12278" y="6150"/>
                  </a:cubicBezTo>
                  <a:cubicBezTo>
                    <a:pt x="12480" y="4845"/>
                    <a:pt x="12162" y="3442"/>
                    <a:pt x="11786" y="2351"/>
                  </a:cubicBezTo>
                  <a:cubicBezTo>
                    <a:pt x="11395" y="1216"/>
                    <a:pt x="10940" y="417"/>
                    <a:pt x="10940" y="417"/>
                  </a:cubicBezTo>
                  <a:lnTo>
                    <a:pt x="10937" y="417"/>
                  </a:lnTo>
                  <a:lnTo>
                    <a:pt x="10354" y="364"/>
                  </a:lnTo>
                  <a:lnTo>
                    <a:pt x="9910" y="324"/>
                  </a:lnTo>
                  <a:lnTo>
                    <a:pt x="9560" y="293"/>
                  </a:lnTo>
                  <a:lnTo>
                    <a:pt x="9367" y="276"/>
                  </a:lnTo>
                  <a:lnTo>
                    <a:pt x="8970" y="240"/>
                  </a:lnTo>
                  <a:lnTo>
                    <a:pt x="8927" y="235"/>
                  </a:lnTo>
                  <a:lnTo>
                    <a:pt x="8579" y="191"/>
                  </a:lnTo>
                  <a:lnTo>
                    <a:pt x="7951" y="112"/>
                  </a:lnTo>
                  <a:lnTo>
                    <a:pt x="7337" y="34"/>
                  </a:lnTo>
                  <a:lnTo>
                    <a:pt x="6953" y="16"/>
                  </a:lnTo>
                  <a:lnTo>
                    <a:pt x="6893" y="13"/>
                  </a:lnTo>
                  <a:cubicBezTo>
                    <a:pt x="6678" y="4"/>
                    <a:pt x="6460" y="1"/>
                    <a:pt x="6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4"/>
            <p:cNvSpPr/>
            <p:nvPr/>
          </p:nvSpPr>
          <p:spPr>
            <a:xfrm>
              <a:off x="1202062" y="2930450"/>
              <a:ext cx="530627" cy="371099"/>
            </a:xfrm>
            <a:custGeom>
              <a:avLst/>
              <a:gdLst/>
              <a:ahLst/>
              <a:cxnLst/>
              <a:rect l="l" t="t" r="r" b="b"/>
              <a:pathLst>
                <a:path w="3565" h="2493" extrusionOk="0">
                  <a:moveTo>
                    <a:pt x="1230" y="1"/>
                  </a:moveTo>
                  <a:cubicBezTo>
                    <a:pt x="1040" y="1"/>
                    <a:pt x="847" y="5"/>
                    <a:pt x="655" y="12"/>
                  </a:cubicBezTo>
                  <a:cubicBezTo>
                    <a:pt x="437" y="20"/>
                    <a:pt x="218" y="33"/>
                    <a:pt x="0" y="54"/>
                  </a:cubicBezTo>
                  <a:lnTo>
                    <a:pt x="0" y="78"/>
                  </a:lnTo>
                  <a:cubicBezTo>
                    <a:pt x="0" y="1411"/>
                    <a:pt x="799" y="2492"/>
                    <a:pt x="1785" y="2492"/>
                  </a:cubicBezTo>
                  <a:cubicBezTo>
                    <a:pt x="2743" y="2492"/>
                    <a:pt x="3523" y="1471"/>
                    <a:pt x="3565" y="191"/>
                  </a:cubicBezTo>
                  <a:lnTo>
                    <a:pt x="2936" y="112"/>
                  </a:lnTo>
                  <a:lnTo>
                    <a:pt x="2321" y="34"/>
                  </a:lnTo>
                  <a:lnTo>
                    <a:pt x="1938" y="16"/>
                  </a:lnTo>
                  <a:lnTo>
                    <a:pt x="1877" y="13"/>
                  </a:lnTo>
                  <a:cubicBezTo>
                    <a:pt x="1662" y="4"/>
                    <a:pt x="1445" y="1"/>
                    <a:pt x="1230" y="1"/>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4"/>
            <p:cNvSpPr/>
            <p:nvPr/>
          </p:nvSpPr>
          <p:spPr>
            <a:xfrm>
              <a:off x="1297769" y="2616363"/>
              <a:ext cx="351122" cy="580689"/>
            </a:xfrm>
            <a:custGeom>
              <a:avLst/>
              <a:gdLst/>
              <a:ahLst/>
              <a:cxnLst/>
              <a:rect l="l" t="t" r="r" b="b"/>
              <a:pathLst>
                <a:path w="2359" h="3901" extrusionOk="0">
                  <a:moveTo>
                    <a:pt x="25" y="1"/>
                  </a:moveTo>
                  <a:lnTo>
                    <a:pt x="37" y="210"/>
                  </a:lnTo>
                  <a:lnTo>
                    <a:pt x="20" y="1810"/>
                  </a:lnTo>
                  <a:lnTo>
                    <a:pt x="11" y="2193"/>
                  </a:lnTo>
                  <a:lnTo>
                    <a:pt x="7" y="2625"/>
                  </a:lnTo>
                  <a:cubicBezTo>
                    <a:pt x="1" y="3098"/>
                    <a:pt x="266" y="3543"/>
                    <a:pt x="687" y="3765"/>
                  </a:cubicBezTo>
                  <a:cubicBezTo>
                    <a:pt x="799" y="3821"/>
                    <a:pt x="915" y="3864"/>
                    <a:pt x="1029" y="3883"/>
                  </a:cubicBezTo>
                  <a:cubicBezTo>
                    <a:pt x="1094" y="3895"/>
                    <a:pt x="1159" y="3900"/>
                    <a:pt x="1222" y="3900"/>
                  </a:cubicBezTo>
                  <a:cubicBezTo>
                    <a:pt x="1823" y="3900"/>
                    <a:pt x="2359" y="3408"/>
                    <a:pt x="2330" y="2735"/>
                  </a:cubicBezTo>
                  <a:lnTo>
                    <a:pt x="2330" y="2716"/>
                  </a:lnTo>
                  <a:lnTo>
                    <a:pt x="2325" y="2689"/>
                  </a:lnTo>
                  <a:lnTo>
                    <a:pt x="2323" y="2637"/>
                  </a:lnTo>
                  <a:lnTo>
                    <a:pt x="2298" y="2298"/>
                  </a:lnTo>
                  <a:lnTo>
                    <a:pt x="2242" y="1447"/>
                  </a:lnTo>
                  <a:cubicBezTo>
                    <a:pt x="2235" y="1356"/>
                    <a:pt x="2183" y="1273"/>
                    <a:pt x="2099" y="1230"/>
                  </a:cubicBezTo>
                  <a:lnTo>
                    <a:pt x="1342" y="840"/>
                  </a:lnTo>
                  <a:lnTo>
                    <a:pt x="830" y="513"/>
                  </a:lnTo>
                  <a:lnTo>
                    <a:pt x="59" y="20"/>
                  </a:lnTo>
                  <a:lnTo>
                    <a:pt x="25"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4"/>
            <p:cNvSpPr/>
            <p:nvPr/>
          </p:nvSpPr>
          <p:spPr>
            <a:xfrm>
              <a:off x="1375763" y="2671440"/>
              <a:ext cx="268811" cy="352195"/>
            </a:xfrm>
            <a:custGeom>
              <a:avLst/>
              <a:gdLst/>
              <a:ahLst/>
              <a:cxnLst/>
              <a:rect l="l" t="t" r="r" b="b"/>
              <a:pathLst>
                <a:path w="1806" h="2366" extrusionOk="0">
                  <a:moveTo>
                    <a:pt x="32" y="1"/>
                  </a:moveTo>
                  <a:lnTo>
                    <a:pt x="32" y="1"/>
                  </a:lnTo>
                  <a:cubicBezTo>
                    <a:pt x="1" y="1062"/>
                    <a:pt x="737" y="2037"/>
                    <a:pt x="1806" y="2365"/>
                  </a:cubicBezTo>
                  <a:lnTo>
                    <a:pt x="1806" y="2346"/>
                  </a:lnTo>
                  <a:lnTo>
                    <a:pt x="1801" y="2319"/>
                  </a:lnTo>
                  <a:lnTo>
                    <a:pt x="1799" y="2267"/>
                  </a:lnTo>
                  <a:lnTo>
                    <a:pt x="1774" y="1928"/>
                  </a:lnTo>
                  <a:lnTo>
                    <a:pt x="1718" y="1077"/>
                  </a:lnTo>
                  <a:cubicBezTo>
                    <a:pt x="1711" y="986"/>
                    <a:pt x="1659" y="903"/>
                    <a:pt x="1576" y="860"/>
                  </a:cubicBezTo>
                  <a:lnTo>
                    <a:pt x="818" y="470"/>
                  </a:lnTo>
                  <a:lnTo>
                    <a:pt x="306" y="143"/>
                  </a:lnTo>
                  <a:lnTo>
                    <a:pt x="32" y="1"/>
                  </a:ln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4"/>
            <p:cNvSpPr/>
            <p:nvPr/>
          </p:nvSpPr>
          <p:spPr>
            <a:xfrm>
              <a:off x="933846" y="1667551"/>
              <a:ext cx="1010201" cy="1169268"/>
            </a:xfrm>
            <a:custGeom>
              <a:avLst/>
              <a:gdLst/>
              <a:ahLst/>
              <a:cxnLst/>
              <a:rect l="l" t="t" r="r" b="b"/>
              <a:pathLst>
                <a:path w="6787" h="7855" extrusionOk="0">
                  <a:moveTo>
                    <a:pt x="3466" y="0"/>
                  </a:moveTo>
                  <a:cubicBezTo>
                    <a:pt x="2385" y="0"/>
                    <a:pt x="1597" y="632"/>
                    <a:pt x="1597" y="632"/>
                  </a:cubicBezTo>
                  <a:cubicBezTo>
                    <a:pt x="381" y="1245"/>
                    <a:pt x="957" y="3343"/>
                    <a:pt x="957" y="3343"/>
                  </a:cubicBezTo>
                  <a:cubicBezTo>
                    <a:pt x="827" y="3280"/>
                    <a:pt x="716" y="3254"/>
                    <a:pt x="621" y="3254"/>
                  </a:cubicBezTo>
                  <a:cubicBezTo>
                    <a:pt x="113" y="3254"/>
                    <a:pt x="65" y="4010"/>
                    <a:pt x="65" y="4010"/>
                  </a:cubicBezTo>
                  <a:cubicBezTo>
                    <a:pt x="0" y="5033"/>
                    <a:pt x="961" y="5053"/>
                    <a:pt x="1036" y="5053"/>
                  </a:cubicBezTo>
                  <a:cubicBezTo>
                    <a:pt x="1039" y="5053"/>
                    <a:pt x="1041" y="5053"/>
                    <a:pt x="1041" y="5053"/>
                  </a:cubicBezTo>
                  <a:cubicBezTo>
                    <a:pt x="1316" y="6064"/>
                    <a:pt x="1993" y="6672"/>
                    <a:pt x="1993" y="6672"/>
                  </a:cubicBezTo>
                  <a:cubicBezTo>
                    <a:pt x="2626" y="7255"/>
                    <a:pt x="3189" y="7575"/>
                    <a:pt x="3664" y="7740"/>
                  </a:cubicBezTo>
                  <a:cubicBezTo>
                    <a:pt x="3889" y="7818"/>
                    <a:pt x="4119" y="7855"/>
                    <a:pt x="4346" y="7855"/>
                  </a:cubicBezTo>
                  <a:cubicBezTo>
                    <a:pt x="5078" y="7855"/>
                    <a:pt x="5784" y="7473"/>
                    <a:pt x="6200" y="6833"/>
                  </a:cubicBezTo>
                  <a:cubicBezTo>
                    <a:pt x="6482" y="6398"/>
                    <a:pt x="6629" y="5936"/>
                    <a:pt x="6703" y="5544"/>
                  </a:cubicBezTo>
                  <a:cubicBezTo>
                    <a:pt x="6786" y="5098"/>
                    <a:pt x="6766" y="4641"/>
                    <a:pt x="6657" y="4202"/>
                  </a:cubicBezTo>
                  <a:cubicBezTo>
                    <a:pt x="6507" y="3600"/>
                    <a:pt x="6565" y="3095"/>
                    <a:pt x="6565" y="3095"/>
                  </a:cubicBezTo>
                  <a:cubicBezTo>
                    <a:pt x="6578" y="2472"/>
                    <a:pt x="6187" y="1773"/>
                    <a:pt x="5889" y="1335"/>
                  </a:cubicBezTo>
                  <a:cubicBezTo>
                    <a:pt x="5679" y="1025"/>
                    <a:pt x="5423" y="748"/>
                    <a:pt x="5115" y="537"/>
                  </a:cubicBezTo>
                  <a:cubicBezTo>
                    <a:pt x="4535" y="137"/>
                    <a:pt x="3969" y="0"/>
                    <a:pt x="3466"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4"/>
            <p:cNvSpPr/>
            <p:nvPr/>
          </p:nvSpPr>
          <p:spPr>
            <a:xfrm>
              <a:off x="1459711" y="2255088"/>
              <a:ext cx="73826" cy="95715"/>
            </a:xfrm>
            <a:custGeom>
              <a:avLst/>
              <a:gdLst/>
              <a:ahLst/>
              <a:cxnLst/>
              <a:rect l="l" t="t" r="r" b="b"/>
              <a:pathLst>
                <a:path w="496" h="643" extrusionOk="0">
                  <a:moveTo>
                    <a:pt x="218" y="1"/>
                  </a:moveTo>
                  <a:cubicBezTo>
                    <a:pt x="212" y="1"/>
                    <a:pt x="205" y="1"/>
                    <a:pt x="198" y="2"/>
                  </a:cubicBezTo>
                  <a:cubicBezTo>
                    <a:pt x="76" y="19"/>
                    <a:pt x="1" y="176"/>
                    <a:pt x="29" y="352"/>
                  </a:cubicBezTo>
                  <a:cubicBezTo>
                    <a:pt x="55" y="518"/>
                    <a:pt x="164" y="643"/>
                    <a:pt x="279" y="643"/>
                  </a:cubicBezTo>
                  <a:cubicBezTo>
                    <a:pt x="286" y="643"/>
                    <a:pt x="292" y="642"/>
                    <a:pt x="299" y="641"/>
                  </a:cubicBezTo>
                  <a:cubicBezTo>
                    <a:pt x="420" y="625"/>
                    <a:pt x="496" y="468"/>
                    <a:pt x="468" y="292"/>
                  </a:cubicBezTo>
                  <a:cubicBezTo>
                    <a:pt x="441" y="125"/>
                    <a:pt x="332" y="1"/>
                    <a:pt x="218"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4"/>
            <p:cNvSpPr/>
            <p:nvPr/>
          </p:nvSpPr>
          <p:spPr>
            <a:xfrm>
              <a:off x="1755314" y="2224870"/>
              <a:ext cx="73975" cy="95864"/>
            </a:xfrm>
            <a:custGeom>
              <a:avLst/>
              <a:gdLst/>
              <a:ahLst/>
              <a:cxnLst/>
              <a:rect l="l" t="t" r="r" b="b"/>
              <a:pathLst>
                <a:path w="497" h="644" extrusionOk="0">
                  <a:moveTo>
                    <a:pt x="219" y="1"/>
                  </a:moveTo>
                  <a:cubicBezTo>
                    <a:pt x="212" y="1"/>
                    <a:pt x="205" y="1"/>
                    <a:pt x="198" y="2"/>
                  </a:cubicBezTo>
                  <a:cubicBezTo>
                    <a:pt x="76" y="20"/>
                    <a:pt x="1" y="176"/>
                    <a:pt x="29" y="353"/>
                  </a:cubicBezTo>
                  <a:cubicBezTo>
                    <a:pt x="55" y="519"/>
                    <a:pt x="164" y="643"/>
                    <a:pt x="279" y="643"/>
                  </a:cubicBezTo>
                  <a:cubicBezTo>
                    <a:pt x="285" y="643"/>
                    <a:pt x="292" y="643"/>
                    <a:pt x="299" y="642"/>
                  </a:cubicBezTo>
                  <a:cubicBezTo>
                    <a:pt x="420" y="624"/>
                    <a:pt x="497" y="468"/>
                    <a:pt x="469" y="292"/>
                  </a:cubicBezTo>
                  <a:cubicBezTo>
                    <a:pt x="442" y="126"/>
                    <a:pt x="333" y="1"/>
                    <a:pt x="219"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4"/>
            <p:cNvSpPr/>
            <p:nvPr/>
          </p:nvSpPr>
          <p:spPr>
            <a:xfrm>
              <a:off x="1380377" y="2122606"/>
              <a:ext cx="139615" cy="107921"/>
            </a:xfrm>
            <a:custGeom>
              <a:avLst/>
              <a:gdLst/>
              <a:ahLst/>
              <a:cxnLst/>
              <a:rect l="l" t="t" r="r" b="b"/>
              <a:pathLst>
                <a:path w="938" h="725" extrusionOk="0">
                  <a:moveTo>
                    <a:pt x="785" y="0"/>
                  </a:moveTo>
                  <a:cubicBezTo>
                    <a:pt x="749" y="0"/>
                    <a:pt x="712" y="8"/>
                    <a:pt x="676" y="19"/>
                  </a:cubicBezTo>
                  <a:cubicBezTo>
                    <a:pt x="349" y="115"/>
                    <a:pt x="87" y="394"/>
                    <a:pt x="0" y="722"/>
                  </a:cubicBezTo>
                  <a:cubicBezTo>
                    <a:pt x="4" y="722"/>
                    <a:pt x="8" y="722"/>
                    <a:pt x="11" y="722"/>
                  </a:cubicBezTo>
                  <a:cubicBezTo>
                    <a:pt x="17" y="722"/>
                    <a:pt x="22" y="722"/>
                    <a:pt x="27" y="724"/>
                  </a:cubicBezTo>
                  <a:cubicBezTo>
                    <a:pt x="28" y="724"/>
                    <a:pt x="28" y="724"/>
                    <a:pt x="29" y="725"/>
                  </a:cubicBezTo>
                  <a:cubicBezTo>
                    <a:pt x="59" y="659"/>
                    <a:pt x="106" y="600"/>
                    <a:pt x="163" y="555"/>
                  </a:cubicBezTo>
                  <a:cubicBezTo>
                    <a:pt x="260" y="478"/>
                    <a:pt x="377" y="435"/>
                    <a:pt x="495" y="396"/>
                  </a:cubicBezTo>
                  <a:cubicBezTo>
                    <a:pt x="612" y="357"/>
                    <a:pt x="732" y="321"/>
                    <a:pt x="837" y="255"/>
                  </a:cubicBezTo>
                  <a:cubicBezTo>
                    <a:pt x="887" y="224"/>
                    <a:pt x="938" y="176"/>
                    <a:pt x="936" y="117"/>
                  </a:cubicBezTo>
                  <a:cubicBezTo>
                    <a:pt x="934" y="63"/>
                    <a:pt x="886" y="19"/>
                    <a:pt x="834" y="6"/>
                  </a:cubicBezTo>
                  <a:cubicBezTo>
                    <a:pt x="818" y="2"/>
                    <a:pt x="802" y="0"/>
                    <a:pt x="785"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4"/>
            <p:cNvSpPr/>
            <p:nvPr/>
          </p:nvSpPr>
          <p:spPr>
            <a:xfrm>
              <a:off x="1677469" y="2085541"/>
              <a:ext cx="175487" cy="51058"/>
            </a:xfrm>
            <a:custGeom>
              <a:avLst/>
              <a:gdLst/>
              <a:ahLst/>
              <a:cxnLst/>
              <a:rect l="l" t="t" r="r" b="b"/>
              <a:pathLst>
                <a:path w="1179" h="343" extrusionOk="0">
                  <a:moveTo>
                    <a:pt x="503" y="0"/>
                  </a:moveTo>
                  <a:cubicBezTo>
                    <a:pt x="394" y="0"/>
                    <a:pt x="285" y="18"/>
                    <a:pt x="182" y="55"/>
                  </a:cubicBezTo>
                  <a:cubicBezTo>
                    <a:pt x="131" y="74"/>
                    <a:pt x="81" y="97"/>
                    <a:pt x="47" y="139"/>
                  </a:cubicBezTo>
                  <a:cubicBezTo>
                    <a:pt x="13" y="180"/>
                    <a:pt x="1" y="244"/>
                    <a:pt x="31" y="289"/>
                  </a:cubicBezTo>
                  <a:cubicBezTo>
                    <a:pt x="59" y="330"/>
                    <a:pt x="113" y="342"/>
                    <a:pt x="165" y="342"/>
                  </a:cubicBezTo>
                  <a:cubicBezTo>
                    <a:pt x="174" y="342"/>
                    <a:pt x="184" y="342"/>
                    <a:pt x="193" y="341"/>
                  </a:cubicBezTo>
                  <a:cubicBezTo>
                    <a:pt x="316" y="331"/>
                    <a:pt x="434" y="290"/>
                    <a:pt x="552" y="253"/>
                  </a:cubicBezTo>
                  <a:cubicBezTo>
                    <a:pt x="663" y="217"/>
                    <a:pt x="777" y="183"/>
                    <a:pt x="893" y="183"/>
                  </a:cubicBezTo>
                  <a:cubicBezTo>
                    <a:pt x="900" y="183"/>
                    <a:pt x="907" y="183"/>
                    <a:pt x="914" y="184"/>
                  </a:cubicBezTo>
                  <a:cubicBezTo>
                    <a:pt x="947" y="185"/>
                    <a:pt x="981" y="190"/>
                    <a:pt x="1013" y="198"/>
                  </a:cubicBezTo>
                  <a:lnTo>
                    <a:pt x="1023" y="198"/>
                  </a:lnTo>
                  <a:cubicBezTo>
                    <a:pt x="1078" y="206"/>
                    <a:pt x="1130" y="228"/>
                    <a:pt x="1178" y="255"/>
                  </a:cubicBezTo>
                  <a:cubicBezTo>
                    <a:pt x="995" y="91"/>
                    <a:pt x="749" y="0"/>
                    <a:pt x="503"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4"/>
            <p:cNvSpPr/>
            <p:nvPr/>
          </p:nvSpPr>
          <p:spPr>
            <a:xfrm>
              <a:off x="1664222" y="2302871"/>
              <a:ext cx="121456" cy="183391"/>
            </a:xfrm>
            <a:custGeom>
              <a:avLst/>
              <a:gdLst/>
              <a:ahLst/>
              <a:cxnLst/>
              <a:rect l="l" t="t" r="r" b="b"/>
              <a:pathLst>
                <a:path w="816" h="1232" extrusionOk="0">
                  <a:moveTo>
                    <a:pt x="581" y="873"/>
                  </a:moveTo>
                  <a:cubicBezTo>
                    <a:pt x="581" y="874"/>
                    <a:pt x="581" y="874"/>
                    <a:pt x="581" y="874"/>
                  </a:cubicBezTo>
                  <a:lnTo>
                    <a:pt x="581" y="874"/>
                  </a:lnTo>
                  <a:cubicBezTo>
                    <a:pt x="581" y="874"/>
                    <a:pt x="581" y="874"/>
                    <a:pt x="581" y="873"/>
                  </a:cubicBezTo>
                  <a:close/>
                  <a:moveTo>
                    <a:pt x="184" y="1"/>
                  </a:moveTo>
                  <a:cubicBezTo>
                    <a:pt x="157" y="1"/>
                    <a:pt x="130" y="11"/>
                    <a:pt x="112" y="29"/>
                  </a:cubicBezTo>
                  <a:cubicBezTo>
                    <a:pt x="72" y="69"/>
                    <a:pt x="79" y="125"/>
                    <a:pt x="112" y="166"/>
                  </a:cubicBezTo>
                  <a:cubicBezTo>
                    <a:pt x="270" y="360"/>
                    <a:pt x="411" y="568"/>
                    <a:pt x="533" y="786"/>
                  </a:cubicBezTo>
                  <a:cubicBezTo>
                    <a:pt x="547" y="810"/>
                    <a:pt x="572" y="841"/>
                    <a:pt x="577" y="869"/>
                  </a:cubicBezTo>
                  <a:cubicBezTo>
                    <a:pt x="578" y="872"/>
                    <a:pt x="579" y="877"/>
                    <a:pt x="580" y="877"/>
                  </a:cubicBezTo>
                  <a:cubicBezTo>
                    <a:pt x="580" y="877"/>
                    <a:pt x="580" y="877"/>
                    <a:pt x="580" y="877"/>
                  </a:cubicBezTo>
                  <a:lnTo>
                    <a:pt x="580" y="877"/>
                  </a:lnTo>
                  <a:cubicBezTo>
                    <a:pt x="576" y="886"/>
                    <a:pt x="562" y="897"/>
                    <a:pt x="557" y="903"/>
                  </a:cubicBezTo>
                  <a:cubicBezTo>
                    <a:pt x="516" y="937"/>
                    <a:pt x="466" y="965"/>
                    <a:pt x="418" y="987"/>
                  </a:cubicBezTo>
                  <a:cubicBezTo>
                    <a:pt x="336" y="1022"/>
                    <a:pt x="250" y="1038"/>
                    <a:pt x="162" y="1038"/>
                  </a:cubicBezTo>
                  <a:cubicBezTo>
                    <a:pt x="141" y="1038"/>
                    <a:pt x="119" y="1037"/>
                    <a:pt x="97" y="1035"/>
                  </a:cubicBezTo>
                  <a:cubicBezTo>
                    <a:pt x="95" y="1035"/>
                    <a:pt x="93" y="1035"/>
                    <a:pt x="91" y="1035"/>
                  </a:cubicBezTo>
                  <a:cubicBezTo>
                    <a:pt x="41" y="1035"/>
                    <a:pt x="0" y="1085"/>
                    <a:pt x="0" y="1132"/>
                  </a:cubicBezTo>
                  <a:cubicBezTo>
                    <a:pt x="0" y="1187"/>
                    <a:pt x="44" y="1224"/>
                    <a:pt x="97" y="1228"/>
                  </a:cubicBezTo>
                  <a:cubicBezTo>
                    <a:pt x="120" y="1230"/>
                    <a:pt x="143" y="1231"/>
                    <a:pt x="165" y="1231"/>
                  </a:cubicBezTo>
                  <a:cubicBezTo>
                    <a:pt x="291" y="1231"/>
                    <a:pt x="416" y="1201"/>
                    <a:pt x="531" y="1146"/>
                  </a:cubicBezTo>
                  <a:cubicBezTo>
                    <a:pt x="658" y="1085"/>
                    <a:pt x="815" y="972"/>
                    <a:pt x="760" y="809"/>
                  </a:cubicBezTo>
                  <a:cubicBezTo>
                    <a:pt x="736" y="735"/>
                    <a:pt x="688" y="666"/>
                    <a:pt x="649" y="600"/>
                  </a:cubicBezTo>
                  <a:cubicBezTo>
                    <a:pt x="610" y="535"/>
                    <a:pt x="571" y="471"/>
                    <a:pt x="530" y="410"/>
                  </a:cubicBezTo>
                  <a:cubicBezTo>
                    <a:pt x="442" y="278"/>
                    <a:pt x="349" y="151"/>
                    <a:pt x="249" y="29"/>
                  </a:cubicBezTo>
                  <a:cubicBezTo>
                    <a:pt x="233" y="10"/>
                    <a:pt x="209" y="1"/>
                    <a:pt x="184"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4"/>
            <p:cNvSpPr/>
            <p:nvPr/>
          </p:nvSpPr>
          <p:spPr>
            <a:xfrm>
              <a:off x="1513294" y="2501148"/>
              <a:ext cx="262709" cy="123700"/>
            </a:xfrm>
            <a:custGeom>
              <a:avLst/>
              <a:gdLst/>
              <a:ahLst/>
              <a:cxnLst/>
              <a:rect l="l" t="t" r="r" b="b"/>
              <a:pathLst>
                <a:path w="1765" h="831" extrusionOk="0">
                  <a:moveTo>
                    <a:pt x="1" y="1"/>
                  </a:moveTo>
                  <a:cubicBezTo>
                    <a:pt x="7" y="300"/>
                    <a:pt x="117" y="498"/>
                    <a:pt x="237" y="624"/>
                  </a:cubicBezTo>
                  <a:cubicBezTo>
                    <a:pt x="363" y="757"/>
                    <a:pt x="563" y="831"/>
                    <a:pt x="772" y="831"/>
                  </a:cubicBezTo>
                  <a:cubicBezTo>
                    <a:pt x="849" y="831"/>
                    <a:pt x="926" y="821"/>
                    <a:pt x="1001" y="801"/>
                  </a:cubicBezTo>
                  <a:cubicBezTo>
                    <a:pt x="1534" y="655"/>
                    <a:pt x="1765" y="136"/>
                    <a:pt x="1765" y="136"/>
                  </a:cubicBezTo>
                  <a:lnTo>
                    <a:pt x="1765" y="136"/>
                  </a:lnTo>
                  <a:cubicBezTo>
                    <a:pt x="1475" y="231"/>
                    <a:pt x="1214" y="266"/>
                    <a:pt x="988" y="266"/>
                  </a:cubicBezTo>
                  <a:cubicBezTo>
                    <a:pt x="365" y="266"/>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4"/>
            <p:cNvSpPr/>
            <p:nvPr/>
          </p:nvSpPr>
          <p:spPr>
            <a:xfrm>
              <a:off x="1145204" y="2973023"/>
              <a:ext cx="666372" cy="404592"/>
            </a:xfrm>
            <a:custGeom>
              <a:avLst/>
              <a:gdLst/>
              <a:ahLst/>
              <a:cxnLst/>
              <a:rect l="l" t="t" r="r" b="b"/>
              <a:pathLst>
                <a:path w="4477" h="2718" extrusionOk="0">
                  <a:moveTo>
                    <a:pt x="110" y="0"/>
                  </a:moveTo>
                  <a:cubicBezTo>
                    <a:pt x="75" y="0"/>
                    <a:pt x="37" y="24"/>
                    <a:pt x="34" y="70"/>
                  </a:cubicBezTo>
                  <a:cubicBezTo>
                    <a:pt x="1" y="610"/>
                    <a:pt x="117" y="1164"/>
                    <a:pt x="393" y="1633"/>
                  </a:cubicBezTo>
                  <a:cubicBezTo>
                    <a:pt x="772" y="2279"/>
                    <a:pt x="1487" y="2718"/>
                    <a:pt x="2230" y="2718"/>
                  </a:cubicBezTo>
                  <a:cubicBezTo>
                    <a:pt x="2414" y="2718"/>
                    <a:pt x="2601" y="2690"/>
                    <a:pt x="2784" y="2632"/>
                  </a:cubicBezTo>
                  <a:cubicBezTo>
                    <a:pt x="3823" y="2305"/>
                    <a:pt x="4256" y="1194"/>
                    <a:pt x="4465" y="225"/>
                  </a:cubicBezTo>
                  <a:cubicBezTo>
                    <a:pt x="4476" y="171"/>
                    <a:pt x="4431" y="135"/>
                    <a:pt x="4389" y="135"/>
                  </a:cubicBezTo>
                  <a:cubicBezTo>
                    <a:pt x="4361" y="135"/>
                    <a:pt x="4335" y="151"/>
                    <a:pt x="4327" y="187"/>
                  </a:cubicBezTo>
                  <a:cubicBezTo>
                    <a:pt x="4207" y="742"/>
                    <a:pt x="4041" y="1303"/>
                    <a:pt x="3703" y="1769"/>
                  </a:cubicBezTo>
                  <a:cubicBezTo>
                    <a:pt x="3437" y="2133"/>
                    <a:pt x="3062" y="2427"/>
                    <a:pt x="2618" y="2530"/>
                  </a:cubicBezTo>
                  <a:cubicBezTo>
                    <a:pt x="2492" y="2559"/>
                    <a:pt x="2362" y="2573"/>
                    <a:pt x="2233" y="2573"/>
                  </a:cubicBezTo>
                  <a:cubicBezTo>
                    <a:pt x="1926" y="2573"/>
                    <a:pt x="1618" y="2495"/>
                    <a:pt x="1347" y="2356"/>
                  </a:cubicBezTo>
                  <a:cubicBezTo>
                    <a:pt x="513" y="1930"/>
                    <a:pt x="120" y="972"/>
                    <a:pt x="177" y="70"/>
                  </a:cubicBezTo>
                  <a:cubicBezTo>
                    <a:pt x="180" y="23"/>
                    <a:pt x="146" y="0"/>
                    <a:pt x="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4"/>
            <p:cNvSpPr/>
            <p:nvPr/>
          </p:nvSpPr>
          <p:spPr>
            <a:xfrm>
              <a:off x="2141414" y="3276244"/>
              <a:ext cx="222521" cy="1612116"/>
            </a:xfrm>
            <a:custGeom>
              <a:avLst/>
              <a:gdLst/>
              <a:ahLst/>
              <a:cxnLst/>
              <a:rect l="l" t="t" r="r" b="b"/>
              <a:pathLst>
                <a:path w="1495" h="10830" extrusionOk="0">
                  <a:moveTo>
                    <a:pt x="529" y="0"/>
                  </a:moveTo>
                  <a:cubicBezTo>
                    <a:pt x="474" y="0"/>
                    <a:pt x="420" y="44"/>
                    <a:pt x="442" y="110"/>
                  </a:cubicBezTo>
                  <a:cubicBezTo>
                    <a:pt x="679" y="839"/>
                    <a:pt x="795" y="1598"/>
                    <a:pt x="828" y="2363"/>
                  </a:cubicBezTo>
                  <a:cubicBezTo>
                    <a:pt x="947" y="5175"/>
                    <a:pt x="1" y="7930"/>
                    <a:pt x="275" y="10744"/>
                  </a:cubicBezTo>
                  <a:cubicBezTo>
                    <a:pt x="280" y="10801"/>
                    <a:pt x="327" y="10830"/>
                    <a:pt x="372" y="10830"/>
                  </a:cubicBezTo>
                  <a:cubicBezTo>
                    <a:pt x="417" y="10830"/>
                    <a:pt x="459" y="10801"/>
                    <a:pt x="454" y="10744"/>
                  </a:cubicBezTo>
                  <a:cubicBezTo>
                    <a:pt x="376" y="9942"/>
                    <a:pt x="395" y="9135"/>
                    <a:pt x="464" y="8334"/>
                  </a:cubicBezTo>
                  <a:cubicBezTo>
                    <a:pt x="699" y="5598"/>
                    <a:pt x="1495" y="2766"/>
                    <a:pt x="614" y="63"/>
                  </a:cubicBezTo>
                  <a:cubicBezTo>
                    <a:pt x="600" y="19"/>
                    <a:pt x="564" y="0"/>
                    <a:pt x="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4"/>
            <p:cNvSpPr/>
            <p:nvPr/>
          </p:nvSpPr>
          <p:spPr>
            <a:xfrm>
              <a:off x="608921" y="3515308"/>
              <a:ext cx="332070" cy="1216902"/>
            </a:xfrm>
            <a:custGeom>
              <a:avLst/>
              <a:gdLst/>
              <a:ahLst/>
              <a:cxnLst/>
              <a:rect l="l" t="t" r="r" b="b"/>
              <a:pathLst>
                <a:path w="2231" h="8175" extrusionOk="0">
                  <a:moveTo>
                    <a:pt x="2131" y="1"/>
                  </a:moveTo>
                  <a:cubicBezTo>
                    <a:pt x="2100" y="1"/>
                    <a:pt x="2071" y="18"/>
                    <a:pt x="2063" y="59"/>
                  </a:cubicBezTo>
                  <a:cubicBezTo>
                    <a:pt x="1662" y="2172"/>
                    <a:pt x="1158" y="4266"/>
                    <a:pt x="556" y="6332"/>
                  </a:cubicBezTo>
                  <a:cubicBezTo>
                    <a:pt x="384" y="6915"/>
                    <a:pt x="206" y="7496"/>
                    <a:pt x="20" y="8075"/>
                  </a:cubicBezTo>
                  <a:cubicBezTo>
                    <a:pt x="0" y="8135"/>
                    <a:pt x="50" y="8174"/>
                    <a:pt x="99" y="8174"/>
                  </a:cubicBezTo>
                  <a:cubicBezTo>
                    <a:pt x="131" y="8174"/>
                    <a:pt x="163" y="8157"/>
                    <a:pt x="176" y="8118"/>
                  </a:cubicBezTo>
                  <a:cubicBezTo>
                    <a:pt x="835" y="6071"/>
                    <a:pt x="1395" y="3991"/>
                    <a:pt x="1855" y="1890"/>
                  </a:cubicBezTo>
                  <a:cubicBezTo>
                    <a:pt x="1984" y="1295"/>
                    <a:pt x="2105" y="699"/>
                    <a:pt x="2219" y="102"/>
                  </a:cubicBezTo>
                  <a:cubicBezTo>
                    <a:pt x="2231" y="41"/>
                    <a:pt x="2179"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4"/>
            <p:cNvSpPr/>
            <p:nvPr/>
          </p:nvSpPr>
          <p:spPr>
            <a:xfrm>
              <a:off x="837693" y="1503363"/>
              <a:ext cx="1202507" cy="1270639"/>
            </a:xfrm>
            <a:custGeom>
              <a:avLst/>
              <a:gdLst/>
              <a:ahLst/>
              <a:cxnLst/>
              <a:rect l="l" t="t" r="r" b="b"/>
              <a:pathLst>
                <a:path w="8079" h="8536" extrusionOk="0">
                  <a:moveTo>
                    <a:pt x="3838" y="0"/>
                  </a:moveTo>
                  <a:cubicBezTo>
                    <a:pt x="3768" y="0"/>
                    <a:pt x="3699" y="3"/>
                    <a:pt x="3629" y="7"/>
                  </a:cubicBezTo>
                  <a:cubicBezTo>
                    <a:pt x="3075" y="45"/>
                    <a:pt x="2523" y="243"/>
                    <a:pt x="2103" y="618"/>
                  </a:cubicBezTo>
                  <a:cubicBezTo>
                    <a:pt x="1927" y="773"/>
                    <a:pt x="1776" y="957"/>
                    <a:pt x="1593" y="1103"/>
                  </a:cubicBezTo>
                  <a:cubicBezTo>
                    <a:pt x="1438" y="1226"/>
                    <a:pt x="1262" y="1319"/>
                    <a:pt x="1103" y="1438"/>
                  </a:cubicBezTo>
                  <a:cubicBezTo>
                    <a:pt x="417" y="1946"/>
                    <a:pt x="120" y="2850"/>
                    <a:pt x="50" y="3715"/>
                  </a:cubicBezTo>
                  <a:cubicBezTo>
                    <a:pt x="1" y="4322"/>
                    <a:pt x="46" y="4945"/>
                    <a:pt x="252" y="5517"/>
                  </a:cubicBezTo>
                  <a:cubicBezTo>
                    <a:pt x="459" y="6089"/>
                    <a:pt x="836" y="6607"/>
                    <a:pt x="1352" y="6910"/>
                  </a:cubicBezTo>
                  <a:cubicBezTo>
                    <a:pt x="1499" y="6996"/>
                    <a:pt x="1659" y="7066"/>
                    <a:pt x="1795" y="7171"/>
                  </a:cubicBezTo>
                  <a:cubicBezTo>
                    <a:pt x="1932" y="7275"/>
                    <a:pt x="2048" y="7425"/>
                    <a:pt x="2063" y="7600"/>
                  </a:cubicBezTo>
                  <a:cubicBezTo>
                    <a:pt x="2079" y="7773"/>
                    <a:pt x="1964" y="7965"/>
                    <a:pt x="1795" y="7984"/>
                  </a:cubicBezTo>
                  <a:cubicBezTo>
                    <a:pt x="1856" y="7999"/>
                    <a:pt x="1918" y="8007"/>
                    <a:pt x="1981" y="8007"/>
                  </a:cubicBezTo>
                  <a:cubicBezTo>
                    <a:pt x="2115" y="8007"/>
                    <a:pt x="2249" y="7972"/>
                    <a:pt x="2366" y="7905"/>
                  </a:cubicBezTo>
                  <a:lnTo>
                    <a:pt x="2366" y="7905"/>
                  </a:lnTo>
                  <a:cubicBezTo>
                    <a:pt x="2363" y="8197"/>
                    <a:pt x="2581" y="8475"/>
                    <a:pt x="2859" y="8536"/>
                  </a:cubicBezTo>
                  <a:cubicBezTo>
                    <a:pt x="2860" y="8400"/>
                    <a:pt x="2931" y="8183"/>
                    <a:pt x="3053" y="8128"/>
                  </a:cubicBezTo>
                  <a:cubicBezTo>
                    <a:pt x="2602" y="7717"/>
                    <a:pt x="2329" y="7214"/>
                    <a:pt x="2258" y="6600"/>
                  </a:cubicBezTo>
                  <a:lnTo>
                    <a:pt x="2258" y="6600"/>
                  </a:lnTo>
                  <a:cubicBezTo>
                    <a:pt x="2280" y="6605"/>
                    <a:pt x="2299" y="6613"/>
                    <a:pt x="2322" y="6616"/>
                  </a:cubicBezTo>
                  <a:cubicBezTo>
                    <a:pt x="2355" y="6622"/>
                    <a:pt x="2388" y="6624"/>
                    <a:pt x="2421" y="6624"/>
                  </a:cubicBezTo>
                  <a:cubicBezTo>
                    <a:pt x="2813" y="6624"/>
                    <a:pt x="3204" y="6276"/>
                    <a:pt x="3162" y="5876"/>
                  </a:cubicBezTo>
                  <a:lnTo>
                    <a:pt x="3162" y="5876"/>
                  </a:lnTo>
                  <a:cubicBezTo>
                    <a:pt x="3123" y="5958"/>
                    <a:pt x="3039" y="5997"/>
                    <a:pt x="2950" y="5997"/>
                  </a:cubicBezTo>
                  <a:cubicBezTo>
                    <a:pt x="2856" y="5997"/>
                    <a:pt x="2758" y="5954"/>
                    <a:pt x="2704" y="5875"/>
                  </a:cubicBezTo>
                  <a:cubicBezTo>
                    <a:pt x="2598" y="5720"/>
                    <a:pt x="2633" y="5502"/>
                    <a:pt x="2727" y="5340"/>
                  </a:cubicBezTo>
                  <a:cubicBezTo>
                    <a:pt x="2822" y="5178"/>
                    <a:pt x="2968" y="5055"/>
                    <a:pt x="3096" y="4920"/>
                  </a:cubicBezTo>
                  <a:cubicBezTo>
                    <a:pt x="3548" y="4440"/>
                    <a:pt x="3789" y="3758"/>
                    <a:pt x="3743" y="3092"/>
                  </a:cubicBezTo>
                  <a:lnTo>
                    <a:pt x="3743" y="3092"/>
                  </a:lnTo>
                  <a:cubicBezTo>
                    <a:pt x="3917" y="3297"/>
                    <a:pt x="4024" y="3558"/>
                    <a:pt x="4047" y="3827"/>
                  </a:cubicBezTo>
                  <a:cubicBezTo>
                    <a:pt x="4556" y="3588"/>
                    <a:pt x="4945" y="3095"/>
                    <a:pt x="5068" y="2535"/>
                  </a:cubicBezTo>
                  <a:lnTo>
                    <a:pt x="5068" y="2535"/>
                  </a:lnTo>
                  <a:cubicBezTo>
                    <a:pt x="5058" y="3005"/>
                    <a:pt x="5425" y="3451"/>
                    <a:pt x="5877" y="3522"/>
                  </a:cubicBezTo>
                  <a:cubicBezTo>
                    <a:pt x="5726" y="3313"/>
                    <a:pt x="5752" y="2990"/>
                    <a:pt x="5934" y="2808"/>
                  </a:cubicBezTo>
                  <a:cubicBezTo>
                    <a:pt x="6661" y="3318"/>
                    <a:pt x="7120" y="4205"/>
                    <a:pt x="7126" y="5107"/>
                  </a:cubicBezTo>
                  <a:cubicBezTo>
                    <a:pt x="7127" y="5366"/>
                    <a:pt x="7123" y="5684"/>
                    <a:pt x="7343" y="5811"/>
                  </a:cubicBezTo>
                  <a:cubicBezTo>
                    <a:pt x="7393" y="5840"/>
                    <a:pt x="7448" y="5853"/>
                    <a:pt x="7503" y="5853"/>
                  </a:cubicBezTo>
                  <a:cubicBezTo>
                    <a:pt x="7643" y="5853"/>
                    <a:pt x="7788" y="5771"/>
                    <a:pt x="7877" y="5654"/>
                  </a:cubicBezTo>
                  <a:cubicBezTo>
                    <a:pt x="8000" y="5491"/>
                    <a:pt x="8041" y="5280"/>
                    <a:pt x="8078" y="5076"/>
                  </a:cubicBezTo>
                  <a:lnTo>
                    <a:pt x="8078" y="5076"/>
                  </a:lnTo>
                  <a:cubicBezTo>
                    <a:pt x="8039" y="5103"/>
                    <a:pt x="7998" y="5115"/>
                    <a:pt x="7955" y="5115"/>
                  </a:cubicBezTo>
                  <a:cubicBezTo>
                    <a:pt x="7791" y="5115"/>
                    <a:pt x="7621" y="4934"/>
                    <a:pt x="7607" y="4747"/>
                  </a:cubicBezTo>
                  <a:cubicBezTo>
                    <a:pt x="7589" y="4513"/>
                    <a:pt x="7716" y="4296"/>
                    <a:pt x="7804" y="4078"/>
                  </a:cubicBezTo>
                  <a:cubicBezTo>
                    <a:pt x="8011" y="3566"/>
                    <a:pt x="8013" y="2970"/>
                    <a:pt x="7807" y="2458"/>
                  </a:cubicBezTo>
                  <a:cubicBezTo>
                    <a:pt x="7600" y="1945"/>
                    <a:pt x="7189" y="1523"/>
                    <a:pt x="6690" y="1310"/>
                  </a:cubicBezTo>
                  <a:cubicBezTo>
                    <a:pt x="6910" y="1233"/>
                    <a:pt x="7104" y="1082"/>
                    <a:pt x="7235" y="887"/>
                  </a:cubicBezTo>
                  <a:lnTo>
                    <a:pt x="7235" y="887"/>
                  </a:lnTo>
                  <a:cubicBezTo>
                    <a:pt x="7201" y="889"/>
                    <a:pt x="7167" y="890"/>
                    <a:pt x="7133" y="890"/>
                  </a:cubicBezTo>
                  <a:cubicBezTo>
                    <a:pt x="6480" y="890"/>
                    <a:pt x="5876" y="527"/>
                    <a:pt x="5260" y="288"/>
                  </a:cubicBezTo>
                  <a:cubicBezTo>
                    <a:pt x="4806" y="111"/>
                    <a:pt x="4323" y="0"/>
                    <a:pt x="3838"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4"/>
            <p:cNvSpPr/>
            <p:nvPr/>
          </p:nvSpPr>
          <p:spPr>
            <a:xfrm>
              <a:off x="243064" y="4958769"/>
              <a:ext cx="425097" cy="367378"/>
            </a:xfrm>
            <a:custGeom>
              <a:avLst/>
              <a:gdLst/>
              <a:ahLst/>
              <a:cxnLst/>
              <a:rect l="l" t="t" r="r" b="b"/>
              <a:pathLst>
                <a:path w="2856" h="2468" extrusionOk="0">
                  <a:moveTo>
                    <a:pt x="503" y="0"/>
                  </a:moveTo>
                  <a:cubicBezTo>
                    <a:pt x="282" y="0"/>
                    <a:pt x="45" y="241"/>
                    <a:pt x="23" y="827"/>
                  </a:cubicBezTo>
                  <a:cubicBezTo>
                    <a:pt x="0" y="1426"/>
                    <a:pt x="208" y="2158"/>
                    <a:pt x="432" y="2167"/>
                  </a:cubicBezTo>
                  <a:cubicBezTo>
                    <a:pt x="434" y="2167"/>
                    <a:pt x="435" y="2167"/>
                    <a:pt x="437" y="2167"/>
                  </a:cubicBezTo>
                  <a:cubicBezTo>
                    <a:pt x="569" y="2167"/>
                    <a:pt x="678" y="1907"/>
                    <a:pt x="748" y="1570"/>
                  </a:cubicBezTo>
                  <a:cubicBezTo>
                    <a:pt x="811" y="2050"/>
                    <a:pt x="963" y="2461"/>
                    <a:pt x="1123" y="2467"/>
                  </a:cubicBezTo>
                  <a:cubicBezTo>
                    <a:pt x="1124" y="2467"/>
                    <a:pt x="1125" y="2467"/>
                    <a:pt x="1126" y="2467"/>
                  </a:cubicBezTo>
                  <a:cubicBezTo>
                    <a:pt x="1274" y="2467"/>
                    <a:pt x="1393" y="2120"/>
                    <a:pt x="1463" y="1691"/>
                  </a:cubicBezTo>
                  <a:cubicBezTo>
                    <a:pt x="1538" y="2057"/>
                    <a:pt x="1672" y="2351"/>
                    <a:pt x="1814" y="2356"/>
                  </a:cubicBezTo>
                  <a:cubicBezTo>
                    <a:pt x="1815" y="2356"/>
                    <a:pt x="1816" y="2356"/>
                    <a:pt x="1817" y="2356"/>
                  </a:cubicBezTo>
                  <a:cubicBezTo>
                    <a:pt x="1940" y="2356"/>
                    <a:pt x="2041" y="2139"/>
                    <a:pt x="2111" y="1845"/>
                  </a:cubicBezTo>
                  <a:cubicBezTo>
                    <a:pt x="2189" y="2148"/>
                    <a:pt x="2307" y="2375"/>
                    <a:pt x="2431" y="2379"/>
                  </a:cubicBezTo>
                  <a:cubicBezTo>
                    <a:pt x="2433" y="2379"/>
                    <a:pt x="2434" y="2379"/>
                    <a:pt x="2435" y="2379"/>
                  </a:cubicBezTo>
                  <a:cubicBezTo>
                    <a:pt x="2657" y="2379"/>
                    <a:pt x="2810" y="1666"/>
                    <a:pt x="2832" y="1071"/>
                  </a:cubicBezTo>
                  <a:cubicBezTo>
                    <a:pt x="2855" y="474"/>
                    <a:pt x="2738" y="222"/>
                    <a:pt x="2513" y="213"/>
                  </a:cubicBezTo>
                  <a:cubicBezTo>
                    <a:pt x="2510" y="213"/>
                    <a:pt x="2507" y="213"/>
                    <a:pt x="2503" y="213"/>
                  </a:cubicBezTo>
                  <a:cubicBezTo>
                    <a:pt x="2382" y="213"/>
                    <a:pt x="2256" y="289"/>
                    <a:pt x="2163" y="451"/>
                  </a:cubicBezTo>
                  <a:cubicBezTo>
                    <a:pt x="2110" y="279"/>
                    <a:pt x="2021" y="195"/>
                    <a:pt x="1896" y="190"/>
                  </a:cubicBezTo>
                  <a:cubicBezTo>
                    <a:pt x="1892" y="190"/>
                    <a:pt x="1888" y="190"/>
                    <a:pt x="1884" y="190"/>
                  </a:cubicBezTo>
                  <a:cubicBezTo>
                    <a:pt x="1747" y="190"/>
                    <a:pt x="1604" y="283"/>
                    <a:pt x="1510" y="492"/>
                  </a:cubicBezTo>
                  <a:cubicBezTo>
                    <a:pt x="1469" y="185"/>
                    <a:pt x="1368" y="33"/>
                    <a:pt x="1215" y="27"/>
                  </a:cubicBezTo>
                  <a:cubicBezTo>
                    <a:pt x="1212" y="27"/>
                    <a:pt x="1208" y="27"/>
                    <a:pt x="1205" y="27"/>
                  </a:cubicBezTo>
                  <a:cubicBezTo>
                    <a:pt x="1062" y="27"/>
                    <a:pt x="912" y="156"/>
                    <a:pt x="816" y="424"/>
                  </a:cubicBezTo>
                  <a:cubicBezTo>
                    <a:pt x="776" y="137"/>
                    <a:pt x="673" y="6"/>
                    <a:pt x="514" y="1"/>
                  </a:cubicBezTo>
                  <a:cubicBezTo>
                    <a:pt x="511" y="0"/>
                    <a:pt x="507" y="0"/>
                    <a:pt x="503"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4"/>
            <p:cNvSpPr/>
            <p:nvPr/>
          </p:nvSpPr>
          <p:spPr>
            <a:xfrm>
              <a:off x="2117152" y="4947307"/>
              <a:ext cx="425097" cy="367378"/>
            </a:xfrm>
            <a:custGeom>
              <a:avLst/>
              <a:gdLst/>
              <a:ahLst/>
              <a:cxnLst/>
              <a:rect l="l" t="t" r="r" b="b"/>
              <a:pathLst>
                <a:path w="2856" h="2468" extrusionOk="0">
                  <a:moveTo>
                    <a:pt x="503" y="1"/>
                  </a:moveTo>
                  <a:cubicBezTo>
                    <a:pt x="282" y="1"/>
                    <a:pt x="46" y="241"/>
                    <a:pt x="24" y="828"/>
                  </a:cubicBezTo>
                  <a:cubicBezTo>
                    <a:pt x="1" y="1426"/>
                    <a:pt x="209" y="2158"/>
                    <a:pt x="432" y="2167"/>
                  </a:cubicBezTo>
                  <a:cubicBezTo>
                    <a:pt x="434" y="2167"/>
                    <a:pt x="435" y="2167"/>
                    <a:pt x="436" y="2167"/>
                  </a:cubicBezTo>
                  <a:cubicBezTo>
                    <a:pt x="570" y="2167"/>
                    <a:pt x="679" y="1907"/>
                    <a:pt x="749" y="1571"/>
                  </a:cubicBezTo>
                  <a:cubicBezTo>
                    <a:pt x="812" y="2051"/>
                    <a:pt x="963" y="2461"/>
                    <a:pt x="1123" y="2468"/>
                  </a:cubicBezTo>
                  <a:cubicBezTo>
                    <a:pt x="1124" y="2468"/>
                    <a:pt x="1126" y="2468"/>
                    <a:pt x="1127" y="2468"/>
                  </a:cubicBezTo>
                  <a:cubicBezTo>
                    <a:pt x="1275" y="2468"/>
                    <a:pt x="1393" y="2122"/>
                    <a:pt x="1463" y="1692"/>
                  </a:cubicBezTo>
                  <a:cubicBezTo>
                    <a:pt x="1538" y="2058"/>
                    <a:pt x="1673" y="2351"/>
                    <a:pt x="1814" y="2357"/>
                  </a:cubicBezTo>
                  <a:cubicBezTo>
                    <a:pt x="1816" y="2357"/>
                    <a:pt x="1817" y="2357"/>
                    <a:pt x="1818" y="2357"/>
                  </a:cubicBezTo>
                  <a:cubicBezTo>
                    <a:pt x="1940" y="2357"/>
                    <a:pt x="2041" y="2140"/>
                    <a:pt x="2112" y="1846"/>
                  </a:cubicBezTo>
                  <a:cubicBezTo>
                    <a:pt x="2190" y="2149"/>
                    <a:pt x="2308" y="2375"/>
                    <a:pt x="2432" y="2380"/>
                  </a:cubicBezTo>
                  <a:cubicBezTo>
                    <a:pt x="2433" y="2381"/>
                    <a:pt x="2434" y="2381"/>
                    <a:pt x="2436" y="2381"/>
                  </a:cubicBezTo>
                  <a:cubicBezTo>
                    <a:pt x="2658" y="2381"/>
                    <a:pt x="2811" y="1667"/>
                    <a:pt x="2833" y="1072"/>
                  </a:cubicBezTo>
                  <a:cubicBezTo>
                    <a:pt x="2856" y="474"/>
                    <a:pt x="2738" y="222"/>
                    <a:pt x="2514" y="214"/>
                  </a:cubicBezTo>
                  <a:cubicBezTo>
                    <a:pt x="2510" y="214"/>
                    <a:pt x="2506" y="214"/>
                    <a:pt x="2502" y="214"/>
                  </a:cubicBezTo>
                  <a:cubicBezTo>
                    <a:pt x="2381" y="214"/>
                    <a:pt x="2256" y="290"/>
                    <a:pt x="2164" y="452"/>
                  </a:cubicBezTo>
                  <a:cubicBezTo>
                    <a:pt x="2111" y="279"/>
                    <a:pt x="2021" y="195"/>
                    <a:pt x="1896" y="191"/>
                  </a:cubicBezTo>
                  <a:cubicBezTo>
                    <a:pt x="1892" y="191"/>
                    <a:pt x="1889" y="191"/>
                    <a:pt x="1885" y="191"/>
                  </a:cubicBezTo>
                  <a:cubicBezTo>
                    <a:pt x="1748" y="191"/>
                    <a:pt x="1605" y="283"/>
                    <a:pt x="1510" y="493"/>
                  </a:cubicBezTo>
                  <a:cubicBezTo>
                    <a:pt x="1469" y="185"/>
                    <a:pt x="1369" y="33"/>
                    <a:pt x="1216" y="28"/>
                  </a:cubicBezTo>
                  <a:cubicBezTo>
                    <a:pt x="1213" y="28"/>
                    <a:pt x="1210" y="28"/>
                    <a:pt x="1207" y="28"/>
                  </a:cubicBezTo>
                  <a:cubicBezTo>
                    <a:pt x="1064" y="28"/>
                    <a:pt x="913" y="155"/>
                    <a:pt x="817" y="426"/>
                  </a:cubicBezTo>
                  <a:cubicBezTo>
                    <a:pt x="777" y="138"/>
                    <a:pt x="674" y="7"/>
                    <a:pt x="515" y="1"/>
                  </a:cubicBezTo>
                  <a:cubicBezTo>
                    <a:pt x="511" y="1"/>
                    <a:pt x="507" y="1"/>
                    <a:pt x="503" y="1"/>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25"/>
        <p:cNvGrpSpPr/>
        <p:nvPr/>
      </p:nvGrpSpPr>
      <p:grpSpPr>
        <a:xfrm>
          <a:off x="0" y="0"/>
          <a:ext cx="0" cy="0"/>
          <a:chOff x="0" y="0"/>
          <a:chExt cx="0" cy="0"/>
        </a:xfrm>
      </p:grpSpPr>
      <p:grpSp>
        <p:nvGrpSpPr>
          <p:cNvPr id="1226" name="Google Shape;1226;p55"/>
          <p:cNvGrpSpPr/>
          <p:nvPr/>
        </p:nvGrpSpPr>
        <p:grpSpPr>
          <a:xfrm>
            <a:off x="360375" y="358950"/>
            <a:ext cx="8697250" cy="4425600"/>
            <a:chOff x="-2713050" y="375225"/>
            <a:chExt cx="8697250" cy="4425600"/>
          </a:xfrm>
        </p:grpSpPr>
        <p:grpSp>
          <p:nvGrpSpPr>
            <p:cNvPr id="1227" name="Google Shape;1227;p55"/>
            <p:cNvGrpSpPr/>
            <p:nvPr/>
          </p:nvGrpSpPr>
          <p:grpSpPr>
            <a:xfrm>
              <a:off x="-2713050" y="375225"/>
              <a:ext cx="8697250" cy="4425600"/>
              <a:chOff x="-2713050" y="375225"/>
              <a:chExt cx="8697250" cy="4425600"/>
            </a:xfrm>
          </p:grpSpPr>
          <p:sp>
            <p:nvSpPr>
              <p:cNvPr id="1228" name="Google Shape;1228;p55"/>
              <p:cNvSpPr/>
              <p:nvPr/>
            </p:nvSpPr>
            <p:spPr>
              <a:xfrm>
                <a:off x="-2713050" y="375225"/>
                <a:ext cx="84486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5694925" y="2922575"/>
                <a:ext cx="289275" cy="1170525"/>
              </a:xfrm>
              <a:custGeom>
                <a:avLst/>
                <a:gdLst/>
                <a:ahLst/>
                <a:cxnLst/>
                <a:rect l="l" t="t" r="r" b="b"/>
                <a:pathLst>
                  <a:path w="11571" h="46821" extrusionOk="0">
                    <a:moveTo>
                      <a:pt x="0" y="46460"/>
                    </a:moveTo>
                    <a:lnTo>
                      <a:pt x="11571" y="46821"/>
                    </a:lnTo>
                    <a:lnTo>
                      <a:pt x="723" y="0"/>
                    </a:lnTo>
                    <a:close/>
                  </a:path>
                </a:pathLst>
              </a:custGeom>
              <a:solidFill>
                <a:schemeClr val="dk2"/>
              </a:solidFill>
              <a:ln>
                <a:noFill/>
              </a:ln>
              <a:effectLst>
                <a:outerShdw blurRad="57150" dist="38100" dir="5400000" algn="bl" rotWithShape="0">
                  <a:schemeClr val="dk1">
                    <a:alpha val="50000"/>
                  </a:schemeClr>
                </a:outerShdw>
              </a:effectLst>
            </p:spPr>
          </p:sp>
        </p:grpSp>
        <p:sp>
          <p:nvSpPr>
            <p:cNvPr id="1230" name="Google Shape;1230;p55"/>
            <p:cNvSpPr/>
            <p:nvPr/>
          </p:nvSpPr>
          <p:spPr>
            <a:xfrm>
              <a:off x="5562425" y="2839125"/>
              <a:ext cx="167100" cy="1325400"/>
            </a:xfrm>
            <a:prstGeom prst="roundRect">
              <a:avLst>
                <a:gd name="adj" fmla="val 316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 name="Google Shape;1231;p55"/>
          <p:cNvSpPr txBox="1">
            <a:spLocks noGrp="1"/>
          </p:cNvSpPr>
          <p:nvPr>
            <p:ph type="title"/>
          </p:nvPr>
        </p:nvSpPr>
        <p:spPr>
          <a:xfrm>
            <a:off x="1458450" y="3094788"/>
            <a:ext cx="62271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—ALGUIEN FAMOSO</a:t>
            </a:r>
            <a:endParaRPr>
              <a:solidFill>
                <a:schemeClr val="accent1"/>
              </a:solidFill>
            </a:endParaRPr>
          </a:p>
        </p:txBody>
      </p:sp>
      <p:sp>
        <p:nvSpPr>
          <p:cNvPr id="1232" name="Google Shape;1232;p55"/>
          <p:cNvSpPr txBox="1">
            <a:spLocks noGrp="1"/>
          </p:cNvSpPr>
          <p:nvPr>
            <p:ph type="subTitle" idx="1"/>
          </p:nvPr>
        </p:nvSpPr>
        <p:spPr>
          <a:xfrm>
            <a:off x="1458150" y="1516813"/>
            <a:ext cx="6227700" cy="174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“Esta es una cita. Son palabras llenas de sabiduría que alguien importante dijo y que pueden inspirar a todo el mundo”.</a:t>
            </a:r>
            <a:endParaRPr/>
          </a:p>
        </p:txBody>
      </p:sp>
      <p:sp>
        <p:nvSpPr>
          <p:cNvPr id="1233" name="Google Shape;1233;p55"/>
          <p:cNvSpPr/>
          <p:nvPr/>
        </p:nvSpPr>
        <p:spPr>
          <a:xfrm>
            <a:off x="7792530" y="3532179"/>
            <a:ext cx="1360183" cy="1393663"/>
          </a:xfrm>
          <a:custGeom>
            <a:avLst/>
            <a:gdLst/>
            <a:ahLst/>
            <a:cxnLst/>
            <a:rect l="l" t="t" r="r" b="b"/>
            <a:pathLst>
              <a:path w="13515" h="13848" extrusionOk="0">
                <a:moveTo>
                  <a:pt x="1801" y="0"/>
                </a:moveTo>
                <a:cubicBezTo>
                  <a:pt x="1766" y="0"/>
                  <a:pt x="1736" y="14"/>
                  <a:pt x="1713" y="32"/>
                </a:cubicBezTo>
                <a:cubicBezTo>
                  <a:pt x="1672" y="62"/>
                  <a:pt x="1658" y="117"/>
                  <a:pt x="1673" y="165"/>
                </a:cubicBezTo>
                <a:lnTo>
                  <a:pt x="2132" y="1678"/>
                </a:lnTo>
                <a:lnTo>
                  <a:pt x="1868" y="1793"/>
                </a:lnTo>
                <a:cubicBezTo>
                  <a:pt x="1451" y="559"/>
                  <a:pt x="1188" y="315"/>
                  <a:pt x="1045" y="315"/>
                </a:cubicBezTo>
                <a:cubicBezTo>
                  <a:pt x="1020" y="315"/>
                  <a:pt x="998" y="322"/>
                  <a:pt x="980" y="334"/>
                </a:cubicBezTo>
                <a:cubicBezTo>
                  <a:pt x="930" y="364"/>
                  <a:pt x="915" y="431"/>
                  <a:pt x="938" y="485"/>
                </a:cubicBezTo>
                <a:lnTo>
                  <a:pt x="1564" y="1951"/>
                </a:lnTo>
                <a:lnTo>
                  <a:pt x="1319" y="2117"/>
                </a:lnTo>
                <a:cubicBezTo>
                  <a:pt x="674" y="1270"/>
                  <a:pt x="375" y="1069"/>
                  <a:pt x="236" y="1069"/>
                </a:cubicBezTo>
                <a:cubicBezTo>
                  <a:pt x="111" y="1069"/>
                  <a:pt x="116" y="1234"/>
                  <a:pt x="116" y="1234"/>
                </a:cubicBezTo>
                <a:lnTo>
                  <a:pt x="1065" y="2256"/>
                </a:lnTo>
                <a:lnTo>
                  <a:pt x="869" y="2406"/>
                </a:lnTo>
                <a:cubicBezTo>
                  <a:pt x="453" y="2047"/>
                  <a:pt x="245" y="1942"/>
                  <a:pt x="144" y="1942"/>
                </a:cubicBezTo>
                <a:cubicBezTo>
                  <a:pt x="0" y="1942"/>
                  <a:pt x="71" y="2154"/>
                  <a:pt x="71" y="2154"/>
                </a:cubicBezTo>
                <a:lnTo>
                  <a:pt x="1242" y="3106"/>
                </a:lnTo>
                <a:cubicBezTo>
                  <a:pt x="1757" y="4306"/>
                  <a:pt x="2547" y="4538"/>
                  <a:pt x="2547" y="4538"/>
                </a:cubicBezTo>
                <a:lnTo>
                  <a:pt x="4321" y="12612"/>
                </a:lnTo>
                <a:cubicBezTo>
                  <a:pt x="4484" y="13356"/>
                  <a:pt x="5143" y="13848"/>
                  <a:pt x="5856" y="13848"/>
                </a:cubicBezTo>
                <a:cubicBezTo>
                  <a:pt x="6039" y="13848"/>
                  <a:pt x="6224" y="13816"/>
                  <a:pt x="6406" y="13748"/>
                </a:cubicBezTo>
                <a:lnTo>
                  <a:pt x="8130" y="13107"/>
                </a:lnTo>
                <a:lnTo>
                  <a:pt x="13412" y="11138"/>
                </a:lnTo>
                <a:lnTo>
                  <a:pt x="13509" y="8373"/>
                </a:lnTo>
                <a:cubicBezTo>
                  <a:pt x="13515" y="8229"/>
                  <a:pt x="13397" y="8118"/>
                  <a:pt x="13264" y="8118"/>
                </a:cubicBezTo>
                <a:cubicBezTo>
                  <a:pt x="13235" y="8118"/>
                  <a:pt x="13205" y="8124"/>
                  <a:pt x="13175" y="8135"/>
                </a:cubicBezTo>
                <a:lnTo>
                  <a:pt x="7775" y="10225"/>
                </a:lnTo>
                <a:lnTo>
                  <a:pt x="7775" y="10226"/>
                </a:lnTo>
                <a:lnTo>
                  <a:pt x="6389" y="10762"/>
                </a:lnTo>
                <a:cubicBezTo>
                  <a:pt x="5933" y="9736"/>
                  <a:pt x="3503" y="4038"/>
                  <a:pt x="3503" y="4038"/>
                </a:cubicBezTo>
                <a:lnTo>
                  <a:pt x="3826" y="3480"/>
                </a:lnTo>
                <a:cubicBezTo>
                  <a:pt x="3974" y="3221"/>
                  <a:pt x="4033" y="2922"/>
                  <a:pt x="4009" y="2625"/>
                </a:cubicBezTo>
                <a:cubicBezTo>
                  <a:pt x="3970" y="2119"/>
                  <a:pt x="4073" y="1727"/>
                  <a:pt x="4148" y="1520"/>
                </a:cubicBezTo>
                <a:cubicBezTo>
                  <a:pt x="4176" y="1443"/>
                  <a:pt x="4114" y="1371"/>
                  <a:pt x="4041" y="1371"/>
                </a:cubicBezTo>
                <a:cubicBezTo>
                  <a:pt x="4024" y="1371"/>
                  <a:pt x="4006" y="1375"/>
                  <a:pt x="3989" y="1384"/>
                </a:cubicBezTo>
                <a:cubicBezTo>
                  <a:pt x="3637" y="1556"/>
                  <a:pt x="3587" y="2339"/>
                  <a:pt x="3587" y="2339"/>
                </a:cubicBezTo>
                <a:lnTo>
                  <a:pt x="3153" y="2512"/>
                </a:lnTo>
                <a:lnTo>
                  <a:pt x="2624" y="1758"/>
                </a:lnTo>
                <a:cubicBezTo>
                  <a:pt x="2244" y="279"/>
                  <a:pt x="1961" y="0"/>
                  <a:pt x="1801"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56"/>
          <p:cNvSpPr txBox="1">
            <a:spLocks noGrp="1"/>
          </p:cNvSpPr>
          <p:nvPr>
            <p:ph type="title"/>
          </p:nvPr>
        </p:nvSpPr>
        <p:spPr>
          <a:xfrm>
            <a:off x="4132600" y="1884550"/>
            <a:ext cx="42978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150 000</a:t>
            </a:r>
            <a:endParaRPr/>
          </a:p>
        </p:txBody>
      </p:sp>
      <p:sp>
        <p:nvSpPr>
          <p:cNvPr id="1239" name="Google Shape;1239;p56"/>
          <p:cNvSpPr txBox="1">
            <a:spLocks noGrp="1"/>
          </p:cNvSpPr>
          <p:nvPr>
            <p:ph type="subTitle" idx="1"/>
          </p:nvPr>
        </p:nvSpPr>
        <p:spPr>
          <a:xfrm>
            <a:off x="4133950" y="3064975"/>
            <a:ext cx="4295100" cy="66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Las cifras grandes pueden ayudarte a captar la atención del público</a:t>
            </a:r>
            <a:endParaRPr/>
          </a:p>
        </p:txBody>
      </p:sp>
      <p:grpSp>
        <p:nvGrpSpPr>
          <p:cNvPr id="1240" name="Google Shape;1240;p56"/>
          <p:cNvGrpSpPr/>
          <p:nvPr/>
        </p:nvGrpSpPr>
        <p:grpSpPr>
          <a:xfrm>
            <a:off x="715099" y="1430374"/>
            <a:ext cx="3193404" cy="2648282"/>
            <a:chOff x="4787719" y="3667754"/>
            <a:chExt cx="408134" cy="338465"/>
          </a:xfrm>
        </p:grpSpPr>
        <p:sp>
          <p:nvSpPr>
            <p:cNvPr id="1241" name="Google Shape;1241;p56"/>
            <p:cNvSpPr/>
            <p:nvPr/>
          </p:nvSpPr>
          <p:spPr>
            <a:xfrm>
              <a:off x="4947945" y="3758941"/>
              <a:ext cx="87683" cy="156090"/>
            </a:xfrm>
            <a:custGeom>
              <a:avLst/>
              <a:gdLst/>
              <a:ahLst/>
              <a:cxnLst/>
              <a:rect l="l" t="t" r="r" b="b"/>
              <a:pathLst>
                <a:path w="2502" h="4454" extrusionOk="0">
                  <a:moveTo>
                    <a:pt x="1254" y="0"/>
                  </a:moveTo>
                  <a:cubicBezTo>
                    <a:pt x="1102" y="0"/>
                    <a:pt x="954" y="108"/>
                    <a:pt x="954" y="322"/>
                  </a:cubicBezTo>
                  <a:lnTo>
                    <a:pt x="954" y="798"/>
                  </a:lnTo>
                  <a:lnTo>
                    <a:pt x="1" y="798"/>
                  </a:lnTo>
                  <a:lnTo>
                    <a:pt x="1" y="1322"/>
                  </a:lnTo>
                  <a:cubicBezTo>
                    <a:pt x="906" y="1584"/>
                    <a:pt x="906" y="2870"/>
                    <a:pt x="1" y="3132"/>
                  </a:cubicBezTo>
                  <a:lnTo>
                    <a:pt x="1" y="3656"/>
                  </a:lnTo>
                  <a:lnTo>
                    <a:pt x="954" y="3656"/>
                  </a:lnTo>
                  <a:lnTo>
                    <a:pt x="954" y="4132"/>
                  </a:lnTo>
                  <a:cubicBezTo>
                    <a:pt x="954" y="4346"/>
                    <a:pt x="1102" y="4454"/>
                    <a:pt x="1254" y="4454"/>
                  </a:cubicBezTo>
                  <a:cubicBezTo>
                    <a:pt x="1406" y="4454"/>
                    <a:pt x="1561" y="4346"/>
                    <a:pt x="1573" y="4132"/>
                  </a:cubicBezTo>
                  <a:lnTo>
                    <a:pt x="1573" y="3656"/>
                  </a:lnTo>
                  <a:lnTo>
                    <a:pt x="2501" y="3656"/>
                  </a:lnTo>
                  <a:lnTo>
                    <a:pt x="2501" y="3132"/>
                  </a:lnTo>
                  <a:cubicBezTo>
                    <a:pt x="1596" y="2870"/>
                    <a:pt x="1596" y="1584"/>
                    <a:pt x="2501" y="1322"/>
                  </a:cubicBezTo>
                  <a:lnTo>
                    <a:pt x="2501" y="798"/>
                  </a:lnTo>
                  <a:lnTo>
                    <a:pt x="1573" y="798"/>
                  </a:lnTo>
                  <a:lnTo>
                    <a:pt x="1573" y="322"/>
                  </a:lnTo>
                  <a:cubicBezTo>
                    <a:pt x="1561" y="108"/>
                    <a:pt x="1406" y="0"/>
                    <a:pt x="1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6"/>
            <p:cNvSpPr/>
            <p:nvPr/>
          </p:nvSpPr>
          <p:spPr>
            <a:xfrm>
              <a:off x="5003036" y="3667754"/>
              <a:ext cx="192818" cy="338465"/>
            </a:xfrm>
            <a:custGeom>
              <a:avLst/>
              <a:gdLst/>
              <a:ahLst/>
              <a:cxnLst/>
              <a:rect l="l" t="t" r="r" b="b"/>
              <a:pathLst>
                <a:path w="5502" h="9658" extrusionOk="0">
                  <a:moveTo>
                    <a:pt x="1207" y="1"/>
                  </a:moveTo>
                  <a:cubicBezTo>
                    <a:pt x="610" y="1"/>
                    <a:pt x="14" y="425"/>
                    <a:pt x="1" y="1185"/>
                  </a:cubicBezTo>
                  <a:lnTo>
                    <a:pt x="1" y="2043"/>
                  </a:lnTo>
                  <a:cubicBezTo>
                    <a:pt x="310" y="2138"/>
                    <a:pt x="548" y="2424"/>
                    <a:pt x="620" y="2781"/>
                  </a:cubicBezTo>
                  <a:lnTo>
                    <a:pt x="1572" y="2781"/>
                  </a:lnTo>
                  <a:lnTo>
                    <a:pt x="1572" y="4519"/>
                  </a:lnTo>
                  <a:lnTo>
                    <a:pt x="1191" y="4519"/>
                  </a:lnTo>
                  <a:cubicBezTo>
                    <a:pt x="787" y="4543"/>
                    <a:pt x="787" y="5115"/>
                    <a:pt x="1191" y="5139"/>
                  </a:cubicBezTo>
                  <a:lnTo>
                    <a:pt x="1572" y="5139"/>
                  </a:lnTo>
                  <a:lnTo>
                    <a:pt x="1572" y="6877"/>
                  </a:lnTo>
                  <a:lnTo>
                    <a:pt x="620" y="6877"/>
                  </a:lnTo>
                  <a:cubicBezTo>
                    <a:pt x="548" y="7234"/>
                    <a:pt x="310" y="7520"/>
                    <a:pt x="1" y="7615"/>
                  </a:cubicBezTo>
                  <a:lnTo>
                    <a:pt x="1" y="8473"/>
                  </a:lnTo>
                  <a:cubicBezTo>
                    <a:pt x="14" y="9233"/>
                    <a:pt x="610" y="9657"/>
                    <a:pt x="1207" y="9657"/>
                  </a:cubicBezTo>
                  <a:cubicBezTo>
                    <a:pt x="1676" y="9657"/>
                    <a:pt x="2146" y="9395"/>
                    <a:pt x="2335" y="8830"/>
                  </a:cubicBezTo>
                  <a:lnTo>
                    <a:pt x="2406" y="8592"/>
                  </a:lnTo>
                  <a:lnTo>
                    <a:pt x="2668" y="8615"/>
                  </a:lnTo>
                  <a:cubicBezTo>
                    <a:pt x="2710" y="8620"/>
                    <a:pt x="2752" y="8622"/>
                    <a:pt x="2794" y="8622"/>
                  </a:cubicBezTo>
                  <a:cubicBezTo>
                    <a:pt x="3682" y="8622"/>
                    <a:pt x="4319" y="7671"/>
                    <a:pt x="3978" y="6829"/>
                  </a:cubicBezTo>
                  <a:lnTo>
                    <a:pt x="3978" y="6829"/>
                  </a:lnTo>
                  <a:cubicBezTo>
                    <a:pt x="3859" y="6853"/>
                    <a:pt x="3763" y="6853"/>
                    <a:pt x="3644" y="6853"/>
                  </a:cubicBezTo>
                  <a:lnTo>
                    <a:pt x="3430" y="6853"/>
                  </a:lnTo>
                  <a:lnTo>
                    <a:pt x="3430" y="6234"/>
                  </a:lnTo>
                  <a:lnTo>
                    <a:pt x="3644" y="6234"/>
                  </a:lnTo>
                  <a:cubicBezTo>
                    <a:pt x="5502" y="6163"/>
                    <a:pt x="5502" y="3495"/>
                    <a:pt x="3644" y="3424"/>
                  </a:cubicBezTo>
                  <a:lnTo>
                    <a:pt x="3430" y="3424"/>
                  </a:lnTo>
                  <a:lnTo>
                    <a:pt x="3430" y="2805"/>
                  </a:lnTo>
                  <a:lnTo>
                    <a:pt x="3644" y="2805"/>
                  </a:lnTo>
                  <a:cubicBezTo>
                    <a:pt x="3763" y="2805"/>
                    <a:pt x="3859" y="2805"/>
                    <a:pt x="3978" y="2829"/>
                  </a:cubicBezTo>
                  <a:cubicBezTo>
                    <a:pt x="4319" y="1987"/>
                    <a:pt x="3682" y="1036"/>
                    <a:pt x="2794" y="1036"/>
                  </a:cubicBezTo>
                  <a:cubicBezTo>
                    <a:pt x="2752" y="1036"/>
                    <a:pt x="2710" y="1038"/>
                    <a:pt x="2668" y="1043"/>
                  </a:cubicBezTo>
                  <a:lnTo>
                    <a:pt x="2406" y="1066"/>
                  </a:lnTo>
                  <a:lnTo>
                    <a:pt x="2335" y="828"/>
                  </a:lnTo>
                  <a:cubicBezTo>
                    <a:pt x="2146" y="263"/>
                    <a:pt x="1676" y="1"/>
                    <a:pt x="1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4787719" y="3667754"/>
              <a:ext cx="192818" cy="338465"/>
            </a:xfrm>
            <a:custGeom>
              <a:avLst/>
              <a:gdLst/>
              <a:ahLst/>
              <a:cxnLst/>
              <a:rect l="l" t="t" r="r" b="b"/>
              <a:pathLst>
                <a:path w="5502" h="9658" extrusionOk="0">
                  <a:moveTo>
                    <a:pt x="4303" y="1"/>
                  </a:moveTo>
                  <a:cubicBezTo>
                    <a:pt x="3831" y="1"/>
                    <a:pt x="3356" y="263"/>
                    <a:pt x="3168" y="828"/>
                  </a:cubicBezTo>
                  <a:lnTo>
                    <a:pt x="3096" y="1066"/>
                  </a:lnTo>
                  <a:lnTo>
                    <a:pt x="2858" y="1043"/>
                  </a:lnTo>
                  <a:cubicBezTo>
                    <a:pt x="2816" y="1038"/>
                    <a:pt x="2774" y="1036"/>
                    <a:pt x="2732" y="1036"/>
                  </a:cubicBezTo>
                  <a:cubicBezTo>
                    <a:pt x="1842" y="1036"/>
                    <a:pt x="1183" y="1987"/>
                    <a:pt x="1525" y="2829"/>
                  </a:cubicBezTo>
                  <a:cubicBezTo>
                    <a:pt x="1644" y="2805"/>
                    <a:pt x="1739" y="2805"/>
                    <a:pt x="1858" y="2805"/>
                  </a:cubicBezTo>
                  <a:lnTo>
                    <a:pt x="2072" y="2805"/>
                  </a:lnTo>
                  <a:lnTo>
                    <a:pt x="2072" y="3424"/>
                  </a:lnTo>
                  <a:lnTo>
                    <a:pt x="1858" y="3424"/>
                  </a:lnTo>
                  <a:cubicBezTo>
                    <a:pt x="1" y="3495"/>
                    <a:pt x="1" y="6163"/>
                    <a:pt x="1858" y="6234"/>
                  </a:cubicBezTo>
                  <a:lnTo>
                    <a:pt x="2072" y="6234"/>
                  </a:lnTo>
                  <a:lnTo>
                    <a:pt x="2072" y="6853"/>
                  </a:lnTo>
                  <a:lnTo>
                    <a:pt x="1858" y="6853"/>
                  </a:lnTo>
                  <a:cubicBezTo>
                    <a:pt x="1739" y="6853"/>
                    <a:pt x="1644" y="6853"/>
                    <a:pt x="1525" y="6829"/>
                  </a:cubicBezTo>
                  <a:lnTo>
                    <a:pt x="1525" y="6829"/>
                  </a:lnTo>
                  <a:cubicBezTo>
                    <a:pt x="1183" y="7671"/>
                    <a:pt x="1842" y="8622"/>
                    <a:pt x="2732" y="8622"/>
                  </a:cubicBezTo>
                  <a:cubicBezTo>
                    <a:pt x="2774" y="8622"/>
                    <a:pt x="2816" y="8620"/>
                    <a:pt x="2858" y="8615"/>
                  </a:cubicBezTo>
                  <a:lnTo>
                    <a:pt x="3096" y="8592"/>
                  </a:lnTo>
                  <a:lnTo>
                    <a:pt x="3168" y="8830"/>
                  </a:lnTo>
                  <a:cubicBezTo>
                    <a:pt x="3356" y="9395"/>
                    <a:pt x="3831" y="9657"/>
                    <a:pt x="4303" y="9657"/>
                  </a:cubicBezTo>
                  <a:cubicBezTo>
                    <a:pt x="4904" y="9657"/>
                    <a:pt x="5502" y="9233"/>
                    <a:pt x="5502" y="8473"/>
                  </a:cubicBezTo>
                  <a:lnTo>
                    <a:pt x="5502" y="7639"/>
                  </a:lnTo>
                  <a:cubicBezTo>
                    <a:pt x="5192" y="7520"/>
                    <a:pt x="4954" y="7234"/>
                    <a:pt x="4906" y="6877"/>
                  </a:cubicBezTo>
                  <a:lnTo>
                    <a:pt x="3954" y="6877"/>
                  </a:lnTo>
                  <a:lnTo>
                    <a:pt x="3954" y="5139"/>
                  </a:lnTo>
                  <a:lnTo>
                    <a:pt x="4311" y="5139"/>
                  </a:lnTo>
                  <a:cubicBezTo>
                    <a:pt x="4716" y="5115"/>
                    <a:pt x="4716" y="4543"/>
                    <a:pt x="4311" y="4519"/>
                  </a:cubicBezTo>
                  <a:lnTo>
                    <a:pt x="3954" y="4519"/>
                  </a:lnTo>
                  <a:lnTo>
                    <a:pt x="3954" y="2781"/>
                  </a:lnTo>
                  <a:lnTo>
                    <a:pt x="4906" y="2781"/>
                  </a:lnTo>
                  <a:cubicBezTo>
                    <a:pt x="4954" y="2424"/>
                    <a:pt x="5192" y="2138"/>
                    <a:pt x="5502" y="2043"/>
                  </a:cubicBezTo>
                  <a:lnTo>
                    <a:pt x="5502" y="1185"/>
                  </a:lnTo>
                  <a:cubicBezTo>
                    <a:pt x="5502" y="425"/>
                    <a:pt x="4904" y="1"/>
                    <a:pt x="4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47"/>
        <p:cNvGrpSpPr/>
        <p:nvPr/>
      </p:nvGrpSpPr>
      <p:grpSpPr>
        <a:xfrm>
          <a:off x="0" y="0"/>
          <a:ext cx="0" cy="0"/>
          <a:chOff x="0" y="0"/>
          <a:chExt cx="0" cy="0"/>
        </a:xfrm>
      </p:grpSpPr>
      <p:sp>
        <p:nvSpPr>
          <p:cNvPr id="1248" name="Google Shape;1248;p57"/>
          <p:cNvSpPr txBox="1">
            <a:spLocks noGrp="1"/>
          </p:cNvSpPr>
          <p:nvPr>
            <p:ph type="subTitle" idx="1"/>
          </p:nvPr>
        </p:nvSpPr>
        <p:spPr>
          <a:xfrm>
            <a:off x="713225" y="2251497"/>
            <a:ext cx="3403200" cy="12132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Puedes reemplazar la imagen en la pantalla por otra. Haz clic derecho en ella y luego elige "Reemplazar imagen" para que puedas agregar la tuya</a:t>
            </a:r>
            <a:endParaRPr/>
          </a:p>
        </p:txBody>
      </p:sp>
      <p:sp>
        <p:nvSpPr>
          <p:cNvPr id="1249" name="Google Shape;1249;p57"/>
          <p:cNvSpPr txBox="1">
            <a:spLocks noGrp="1"/>
          </p:cNvSpPr>
          <p:nvPr>
            <p:ph type="title"/>
          </p:nvPr>
        </p:nvSpPr>
        <p:spPr>
          <a:xfrm>
            <a:off x="720000" y="1678803"/>
            <a:ext cx="3401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accent1"/>
                </a:solidFill>
              </a:rPr>
              <a:t>MOCK</a:t>
            </a:r>
            <a:r>
              <a:rPr lang="en">
                <a:latin typeface="Barlow"/>
                <a:ea typeface="Barlow"/>
                <a:cs typeface="Barlow"/>
                <a:sym typeface="Barlow"/>
              </a:rPr>
              <a:t>UP</a:t>
            </a:r>
            <a:endParaRPr>
              <a:latin typeface="Barlow"/>
              <a:ea typeface="Barlow"/>
              <a:cs typeface="Barlow"/>
              <a:sym typeface="Barlow"/>
            </a:endParaRPr>
          </a:p>
        </p:txBody>
      </p:sp>
      <p:grpSp>
        <p:nvGrpSpPr>
          <p:cNvPr id="1250" name="Google Shape;1250;p57"/>
          <p:cNvGrpSpPr/>
          <p:nvPr/>
        </p:nvGrpSpPr>
        <p:grpSpPr>
          <a:xfrm>
            <a:off x="4740423" y="1466110"/>
            <a:ext cx="3683573" cy="2211279"/>
            <a:chOff x="4854325" y="1936705"/>
            <a:chExt cx="3569700" cy="2142920"/>
          </a:xfrm>
        </p:grpSpPr>
        <p:sp>
          <p:nvSpPr>
            <p:cNvPr id="1251" name="Google Shape;1251;p57"/>
            <p:cNvSpPr/>
            <p:nvPr/>
          </p:nvSpPr>
          <p:spPr>
            <a:xfrm>
              <a:off x="5044081" y="1936705"/>
              <a:ext cx="3190200" cy="1990200"/>
            </a:xfrm>
            <a:prstGeom prst="round2SameRect">
              <a:avLst>
                <a:gd name="adj1" fmla="val 10910"/>
                <a:gd name="adj2" fmla="val 0"/>
              </a:avLst>
            </a:pr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252" name="Google Shape;1252;p57"/>
            <p:cNvSpPr/>
            <p:nvPr/>
          </p:nvSpPr>
          <p:spPr>
            <a:xfrm rot="10800000">
              <a:off x="4854325" y="3926925"/>
              <a:ext cx="3569700" cy="152700"/>
            </a:xfrm>
            <a:prstGeom prst="round2SameRect">
              <a:avLst>
                <a:gd name="adj1" fmla="val 50000"/>
                <a:gd name="adj2" fmla="val 0"/>
              </a:avLst>
            </a:pr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253" name="Google Shape;1253;p57"/>
            <p:cNvSpPr/>
            <p:nvPr/>
          </p:nvSpPr>
          <p:spPr>
            <a:xfrm>
              <a:off x="6606475" y="2008050"/>
              <a:ext cx="65400" cy="65400"/>
            </a:xfrm>
            <a:prstGeom prst="ellipse">
              <a:avLst/>
            </a:pr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pic>
        <p:nvPicPr>
          <p:cNvPr id="1254" name="Google Shape;1254;p57"/>
          <p:cNvPicPr preferRelativeResize="0"/>
          <p:nvPr/>
        </p:nvPicPr>
        <p:blipFill rotWithShape="1">
          <a:blip r:embed="rId3">
            <a:alphaModFix/>
          </a:blip>
          <a:srcRect l="49" r="39"/>
          <a:stretch/>
        </p:blipFill>
        <p:spPr>
          <a:xfrm>
            <a:off x="4997500" y="1664604"/>
            <a:ext cx="3163502" cy="1779468"/>
          </a:xfrm>
          <a:prstGeom prst="rect">
            <a:avLst/>
          </a:prstGeom>
          <a:noFill/>
          <a:ln>
            <a:noFill/>
          </a:ln>
        </p:spPr>
      </p:pic>
      <p:grpSp>
        <p:nvGrpSpPr>
          <p:cNvPr id="1255" name="Google Shape;1255;p57"/>
          <p:cNvGrpSpPr/>
          <p:nvPr/>
        </p:nvGrpSpPr>
        <p:grpSpPr>
          <a:xfrm>
            <a:off x="720000" y="3934800"/>
            <a:ext cx="523575" cy="432625"/>
            <a:chOff x="3506475" y="3849075"/>
            <a:chExt cx="523575" cy="432625"/>
          </a:xfrm>
        </p:grpSpPr>
        <p:sp>
          <p:nvSpPr>
            <p:cNvPr id="1256" name="Google Shape;1256;p57"/>
            <p:cNvSpPr/>
            <p:nvPr/>
          </p:nvSpPr>
          <p:spPr>
            <a:xfrm>
              <a:off x="3506475" y="3989675"/>
              <a:ext cx="322875" cy="292025"/>
            </a:xfrm>
            <a:custGeom>
              <a:avLst/>
              <a:gdLst/>
              <a:ahLst/>
              <a:cxnLst/>
              <a:rect l="l" t="t" r="r" b="b"/>
              <a:pathLst>
                <a:path w="12915" h="11681" extrusionOk="0">
                  <a:moveTo>
                    <a:pt x="8027" y="1"/>
                  </a:moveTo>
                  <a:lnTo>
                    <a:pt x="2784" y="4235"/>
                  </a:lnTo>
                  <a:cubicBezTo>
                    <a:pt x="434" y="6133"/>
                    <a:pt x="1" y="8734"/>
                    <a:pt x="1344" y="10399"/>
                  </a:cubicBezTo>
                  <a:cubicBezTo>
                    <a:pt x="2018" y="11233"/>
                    <a:pt x="3016" y="11680"/>
                    <a:pt x="4139" y="11680"/>
                  </a:cubicBezTo>
                  <a:cubicBezTo>
                    <a:pt x="5258" y="11680"/>
                    <a:pt x="6501" y="11237"/>
                    <a:pt x="7673" y="10290"/>
                  </a:cubicBezTo>
                  <a:lnTo>
                    <a:pt x="12914" y="6054"/>
                  </a:lnTo>
                  <a:lnTo>
                    <a:pt x="80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7"/>
            <p:cNvSpPr/>
            <p:nvPr/>
          </p:nvSpPr>
          <p:spPr>
            <a:xfrm>
              <a:off x="3707150" y="3849075"/>
              <a:ext cx="322900" cy="291950"/>
            </a:xfrm>
            <a:custGeom>
              <a:avLst/>
              <a:gdLst/>
              <a:ahLst/>
              <a:cxnLst/>
              <a:rect l="l" t="t" r="r" b="b"/>
              <a:pathLst>
                <a:path w="12916" h="11678" extrusionOk="0">
                  <a:moveTo>
                    <a:pt x="8779" y="0"/>
                  </a:moveTo>
                  <a:cubicBezTo>
                    <a:pt x="7660" y="0"/>
                    <a:pt x="6416" y="444"/>
                    <a:pt x="5243" y="1390"/>
                  </a:cubicBezTo>
                  <a:lnTo>
                    <a:pt x="0" y="5625"/>
                  </a:lnTo>
                  <a:lnTo>
                    <a:pt x="4887" y="11678"/>
                  </a:lnTo>
                  <a:lnTo>
                    <a:pt x="10131" y="7443"/>
                  </a:lnTo>
                  <a:cubicBezTo>
                    <a:pt x="12480" y="5546"/>
                    <a:pt x="12915" y="2946"/>
                    <a:pt x="11571" y="1280"/>
                  </a:cubicBezTo>
                  <a:cubicBezTo>
                    <a:pt x="10897" y="447"/>
                    <a:pt x="9901" y="0"/>
                    <a:pt x="8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7"/>
            <p:cNvSpPr/>
            <p:nvPr/>
          </p:nvSpPr>
          <p:spPr>
            <a:xfrm>
              <a:off x="3525125" y="3860500"/>
              <a:ext cx="504925" cy="421200"/>
            </a:xfrm>
            <a:custGeom>
              <a:avLst/>
              <a:gdLst/>
              <a:ahLst/>
              <a:cxnLst/>
              <a:rect l="l" t="t" r="r" b="b"/>
              <a:pathLst>
                <a:path w="20197" h="16848" extrusionOk="0">
                  <a:moveTo>
                    <a:pt x="17869" y="0"/>
                  </a:moveTo>
                  <a:lnTo>
                    <a:pt x="17869" y="0"/>
                  </a:lnTo>
                  <a:cubicBezTo>
                    <a:pt x="18350" y="1573"/>
                    <a:pt x="17696" y="3522"/>
                    <a:pt x="15831" y="5028"/>
                  </a:cubicBezTo>
                  <a:lnTo>
                    <a:pt x="10589" y="9264"/>
                  </a:lnTo>
                  <a:lnTo>
                    <a:pt x="5345" y="13499"/>
                  </a:lnTo>
                  <a:cubicBezTo>
                    <a:pt x="4175" y="14444"/>
                    <a:pt x="2934" y="14886"/>
                    <a:pt x="1817" y="14886"/>
                  </a:cubicBezTo>
                  <a:cubicBezTo>
                    <a:pt x="1154" y="14886"/>
                    <a:pt x="535" y="14730"/>
                    <a:pt x="0" y="14432"/>
                  </a:cubicBezTo>
                  <a:lnTo>
                    <a:pt x="0" y="14432"/>
                  </a:lnTo>
                  <a:cubicBezTo>
                    <a:pt x="126" y="14840"/>
                    <a:pt x="322" y="15224"/>
                    <a:pt x="598" y="15566"/>
                  </a:cubicBezTo>
                  <a:cubicBezTo>
                    <a:pt x="1272" y="16400"/>
                    <a:pt x="2270" y="16847"/>
                    <a:pt x="3393" y="16847"/>
                  </a:cubicBezTo>
                  <a:cubicBezTo>
                    <a:pt x="4512" y="16847"/>
                    <a:pt x="5755" y="16404"/>
                    <a:pt x="6927" y="15457"/>
                  </a:cubicBezTo>
                  <a:lnTo>
                    <a:pt x="12168" y="11221"/>
                  </a:lnTo>
                  <a:lnTo>
                    <a:pt x="17412" y="6988"/>
                  </a:lnTo>
                  <a:cubicBezTo>
                    <a:pt x="19761" y="5090"/>
                    <a:pt x="20196" y="2489"/>
                    <a:pt x="18852" y="823"/>
                  </a:cubicBezTo>
                  <a:cubicBezTo>
                    <a:pt x="18575" y="482"/>
                    <a:pt x="18241" y="208"/>
                    <a:pt x="17869" y="0"/>
                  </a:cubicBezTo>
                  <a:close/>
                </a:path>
              </a:pathLst>
            </a:custGeom>
            <a:solidFill>
              <a:srgbClr val="B7B7B7">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57"/>
          <p:cNvGrpSpPr/>
          <p:nvPr/>
        </p:nvGrpSpPr>
        <p:grpSpPr>
          <a:xfrm>
            <a:off x="1511975" y="3934800"/>
            <a:ext cx="523575" cy="432625"/>
            <a:chOff x="3506475" y="3849075"/>
            <a:chExt cx="523575" cy="432625"/>
          </a:xfrm>
        </p:grpSpPr>
        <p:sp>
          <p:nvSpPr>
            <p:cNvPr id="1260" name="Google Shape;1260;p57"/>
            <p:cNvSpPr/>
            <p:nvPr/>
          </p:nvSpPr>
          <p:spPr>
            <a:xfrm>
              <a:off x="3506475" y="3989675"/>
              <a:ext cx="322875" cy="292025"/>
            </a:xfrm>
            <a:custGeom>
              <a:avLst/>
              <a:gdLst/>
              <a:ahLst/>
              <a:cxnLst/>
              <a:rect l="l" t="t" r="r" b="b"/>
              <a:pathLst>
                <a:path w="12915" h="11681" extrusionOk="0">
                  <a:moveTo>
                    <a:pt x="8027" y="1"/>
                  </a:moveTo>
                  <a:lnTo>
                    <a:pt x="2784" y="4235"/>
                  </a:lnTo>
                  <a:cubicBezTo>
                    <a:pt x="434" y="6133"/>
                    <a:pt x="1" y="8734"/>
                    <a:pt x="1344" y="10399"/>
                  </a:cubicBezTo>
                  <a:cubicBezTo>
                    <a:pt x="2018" y="11233"/>
                    <a:pt x="3016" y="11680"/>
                    <a:pt x="4139" y="11680"/>
                  </a:cubicBezTo>
                  <a:cubicBezTo>
                    <a:pt x="5258" y="11680"/>
                    <a:pt x="6501" y="11237"/>
                    <a:pt x="7673" y="10290"/>
                  </a:cubicBezTo>
                  <a:lnTo>
                    <a:pt x="12914" y="6054"/>
                  </a:lnTo>
                  <a:lnTo>
                    <a:pt x="80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7"/>
            <p:cNvSpPr/>
            <p:nvPr/>
          </p:nvSpPr>
          <p:spPr>
            <a:xfrm>
              <a:off x="3707150" y="3849075"/>
              <a:ext cx="322900" cy="291950"/>
            </a:xfrm>
            <a:custGeom>
              <a:avLst/>
              <a:gdLst/>
              <a:ahLst/>
              <a:cxnLst/>
              <a:rect l="l" t="t" r="r" b="b"/>
              <a:pathLst>
                <a:path w="12916" h="11678" extrusionOk="0">
                  <a:moveTo>
                    <a:pt x="8779" y="0"/>
                  </a:moveTo>
                  <a:cubicBezTo>
                    <a:pt x="7660" y="0"/>
                    <a:pt x="6416" y="444"/>
                    <a:pt x="5243" y="1390"/>
                  </a:cubicBezTo>
                  <a:lnTo>
                    <a:pt x="0" y="5625"/>
                  </a:lnTo>
                  <a:lnTo>
                    <a:pt x="4887" y="11678"/>
                  </a:lnTo>
                  <a:lnTo>
                    <a:pt x="10131" y="7443"/>
                  </a:lnTo>
                  <a:cubicBezTo>
                    <a:pt x="12480" y="5546"/>
                    <a:pt x="12915" y="2946"/>
                    <a:pt x="11571" y="1280"/>
                  </a:cubicBezTo>
                  <a:cubicBezTo>
                    <a:pt x="10897" y="447"/>
                    <a:pt x="9901" y="0"/>
                    <a:pt x="8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7"/>
            <p:cNvSpPr/>
            <p:nvPr/>
          </p:nvSpPr>
          <p:spPr>
            <a:xfrm>
              <a:off x="3525125" y="3860500"/>
              <a:ext cx="504925" cy="421200"/>
            </a:xfrm>
            <a:custGeom>
              <a:avLst/>
              <a:gdLst/>
              <a:ahLst/>
              <a:cxnLst/>
              <a:rect l="l" t="t" r="r" b="b"/>
              <a:pathLst>
                <a:path w="20197" h="16848" extrusionOk="0">
                  <a:moveTo>
                    <a:pt x="17869" y="0"/>
                  </a:moveTo>
                  <a:lnTo>
                    <a:pt x="17869" y="0"/>
                  </a:lnTo>
                  <a:cubicBezTo>
                    <a:pt x="18350" y="1573"/>
                    <a:pt x="17696" y="3522"/>
                    <a:pt x="15831" y="5028"/>
                  </a:cubicBezTo>
                  <a:lnTo>
                    <a:pt x="10589" y="9264"/>
                  </a:lnTo>
                  <a:lnTo>
                    <a:pt x="5345" y="13499"/>
                  </a:lnTo>
                  <a:cubicBezTo>
                    <a:pt x="4175" y="14444"/>
                    <a:pt x="2934" y="14886"/>
                    <a:pt x="1817" y="14886"/>
                  </a:cubicBezTo>
                  <a:cubicBezTo>
                    <a:pt x="1154" y="14886"/>
                    <a:pt x="535" y="14730"/>
                    <a:pt x="0" y="14432"/>
                  </a:cubicBezTo>
                  <a:lnTo>
                    <a:pt x="0" y="14432"/>
                  </a:lnTo>
                  <a:cubicBezTo>
                    <a:pt x="126" y="14840"/>
                    <a:pt x="322" y="15224"/>
                    <a:pt x="598" y="15566"/>
                  </a:cubicBezTo>
                  <a:cubicBezTo>
                    <a:pt x="1272" y="16400"/>
                    <a:pt x="2270" y="16847"/>
                    <a:pt x="3393" y="16847"/>
                  </a:cubicBezTo>
                  <a:cubicBezTo>
                    <a:pt x="4512" y="16847"/>
                    <a:pt x="5755" y="16404"/>
                    <a:pt x="6927" y="15457"/>
                  </a:cubicBezTo>
                  <a:lnTo>
                    <a:pt x="12168" y="11221"/>
                  </a:lnTo>
                  <a:lnTo>
                    <a:pt x="17412" y="6988"/>
                  </a:lnTo>
                  <a:cubicBezTo>
                    <a:pt x="19761" y="5090"/>
                    <a:pt x="20196" y="2489"/>
                    <a:pt x="18852" y="823"/>
                  </a:cubicBezTo>
                  <a:cubicBezTo>
                    <a:pt x="18575" y="482"/>
                    <a:pt x="18241" y="208"/>
                    <a:pt x="17869" y="0"/>
                  </a:cubicBezTo>
                  <a:close/>
                </a:path>
              </a:pathLst>
            </a:custGeom>
            <a:solidFill>
              <a:srgbClr val="B7B7B7">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57"/>
          <p:cNvGrpSpPr/>
          <p:nvPr/>
        </p:nvGrpSpPr>
        <p:grpSpPr>
          <a:xfrm>
            <a:off x="2208225" y="3934800"/>
            <a:ext cx="523575" cy="432625"/>
            <a:chOff x="3506475" y="3849075"/>
            <a:chExt cx="523575" cy="432625"/>
          </a:xfrm>
        </p:grpSpPr>
        <p:sp>
          <p:nvSpPr>
            <p:cNvPr id="1264" name="Google Shape;1264;p57"/>
            <p:cNvSpPr/>
            <p:nvPr/>
          </p:nvSpPr>
          <p:spPr>
            <a:xfrm>
              <a:off x="3506475" y="3989675"/>
              <a:ext cx="322875" cy="292025"/>
            </a:xfrm>
            <a:custGeom>
              <a:avLst/>
              <a:gdLst/>
              <a:ahLst/>
              <a:cxnLst/>
              <a:rect l="l" t="t" r="r" b="b"/>
              <a:pathLst>
                <a:path w="12915" h="11681" extrusionOk="0">
                  <a:moveTo>
                    <a:pt x="8027" y="1"/>
                  </a:moveTo>
                  <a:lnTo>
                    <a:pt x="2784" y="4235"/>
                  </a:lnTo>
                  <a:cubicBezTo>
                    <a:pt x="434" y="6133"/>
                    <a:pt x="1" y="8734"/>
                    <a:pt x="1344" y="10399"/>
                  </a:cubicBezTo>
                  <a:cubicBezTo>
                    <a:pt x="2018" y="11233"/>
                    <a:pt x="3016" y="11680"/>
                    <a:pt x="4139" y="11680"/>
                  </a:cubicBezTo>
                  <a:cubicBezTo>
                    <a:pt x="5258" y="11680"/>
                    <a:pt x="6501" y="11237"/>
                    <a:pt x="7673" y="10290"/>
                  </a:cubicBezTo>
                  <a:lnTo>
                    <a:pt x="12914" y="6054"/>
                  </a:lnTo>
                  <a:lnTo>
                    <a:pt x="80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7"/>
            <p:cNvSpPr/>
            <p:nvPr/>
          </p:nvSpPr>
          <p:spPr>
            <a:xfrm>
              <a:off x="3707150" y="3849075"/>
              <a:ext cx="322900" cy="291950"/>
            </a:xfrm>
            <a:custGeom>
              <a:avLst/>
              <a:gdLst/>
              <a:ahLst/>
              <a:cxnLst/>
              <a:rect l="l" t="t" r="r" b="b"/>
              <a:pathLst>
                <a:path w="12916" h="11678" extrusionOk="0">
                  <a:moveTo>
                    <a:pt x="8779" y="0"/>
                  </a:moveTo>
                  <a:cubicBezTo>
                    <a:pt x="7660" y="0"/>
                    <a:pt x="6416" y="444"/>
                    <a:pt x="5243" y="1390"/>
                  </a:cubicBezTo>
                  <a:lnTo>
                    <a:pt x="0" y="5625"/>
                  </a:lnTo>
                  <a:lnTo>
                    <a:pt x="4887" y="11678"/>
                  </a:lnTo>
                  <a:lnTo>
                    <a:pt x="10131" y="7443"/>
                  </a:lnTo>
                  <a:cubicBezTo>
                    <a:pt x="12480" y="5546"/>
                    <a:pt x="12915" y="2946"/>
                    <a:pt x="11571" y="1280"/>
                  </a:cubicBezTo>
                  <a:cubicBezTo>
                    <a:pt x="10897" y="447"/>
                    <a:pt x="9901" y="0"/>
                    <a:pt x="8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7"/>
            <p:cNvSpPr/>
            <p:nvPr/>
          </p:nvSpPr>
          <p:spPr>
            <a:xfrm>
              <a:off x="3525125" y="3860500"/>
              <a:ext cx="504925" cy="421200"/>
            </a:xfrm>
            <a:custGeom>
              <a:avLst/>
              <a:gdLst/>
              <a:ahLst/>
              <a:cxnLst/>
              <a:rect l="l" t="t" r="r" b="b"/>
              <a:pathLst>
                <a:path w="20197" h="16848" extrusionOk="0">
                  <a:moveTo>
                    <a:pt x="17869" y="0"/>
                  </a:moveTo>
                  <a:lnTo>
                    <a:pt x="17869" y="0"/>
                  </a:lnTo>
                  <a:cubicBezTo>
                    <a:pt x="18350" y="1573"/>
                    <a:pt x="17696" y="3522"/>
                    <a:pt x="15831" y="5028"/>
                  </a:cubicBezTo>
                  <a:lnTo>
                    <a:pt x="10589" y="9264"/>
                  </a:lnTo>
                  <a:lnTo>
                    <a:pt x="5345" y="13499"/>
                  </a:lnTo>
                  <a:cubicBezTo>
                    <a:pt x="4175" y="14444"/>
                    <a:pt x="2934" y="14886"/>
                    <a:pt x="1817" y="14886"/>
                  </a:cubicBezTo>
                  <a:cubicBezTo>
                    <a:pt x="1154" y="14886"/>
                    <a:pt x="535" y="14730"/>
                    <a:pt x="0" y="14432"/>
                  </a:cubicBezTo>
                  <a:lnTo>
                    <a:pt x="0" y="14432"/>
                  </a:lnTo>
                  <a:cubicBezTo>
                    <a:pt x="126" y="14840"/>
                    <a:pt x="322" y="15224"/>
                    <a:pt x="598" y="15566"/>
                  </a:cubicBezTo>
                  <a:cubicBezTo>
                    <a:pt x="1272" y="16400"/>
                    <a:pt x="2270" y="16847"/>
                    <a:pt x="3393" y="16847"/>
                  </a:cubicBezTo>
                  <a:cubicBezTo>
                    <a:pt x="4512" y="16847"/>
                    <a:pt x="5755" y="16404"/>
                    <a:pt x="6927" y="15457"/>
                  </a:cubicBezTo>
                  <a:lnTo>
                    <a:pt x="12168" y="11221"/>
                  </a:lnTo>
                  <a:lnTo>
                    <a:pt x="17412" y="6988"/>
                  </a:lnTo>
                  <a:cubicBezTo>
                    <a:pt x="19761" y="5090"/>
                    <a:pt x="20196" y="2489"/>
                    <a:pt x="18852" y="823"/>
                  </a:cubicBezTo>
                  <a:cubicBezTo>
                    <a:pt x="18575" y="482"/>
                    <a:pt x="18241" y="208"/>
                    <a:pt x="17869" y="0"/>
                  </a:cubicBezTo>
                  <a:close/>
                </a:path>
              </a:pathLst>
            </a:custGeom>
            <a:solidFill>
              <a:srgbClr val="B7B7B7">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57"/>
          <p:cNvGrpSpPr/>
          <p:nvPr/>
        </p:nvGrpSpPr>
        <p:grpSpPr>
          <a:xfrm>
            <a:off x="3043725" y="3934800"/>
            <a:ext cx="523575" cy="432625"/>
            <a:chOff x="3506475" y="3849075"/>
            <a:chExt cx="523575" cy="432625"/>
          </a:xfrm>
        </p:grpSpPr>
        <p:sp>
          <p:nvSpPr>
            <p:cNvPr id="1268" name="Google Shape;1268;p57"/>
            <p:cNvSpPr/>
            <p:nvPr/>
          </p:nvSpPr>
          <p:spPr>
            <a:xfrm>
              <a:off x="3506475" y="3989675"/>
              <a:ext cx="322875" cy="292025"/>
            </a:xfrm>
            <a:custGeom>
              <a:avLst/>
              <a:gdLst/>
              <a:ahLst/>
              <a:cxnLst/>
              <a:rect l="l" t="t" r="r" b="b"/>
              <a:pathLst>
                <a:path w="12915" h="11681" extrusionOk="0">
                  <a:moveTo>
                    <a:pt x="8027" y="1"/>
                  </a:moveTo>
                  <a:lnTo>
                    <a:pt x="2784" y="4235"/>
                  </a:lnTo>
                  <a:cubicBezTo>
                    <a:pt x="434" y="6133"/>
                    <a:pt x="1" y="8734"/>
                    <a:pt x="1344" y="10399"/>
                  </a:cubicBezTo>
                  <a:cubicBezTo>
                    <a:pt x="2018" y="11233"/>
                    <a:pt x="3016" y="11680"/>
                    <a:pt x="4139" y="11680"/>
                  </a:cubicBezTo>
                  <a:cubicBezTo>
                    <a:pt x="5258" y="11680"/>
                    <a:pt x="6501" y="11237"/>
                    <a:pt x="7673" y="10290"/>
                  </a:cubicBezTo>
                  <a:lnTo>
                    <a:pt x="12914" y="6054"/>
                  </a:lnTo>
                  <a:lnTo>
                    <a:pt x="80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7"/>
            <p:cNvSpPr/>
            <p:nvPr/>
          </p:nvSpPr>
          <p:spPr>
            <a:xfrm>
              <a:off x="3707150" y="3849075"/>
              <a:ext cx="322900" cy="291950"/>
            </a:xfrm>
            <a:custGeom>
              <a:avLst/>
              <a:gdLst/>
              <a:ahLst/>
              <a:cxnLst/>
              <a:rect l="l" t="t" r="r" b="b"/>
              <a:pathLst>
                <a:path w="12916" h="11678" extrusionOk="0">
                  <a:moveTo>
                    <a:pt x="8779" y="0"/>
                  </a:moveTo>
                  <a:cubicBezTo>
                    <a:pt x="7660" y="0"/>
                    <a:pt x="6416" y="444"/>
                    <a:pt x="5243" y="1390"/>
                  </a:cubicBezTo>
                  <a:lnTo>
                    <a:pt x="0" y="5625"/>
                  </a:lnTo>
                  <a:lnTo>
                    <a:pt x="4887" y="11678"/>
                  </a:lnTo>
                  <a:lnTo>
                    <a:pt x="10131" y="7443"/>
                  </a:lnTo>
                  <a:cubicBezTo>
                    <a:pt x="12480" y="5546"/>
                    <a:pt x="12915" y="2946"/>
                    <a:pt x="11571" y="1280"/>
                  </a:cubicBezTo>
                  <a:cubicBezTo>
                    <a:pt x="10897" y="447"/>
                    <a:pt x="9901" y="0"/>
                    <a:pt x="8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7"/>
            <p:cNvSpPr/>
            <p:nvPr/>
          </p:nvSpPr>
          <p:spPr>
            <a:xfrm>
              <a:off x="3525125" y="3860500"/>
              <a:ext cx="504925" cy="421200"/>
            </a:xfrm>
            <a:custGeom>
              <a:avLst/>
              <a:gdLst/>
              <a:ahLst/>
              <a:cxnLst/>
              <a:rect l="l" t="t" r="r" b="b"/>
              <a:pathLst>
                <a:path w="20197" h="16848" extrusionOk="0">
                  <a:moveTo>
                    <a:pt x="17869" y="0"/>
                  </a:moveTo>
                  <a:lnTo>
                    <a:pt x="17869" y="0"/>
                  </a:lnTo>
                  <a:cubicBezTo>
                    <a:pt x="18350" y="1573"/>
                    <a:pt x="17696" y="3522"/>
                    <a:pt x="15831" y="5028"/>
                  </a:cubicBezTo>
                  <a:lnTo>
                    <a:pt x="10589" y="9264"/>
                  </a:lnTo>
                  <a:lnTo>
                    <a:pt x="5345" y="13499"/>
                  </a:lnTo>
                  <a:cubicBezTo>
                    <a:pt x="4175" y="14444"/>
                    <a:pt x="2934" y="14886"/>
                    <a:pt x="1817" y="14886"/>
                  </a:cubicBezTo>
                  <a:cubicBezTo>
                    <a:pt x="1154" y="14886"/>
                    <a:pt x="535" y="14730"/>
                    <a:pt x="0" y="14432"/>
                  </a:cubicBezTo>
                  <a:lnTo>
                    <a:pt x="0" y="14432"/>
                  </a:lnTo>
                  <a:cubicBezTo>
                    <a:pt x="126" y="14840"/>
                    <a:pt x="322" y="15224"/>
                    <a:pt x="598" y="15566"/>
                  </a:cubicBezTo>
                  <a:cubicBezTo>
                    <a:pt x="1272" y="16400"/>
                    <a:pt x="2270" y="16847"/>
                    <a:pt x="3393" y="16847"/>
                  </a:cubicBezTo>
                  <a:cubicBezTo>
                    <a:pt x="4512" y="16847"/>
                    <a:pt x="5755" y="16404"/>
                    <a:pt x="6927" y="15457"/>
                  </a:cubicBezTo>
                  <a:lnTo>
                    <a:pt x="12168" y="11221"/>
                  </a:lnTo>
                  <a:lnTo>
                    <a:pt x="17412" y="6988"/>
                  </a:lnTo>
                  <a:cubicBezTo>
                    <a:pt x="19761" y="5090"/>
                    <a:pt x="20196" y="2489"/>
                    <a:pt x="18852" y="823"/>
                  </a:cubicBezTo>
                  <a:cubicBezTo>
                    <a:pt x="18575" y="482"/>
                    <a:pt x="18241" y="208"/>
                    <a:pt x="17869" y="0"/>
                  </a:cubicBezTo>
                  <a:close/>
                </a:path>
              </a:pathLst>
            </a:custGeom>
            <a:solidFill>
              <a:srgbClr val="B7B7B7">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74"/>
        <p:cNvGrpSpPr/>
        <p:nvPr/>
      </p:nvGrpSpPr>
      <p:grpSpPr>
        <a:xfrm>
          <a:off x="0" y="0"/>
          <a:ext cx="0" cy="0"/>
          <a:chOff x="0" y="0"/>
          <a:chExt cx="0" cy="0"/>
        </a:xfrm>
      </p:grpSpPr>
      <p:grpSp>
        <p:nvGrpSpPr>
          <p:cNvPr id="1275" name="Google Shape;1275;p58"/>
          <p:cNvGrpSpPr/>
          <p:nvPr/>
        </p:nvGrpSpPr>
        <p:grpSpPr>
          <a:xfrm>
            <a:off x="358834" y="375199"/>
            <a:ext cx="6866013" cy="3667937"/>
            <a:chOff x="379650" y="375225"/>
            <a:chExt cx="6146283" cy="4425600"/>
          </a:xfrm>
        </p:grpSpPr>
        <p:grpSp>
          <p:nvGrpSpPr>
            <p:cNvPr id="1276" name="Google Shape;1276;p58"/>
            <p:cNvGrpSpPr/>
            <p:nvPr/>
          </p:nvGrpSpPr>
          <p:grpSpPr>
            <a:xfrm>
              <a:off x="379650" y="375225"/>
              <a:ext cx="6146283" cy="4425600"/>
              <a:chOff x="379650" y="375225"/>
              <a:chExt cx="6146283" cy="4425600"/>
            </a:xfrm>
          </p:grpSpPr>
          <p:sp>
            <p:nvSpPr>
              <p:cNvPr id="1277" name="Google Shape;1277;p58"/>
              <p:cNvSpPr/>
              <p:nvPr/>
            </p:nvSpPr>
            <p:spPr>
              <a:xfrm>
                <a:off x="379650" y="375225"/>
                <a:ext cx="53559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5684583" y="1091503"/>
                <a:ext cx="841350" cy="1202400"/>
              </a:xfrm>
              <a:custGeom>
                <a:avLst/>
                <a:gdLst/>
                <a:ahLst/>
                <a:cxnLst/>
                <a:rect l="l" t="t" r="r" b="b"/>
                <a:pathLst>
                  <a:path w="33654" h="48096" extrusionOk="0">
                    <a:moveTo>
                      <a:pt x="0" y="0"/>
                    </a:moveTo>
                    <a:lnTo>
                      <a:pt x="33654" y="0"/>
                    </a:lnTo>
                    <a:lnTo>
                      <a:pt x="406" y="48096"/>
                    </a:lnTo>
                    <a:close/>
                  </a:path>
                </a:pathLst>
              </a:custGeom>
              <a:solidFill>
                <a:schemeClr val="dk2"/>
              </a:solidFill>
              <a:ln>
                <a:noFill/>
              </a:ln>
              <a:effectLst>
                <a:outerShdw blurRad="57150" dist="38100" dir="5400000" algn="bl" rotWithShape="0">
                  <a:schemeClr val="dk1">
                    <a:alpha val="50000"/>
                  </a:schemeClr>
                </a:outerShdw>
              </a:effectLst>
            </p:spPr>
          </p:sp>
        </p:grpSp>
        <p:sp>
          <p:nvSpPr>
            <p:cNvPr id="1279" name="Google Shape;1279;p58"/>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 name="Google Shape;1280;p58"/>
          <p:cNvSpPr txBox="1">
            <a:spLocks noGrp="1"/>
          </p:cNvSpPr>
          <p:nvPr>
            <p:ph type="subTitle" idx="1"/>
          </p:nvPr>
        </p:nvSpPr>
        <p:spPr>
          <a:xfrm>
            <a:off x="867550" y="1518988"/>
            <a:ext cx="4466700" cy="12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rPr>
              <a:t>¿TIENES ALGUNA PREGUNTA?</a:t>
            </a:r>
            <a:endParaRPr sz="2000">
              <a:solidFill>
                <a:schemeClr val="accent2"/>
              </a:solidFill>
            </a:endParaRPr>
          </a:p>
          <a:p>
            <a:pPr marL="0" lvl="0" indent="0" algn="l" rtl="0">
              <a:spcBef>
                <a:spcPts val="0"/>
              </a:spcBef>
              <a:spcAft>
                <a:spcPts val="0"/>
              </a:spcAft>
              <a:buNone/>
            </a:pPr>
            <a:r>
              <a:rPr lang="en" sz="1400"/>
              <a:t>tuemail@freepik.com </a:t>
            </a:r>
            <a:endParaRPr sz="1400"/>
          </a:p>
          <a:p>
            <a:pPr marL="0" lvl="0" indent="0" algn="l" rtl="0">
              <a:spcBef>
                <a:spcPts val="0"/>
              </a:spcBef>
              <a:spcAft>
                <a:spcPts val="0"/>
              </a:spcAft>
              <a:buNone/>
            </a:pPr>
            <a:r>
              <a:rPr lang="en" sz="1400"/>
              <a:t>+91  620 421 838 </a:t>
            </a:r>
            <a:endParaRPr sz="1400"/>
          </a:p>
          <a:p>
            <a:pPr marL="0" lvl="0" indent="0" algn="l" rtl="0">
              <a:spcBef>
                <a:spcPts val="0"/>
              </a:spcBef>
              <a:spcAft>
                <a:spcPts val="0"/>
              </a:spcAft>
              <a:buNone/>
            </a:pPr>
            <a:r>
              <a:rPr lang="en" sz="1400"/>
              <a:t>tupaginaweb.com</a:t>
            </a:r>
            <a:endParaRPr sz="1400"/>
          </a:p>
          <a:p>
            <a:pPr marL="0" lvl="0" indent="0" algn="l" rtl="0">
              <a:spcBef>
                <a:spcPts val="0"/>
              </a:spcBef>
              <a:spcAft>
                <a:spcPts val="0"/>
              </a:spcAft>
              <a:buNone/>
            </a:pPr>
            <a:endParaRPr sz="1400"/>
          </a:p>
        </p:txBody>
      </p:sp>
      <p:sp>
        <p:nvSpPr>
          <p:cNvPr id="1281" name="Google Shape;1281;p58"/>
          <p:cNvSpPr txBox="1">
            <a:spLocks noGrp="1"/>
          </p:cNvSpPr>
          <p:nvPr>
            <p:ph type="ctrTitle"/>
          </p:nvPr>
        </p:nvSpPr>
        <p:spPr>
          <a:xfrm>
            <a:off x="867550" y="578965"/>
            <a:ext cx="4466700" cy="123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¡GRACIAS!</a:t>
            </a:r>
            <a:endParaRPr/>
          </a:p>
        </p:txBody>
      </p:sp>
      <p:sp>
        <p:nvSpPr>
          <p:cNvPr id="1282" name="Google Shape;1282;p58"/>
          <p:cNvSpPr txBox="1"/>
          <p:nvPr/>
        </p:nvSpPr>
        <p:spPr>
          <a:xfrm>
            <a:off x="867550" y="3481343"/>
            <a:ext cx="4466700" cy="2760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200">
                <a:solidFill>
                  <a:schemeClr val="dk1"/>
                </a:solidFill>
                <a:latin typeface="Barlow Light"/>
                <a:ea typeface="Barlow Light"/>
                <a:cs typeface="Barlow Light"/>
                <a:sym typeface="Barlow Light"/>
              </a:rPr>
              <a:t>Conserva esta diapositiva para dar los créditos correspondientes</a:t>
            </a:r>
            <a:endParaRPr sz="1200">
              <a:solidFill>
                <a:schemeClr val="dk1"/>
              </a:solidFill>
              <a:latin typeface="Barlow Light"/>
              <a:ea typeface="Barlow Light"/>
              <a:cs typeface="Barlow Light"/>
              <a:sym typeface="Barlow Light"/>
            </a:endParaRPr>
          </a:p>
        </p:txBody>
      </p:sp>
      <p:grpSp>
        <p:nvGrpSpPr>
          <p:cNvPr id="1283" name="Google Shape;1283;p58"/>
          <p:cNvGrpSpPr/>
          <p:nvPr/>
        </p:nvGrpSpPr>
        <p:grpSpPr>
          <a:xfrm>
            <a:off x="7076044" y="534891"/>
            <a:ext cx="1352861" cy="4073417"/>
            <a:chOff x="7076044" y="534891"/>
            <a:chExt cx="1352861" cy="4073417"/>
          </a:xfrm>
        </p:grpSpPr>
        <p:sp>
          <p:nvSpPr>
            <p:cNvPr id="1284" name="Google Shape;1284;p58"/>
            <p:cNvSpPr/>
            <p:nvPr/>
          </p:nvSpPr>
          <p:spPr>
            <a:xfrm>
              <a:off x="7224127" y="737667"/>
              <a:ext cx="929993" cy="1123055"/>
            </a:xfrm>
            <a:custGeom>
              <a:avLst/>
              <a:gdLst/>
              <a:ahLst/>
              <a:cxnLst/>
              <a:rect l="l" t="t" r="r" b="b"/>
              <a:pathLst>
                <a:path w="17616" h="21273" extrusionOk="0">
                  <a:moveTo>
                    <a:pt x="10556" y="0"/>
                  </a:moveTo>
                  <a:cubicBezTo>
                    <a:pt x="10452" y="0"/>
                    <a:pt x="10347" y="6"/>
                    <a:pt x="10242" y="19"/>
                  </a:cubicBezTo>
                  <a:lnTo>
                    <a:pt x="3683" y="792"/>
                  </a:lnTo>
                  <a:cubicBezTo>
                    <a:pt x="4027" y="1395"/>
                    <a:pt x="3832" y="2234"/>
                    <a:pt x="3480" y="2834"/>
                  </a:cubicBezTo>
                  <a:cubicBezTo>
                    <a:pt x="3129" y="3432"/>
                    <a:pt x="2638" y="3911"/>
                    <a:pt x="2330" y="4542"/>
                  </a:cubicBezTo>
                  <a:cubicBezTo>
                    <a:pt x="1790" y="5650"/>
                    <a:pt x="1937" y="7167"/>
                    <a:pt x="2674" y="8103"/>
                  </a:cubicBezTo>
                  <a:cubicBezTo>
                    <a:pt x="2855" y="8333"/>
                    <a:pt x="3082" y="8563"/>
                    <a:pt x="3102" y="8877"/>
                  </a:cubicBezTo>
                  <a:cubicBezTo>
                    <a:pt x="3127" y="9267"/>
                    <a:pt x="2809" y="9581"/>
                    <a:pt x="2489" y="9679"/>
                  </a:cubicBezTo>
                  <a:cubicBezTo>
                    <a:pt x="2167" y="9778"/>
                    <a:pt x="1827" y="9738"/>
                    <a:pt x="1502" y="9818"/>
                  </a:cubicBezTo>
                  <a:cubicBezTo>
                    <a:pt x="955" y="9952"/>
                    <a:pt x="484" y="10450"/>
                    <a:pt x="310" y="11077"/>
                  </a:cubicBezTo>
                  <a:cubicBezTo>
                    <a:pt x="135" y="11704"/>
                    <a:pt x="263" y="12436"/>
                    <a:pt x="635" y="12927"/>
                  </a:cubicBezTo>
                  <a:cubicBezTo>
                    <a:pt x="992" y="13400"/>
                    <a:pt x="1589" y="13771"/>
                    <a:pt x="1555" y="14403"/>
                  </a:cubicBezTo>
                  <a:cubicBezTo>
                    <a:pt x="1527" y="14907"/>
                    <a:pt x="1100" y="15217"/>
                    <a:pt x="800" y="15577"/>
                  </a:cubicBezTo>
                  <a:cubicBezTo>
                    <a:pt x="0" y="16538"/>
                    <a:pt x="66" y="18207"/>
                    <a:pt x="739" y="19296"/>
                  </a:cubicBezTo>
                  <a:cubicBezTo>
                    <a:pt x="1413" y="20385"/>
                    <a:pt x="2549" y="20957"/>
                    <a:pt x="3677" y="21158"/>
                  </a:cubicBezTo>
                  <a:cubicBezTo>
                    <a:pt x="4170" y="21246"/>
                    <a:pt x="4667" y="21273"/>
                    <a:pt x="5165" y="21273"/>
                  </a:cubicBezTo>
                  <a:cubicBezTo>
                    <a:pt x="5807" y="21273"/>
                    <a:pt x="6451" y="21229"/>
                    <a:pt x="7093" y="21214"/>
                  </a:cubicBezTo>
                  <a:cubicBezTo>
                    <a:pt x="7276" y="21210"/>
                    <a:pt x="7459" y="21208"/>
                    <a:pt x="7642" y="21208"/>
                  </a:cubicBezTo>
                  <a:cubicBezTo>
                    <a:pt x="8527" y="21208"/>
                    <a:pt x="9414" y="21249"/>
                    <a:pt x="10299" y="21249"/>
                  </a:cubicBezTo>
                  <a:cubicBezTo>
                    <a:pt x="10723" y="21249"/>
                    <a:pt x="11147" y="21240"/>
                    <a:pt x="11570" y="21212"/>
                  </a:cubicBezTo>
                  <a:cubicBezTo>
                    <a:pt x="13060" y="21115"/>
                    <a:pt x="14572" y="20775"/>
                    <a:pt x="15858" y="19878"/>
                  </a:cubicBezTo>
                  <a:cubicBezTo>
                    <a:pt x="16506" y="19425"/>
                    <a:pt x="17108" y="18798"/>
                    <a:pt x="17362" y="17960"/>
                  </a:cubicBezTo>
                  <a:cubicBezTo>
                    <a:pt x="17615" y="17121"/>
                    <a:pt x="17420" y="16053"/>
                    <a:pt x="16774" y="15597"/>
                  </a:cubicBezTo>
                  <a:cubicBezTo>
                    <a:pt x="16184" y="15182"/>
                    <a:pt x="15410" y="15359"/>
                    <a:pt x="14788" y="15017"/>
                  </a:cubicBezTo>
                  <a:cubicBezTo>
                    <a:pt x="13959" y="14561"/>
                    <a:pt x="13674" y="13115"/>
                    <a:pt x="14249" y="12273"/>
                  </a:cubicBezTo>
                  <a:cubicBezTo>
                    <a:pt x="14624" y="11721"/>
                    <a:pt x="15261" y="11455"/>
                    <a:pt x="15565" y="10844"/>
                  </a:cubicBezTo>
                  <a:cubicBezTo>
                    <a:pt x="15806" y="10365"/>
                    <a:pt x="15785" y="9738"/>
                    <a:pt x="15573" y="9241"/>
                  </a:cubicBezTo>
                  <a:cubicBezTo>
                    <a:pt x="15361" y="8743"/>
                    <a:pt x="14975" y="8369"/>
                    <a:pt x="14546" y="8139"/>
                  </a:cubicBezTo>
                  <a:cubicBezTo>
                    <a:pt x="14136" y="7920"/>
                    <a:pt x="13637" y="7778"/>
                    <a:pt x="13432" y="7305"/>
                  </a:cubicBezTo>
                  <a:cubicBezTo>
                    <a:pt x="13189" y="6746"/>
                    <a:pt x="13509" y="6079"/>
                    <a:pt x="13872" y="5621"/>
                  </a:cubicBezTo>
                  <a:cubicBezTo>
                    <a:pt x="14235" y="5161"/>
                    <a:pt x="14679" y="4703"/>
                    <a:pt x="14729" y="4078"/>
                  </a:cubicBezTo>
                  <a:cubicBezTo>
                    <a:pt x="14776" y="3485"/>
                    <a:pt x="14442" y="2940"/>
                    <a:pt x="14063" y="2548"/>
                  </a:cubicBezTo>
                  <a:cubicBezTo>
                    <a:pt x="13683" y="2154"/>
                    <a:pt x="13239" y="1838"/>
                    <a:pt x="12935" y="1363"/>
                  </a:cubicBezTo>
                  <a:cubicBezTo>
                    <a:pt x="12932" y="1359"/>
                    <a:pt x="12928" y="1354"/>
                    <a:pt x="12925" y="1349"/>
                  </a:cubicBezTo>
                  <a:cubicBezTo>
                    <a:pt x="12406" y="518"/>
                    <a:pt x="11518" y="0"/>
                    <a:pt x="10556" y="0"/>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7321899" y="1927135"/>
              <a:ext cx="802129" cy="2459286"/>
            </a:xfrm>
            <a:custGeom>
              <a:avLst/>
              <a:gdLst/>
              <a:ahLst/>
              <a:cxnLst/>
              <a:rect l="l" t="t" r="r" b="b"/>
              <a:pathLst>
                <a:path w="15194" h="46584" extrusionOk="0">
                  <a:moveTo>
                    <a:pt x="11306" y="0"/>
                  </a:moveTo>
                  <a:lnTo>
                    <a:pt x="3153" y="956"/>
                  </a:lnTo>
                  <a:cubicBezTo>
                    <a:pt x="0" y="3668"/>
                    <a:pt x="62" y="13278"/>
                    <a:pt x="1124" y="25027"/>
                  </a:cubicBezTo>
                  <a:cubicBezTo>
                    <a:pt x="1734" y="31804"/>
                    <a:pt x="2676" y="39294"/>
                    <a:pt x="3525" y="46583"/>
                  </a:cubicBezTo>
                  <a:lnTo>
                    <a:pt x="5905" y="46500"/>
                  </a:lnTo>
                  <a:lnTo>
                    <a:pt x="6076" y="27062"/>
                  </a:lnTo>
                  <a:lnTo>
                    <a:pt x="6233" y="9075"/>
                  </a:lnTo>
                  <a:lnTo>
                    <a:pt x="7720" y="9075"/>
                  </a:lnTo>
                  <a:lnTo>
                    <a:pt x="7872" y="25464"/>
                  </a:lnTo>
                  <a:lnTo>
                    <a:pt x="8064" y="46080"/>
                  </a:lnTo>
                  <a:lnTo>
                    <a:pt x="9809" y="46087"/>
                  </a:lnTo>
                  <a:cubicBezTo>
                    <a:pt x="11006" y="39329"/>
                    <a:pt x="12379" y="32394"/>
                    <a:pt x="13307" y="25910"/>
                  </a:cubicBezTo>
                  <a:cubicBezTo>
                    <a:pt x="14878" y="14970"/>
                    <a:pt x="15194" y="5321"/>
                    <a:pt x="11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7298723" y="1927135"/>
              <a:ext cx="839031" cy="1430254"/>
            </a:xfrm>
            <a:custGeom>
              <a:avLst/>
              <a:gdLst/>
              <a:ahLst/>
              <a:cxnLst/>
              <a:rect l="l" t="t" r="r" b="b"/>
              <a:pathLst>
                <a:path w="15893" h="27092" extrusionOk="0">
                  <a:moveTo>
                    <a:pt x="11745" y="0"/>
                  </a:moveTo>
                  <a:lnTo>
                    <a:pt x="3592" y="956"/>
                  </a:lnTo>
                  <a:cubicBezTo>
                    <a:pt x="439" y="3668"/>
                    <a:pt x="1" y="13056"/>
                    <a:pt x="1063" y="24806"/>
                  </a:cubicBezTo>
                  <a:cubicBezTo>
                    <a:pt x="1997" y="25498"/>
                    <a:pt x="4346" y="26867"/>
                    <a:pt x="6514" y="27062"/>
                  </a:cubicBezTo>
                  <a:cubicBezTo>
                    <a:pt x="6723" y="27081"/>
                    <a:pt x="6936" y="27092"/>
                    <a:pt x="7150" y="27092"/>
                  </a:cubicBezTo>
                  <a:cubicBezTo>
                    <a:pt x="7235" y="27092"/>
                    <a:pt x="7320" y="27090"/>
                    <a:pt x="7405" y="27087"/>
                  </a:cubicBezTo>
                  <a:lnTo>
                    <a:pt x="7668" y="25317"/>
                  </a:lnTo>
                  <a:cubicBezTo>
                    <a:pt x="7668" y="25317"/>
                    <a:pt x="7913" y="25378"/>
                    <a:pt x="8311" y="25464"/>
                  </a:cubicBezTo>
                  <a:cubicBezTo>
                    <a:pt x="9212" y="25661"/>
                    <a:pt x="11205" y="25926"/>
                    <a:pt x="12784" y="25926"/>
                  </a:cubicBezTo>
                  <a:cubicBezTo>
                    <a:pt x="13383" y="25926"/>
                    <a:pt x="13923" y="25888"/>
                    <a:pt x="14322" y="25793"/>
                  </a:cubicBezTo>
                  <a:cubicBezTo>
                    <a:pt x="15893" y="14853"/>
                    <a:pt x="15633" y="5321"/>
                    <a:pt x="11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7707759" y="4356646"/>
              <a:ext cx="285819" cy="251556"/>
            </a:xfrm>
            <a:custGeom>
              <a:avLst/>
              <a:gdLst/>
              <a:ahLst/>
              <a:cxnLst/>
              <a:rect l="l" t="t" r="r" b="b"/>
              <a:pathLst>
                <a:path w="5414" h="4765" extrusionOk="0">
                  <a:moveTo>
                    <a:pt x="2506" y="0"/>
                  </a:moveTo>
                  <a:lnTo>
                    <a:pt x="754" y="60"/>
                  </a:lnTo>
                  <a:lnTo>
                    <a:pt x="760" y="241"/>
                  </a:lnTo>
                  <a:cubicBezTo>
                    <a:pt x="0" y="1255"/>
                    <a:pt x="162" y="3192"/>
                    <a:pt x="306" y="4170"/>
                  </a:cubicBezTo>
                  <a:cubicBezTo>
                    <a:pt x="357" y="4512"/>
                    <a:pt x="654" y="4765"/>
                    <a:pt x="1000" y="4765"/>
                  </a:cubicBezTo>
                  <a:lnTo>
                    <a:pt x="5414" y="4765"/>
                  </a:lnTo>
                  <a:cubicBezTo>
                    <a:pt x="5374" y="3785"/>
                    <a:pt x="4455" y="3720"/>
                    <a:pt x="4213" y="3720"/>
                  </a:cubicBezTo>
                  <a:cubicBezTo>
                    <a:pt x="4176" y="3720"/>
                    <a:pt x="4154" y="3721"/>
                    <a:pt x="4154" y="3721"/>
                  </a:cubicBezTo>
                  <a:lnTo>
                    <a:pt x="2499" y="68"/>
                  </a:lnTo>
                  <a:cubicBezTo>
                    <a:pt x="2502" y="46"/>
                    <a:pt x="2504" y="23"/>
                    <a:pt x="2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7211193" y="4382039"/>
              <a:ext cx="451798" cy="226269"/>
            </a:xfrm>
            <a:custGeom>
              <a:avLst/>
              <a:gdLst/>
              <a:ahLst/>
              <a:cxnLst/>
              <a:rect l="l" t="t" r="r" b="b"/>
              <a:pathLst>
                <a:path w="8558" h="4286" extrusionOk="0">
                  <a:moveTo>
                    <a:pt x="8001" y="0"/>
                  </a:moveTo>
                  <a:lnTo>
                    <a:pt x="5621" y="82"/>
                  </a:lnTo>
                  <a:cubicBezTo>
                    <a:pt x="4837" y="1426"/>
                    <a:pt x="2085" y="3189"/>
                    <a:pt x="255" y="3723"/>
                  </a:cubicBezTo>
                  <a:cubicBezTo>
                    <a:pt x="0" y="3889"/>
                    <a:pt x="121" y="4284"/>
                    <a:pt x="423" y="4284"/>
                  </a:cubicBezTo>
                  <a:lnTo>
                    <a:pt x="4716" y="4284"/>
                  </a:lnTo>
                  <a:cubicBezTo>
                    <a:pt x="4747" y="4285"/>
                    <a:pt x="4778" y="4285"/>
                    <a:pt x="4809" y="4285"/>
                  </a:cubicBezTo>
                  <a:cubicBezTo>
                    <a:pt x="5803" y="4285"/>
                    <a:pt x="6475" y="3727"/>
                    <a:pt x="6809" y="2766"/>
                  </a:cubicBezTo>
                  <a:cubicBezTo>
                    <a:pt x="6837" y="2686"/>
                    <a:pt x="6903" y="2649"/>
                    <a:pt x="6969" y="2649"/>
                  </a:cubicBezTo>
                  <a:cubicBezTo>
                    <a:pt x="7055" y="2649"/>
                    <a:pt x="7139" y="2710"/>
                    <a:pt x="7139" y="2817"/>
                  </a:cubicBezTo>
                  <a:lnTo>
                    <a:pt x="7139" y="4284"/>
                  </a:lnTo>
                  <a:lnTo>
                    <a:pt x="8197" y="4284"/>
                  </a:lnTo>
                  <a:cubicBezTo>
                    <a:pt x="8558" y="2438"/>
                    <a:pt x="8197" y="848"/>
                    <a:pt x="7938" y="236"/>
                  </a:cubicBezTo>
                  <a:lnTo>
                    <a:pt x="8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7206283" y="1187935"/>
              <a:ext cx="278164" cy="989279"/>
            </a:xfrm>
            <a:custGeom>
              <a:avLst/>
              <a:gdLst/>
              <a:ahLst/>
              <a:cxnLst/>
              <a:rect l="l" t="t" r="r" b="b"/>
              <a:pathLst>
                <a:path w="5269" h="18739" extrusionOk="0">
                  <a:moveTo>
                    <a:pt x="4586" y="1"/>
                  </a:moveTo>
                  <a:cubicBezTo>
                    <a:pt x="3563" y="348"/>
                    <a:pt x="2807" y="1218"/>
                    <a:pt x="2609" y="2280"/>
                  </a:cubicBezTo>
                  <a:cubicBezTo>
                    <a:pt x="2157" y="4688"/>
                    <a:pt x="1444" y="9076"/>
                    <a:pt x="1633" y="11876"/>
                  </a:cubicBezTo>
                  <a:lnTo>
                    <a:pt x="1" y="17389"/>
                  </a:lnTo>
                  <a:lnTo>
                    <a:pt x="2309" y="18739"/>
                  </a:lnTo>
                  <a:lnTo>
                    <a:pt x="5269" y="12953"/>
                  </a:lnTo>
                  <a:lnTo>
                    <a:pt x="45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7076044" y="2105891"/>
              <a:ext cx="252190" cy="663021"/>
            </a:xfrm>
            <a:custGeom>
              <a:avLst/>
              <a:gdLst/>
              <a:ahLst/>
              <a:cxnLst/>
              <a:rect l="l" t="t" r="r" b="b"/>
              <a:pathLst>
                <a:path w="4777" h="12559" extrusionOk="0">
                  <a:moveTo>
                    <a:pt x="2468" y="1"/>
                  </a:moveTo>
                  <a:lnTo>
                    <a:pt x="1901" y="1913"/>
                  </a:lnTo>
                  <a:lnTo>
                    <a:pt x="284" y="7370"/>
                  </a:lnTo>
                  <a:lnTo>
                    <a:pt x="60" y="10423"/>
                  </a:lnTo>
                  <a:cubicBezTo>
                    <a:pt x="1" y="11213"/>
                    <a:pt x="439" y="11951"/>
                    <a:pt x="1153" y="12289"/>
                  </a:cubicBezTo>
                  <a:cubicBezTo>
                    <a:pt x="1330" y="12371"/>
                    <a:pt x="1519" y="12457"/>
                    <a:pt x="1716" y="12541"/>
                  </a:cubicBezTo>
                  <a:cubicBezTo>
                    <a:pt x="1744" y="12553"/>
                    <a:pt x="1771" y="12558"/>
                    <a:pt x="1797" y="12558"/>
                  </a:cubicBezTo>
                  <a:cubicBezTo>
                    <a:pt x="1944" y="12558"/>
                    <a:pt x="2057" y="12393"/>
                    <a:pt x="1964" y="12251"/>
                  </a:cubicBezTo>
                  <a:cubicBezTo>
                    <a:pt x="1776" y="11966"/>
                    <a:pt x="1440" y="11565"/>
                    <a:pt x="875" y="11140"/>
                  </a:cubicBezTo>
                  <a:lnTo>
                    <a:pt x="1056" y="9277"/>
                  </a:lnTo>
                  <a:lnTo>
                    <a:pt x="1392" y="10546"/>
                  </a:lnTo>
                  <a:cubicBezTo>
                    <a:pt x="1417" y="10646"/>
                    <a:pt x="1499" y="10695"/>
                    <a:pt x="1582" y="10695"/>
                  </a:cubicBezTo>
                  <a:cubicBezTo>
                    <a:pt x="1671" y="10695"/>
                    <a:pt x="1761" y="10638"/>
                    <a:pt x="1780" y="10528"/>
                  </a:cubicBezTo>
                  <a:cubicBezTo>
                    <a:pt x="1853" y="10081"/>
                    <a:pt x="1855" y="9218"/>
                    <a:pt x="1603" y="7552"/>
                  </a:cubicBezTo>
                  <a:lnTo>
                    <a:pt x="3809" y="3240"/>
                  </a:lnTo>
                  <a:lnTo>
                    <a:pt x="4776" y="1351"/>
                  </a:lnTo>
                  <a:lnTo>
                    <a:pt x="2468"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8"/>
            <p:cNvSpPr/>
            <p:nvPr/>
          </p:nvSpPr>
          <p:spPr>
            <a:xfrm>
              <a:off x="7150957" y="2091795"/>
              <a:ext cx="203885" cy="198077"/>
            </a:xfrm>
            <a:custGeom>
              <a:avLst/>
              <a:gdLst/>
              <a:ahLst/>
              <a:cxnLst/>
              <a:rect l="l" t="t" r="r" b="b"/>
              <a:pathLst>
                <a:path w="3862" h="3752" extrusionOk="0">
                  <a:moveTo>
                    <a:pt x="593" y="1"/>
                  </a:moveTo>
                  <a:lnTo>
                    <a:pt x="1" y="1913"/>
                  </a:lnTo>
                  <a:cubicBezTo>
                    <a:pt x="2" y="1913"/>
                    <a:pt x="4" y="1912"/>
                    <a:pt x="7" y="1912"/>
                  </a:cubicBezTo>
                  <a:cubicBezTo>
                    <a:pt x="54" y="1912"/>
                    <a:pt x="233" y="2017"/>
                    <a:pt x="482" y="2180"/>
                  </a:cubicBezTo>
                  <a:cubicBezTo>
                    <a:pt x="1030" y="2535"/>
                    <a:pt x="1911" y="3164"/>
                    <a:pt x="2390" y="3507"/>
                  </a:cubicBezTo>
                  <a:cubicBezTo>
                    <a:pt x="2595" y="3654"/>
                    <a:pt x="2726" y="3751"/>
                    <a:pt x="2726" y="3751"/>
                  </a:cubicBezTo>
                  <a:lnTo>
                    <a:pt x="3862" y="1913"/>
                  </a:lnTo>
                  <a:lnTo>
                    <a:pt x="3357" y="1618"/>
                  </a:lnTo>
                  <a:lnTo>
                    <a:pt x="1049" y="268"/>
                  </a:lnTo>
                  <a:lnTo>
                    <a:pt x="5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8"/>
            <p:cNvSpPr/>
            <p:nvPr/>
          </p:nvSpPr>
          <p:spPr>
            <a:xfrm>
              <a:off x="7319312" y="1131816"/>
              <a:ext cx="757097" cy="845789"/>
            </a:xfrm>
            <a:custGeom>
              <a:avLst/>
              <a:gdLst/>
              <a:ahLst/>
              <a:cxnLst/>
              <a:rect l="l" t="t" r="r" b="b"/>
              <a:pathLst>
                <a:path w="14341" h="16021" extrusionOk="0">
                  <a:moveTo>
                    <a:pt x="7144" y="1"/>
                  </a:moveTo>
                  <a:cubicBezTo>
                    <a:pt x="6308" y="1"/>
                    <a:pt x="4167" y="108"/>
                    <a:pt x="2138" y="1096"/>
                  </a:cubicBezTo>
                  <a:cubicBezTo>
                    <a:pt x="706" y="1792"/>
                    <a:pt x="1" y="3434"/>
                    <a:pt x="460" y="4959"/>
                  </a:cubicBezTo>
                  <a:cubicBezTo>
                    <a:pt x="575" y="5336"/>
                    <a:pt x="590" y="5737"/>
                    <a:pt x="506" y="6122"/>
                  </a:cubicBezTo>
                  <a:lnTo>
                    <a:pt x="277" y="7168"/>
                  </a:lnTo>
                  <a:cubicBezTo>
                    <a:pt x="116" y="7899"/>
                    <a:pt x="284" y="8662"/>
                    <a:pt x="735" y="9260"/>
                  </a:cubicBezTo>
                  <a:lnTo>
                    <a:pt x="1634" y="10451"/>
                  </a:lnTo>
                  <a:lnTo>
                    <a:pt x="3201" y="16021"/>
                  </a:lnTo>
                  <a:lnTo>
                    <a:pt x="9467" y="15324"/>
                  </a:lnTo>
                  <a:cubicBezTo>
                    <a:pt x="11520" y="10937"/>
                    <a:pt x="13510" y="7026"/>
                    <a:pt x="14340" y="2532"/>
                  </a:cubicBezTo>
                  <a:lnTo>
                    <a:pt x="14340" y="2532"/>
                  </a:lnTo>
                  <a:cubicBezTo>
                    <a:pt x="14340" y="2532"/>
                    <a:pt x="14340" y="2532"/>
                    <a:pt x="14340" y="2532"/>
                  </a:cubicBezTo>
                  <a:cubicBezTo>
                    <a:pt x="14339" y="2532"/>
                    <a:pt x="11815" y="227"/>
                    <a:pt x="7508" y="9"/>
                  </a:cubicBezTo>
                  <a:cubicBezTo>
                    <a:pt x="7508" y="9"/>
                    <a:pt x="7376" y="1"/>
                    <a:pt x="7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7477795" y="1561019"/>
              <a:ext cx="230334" cy="1686245"/>
            </a:xfrm>
            <a:custGeom>
              <a:avLst/>
              <a:gdLst/>
              <a:ahLst/>
              <a:cxnLst/>
              <a:rect l="l" t="t" r="r" b="b"/>
              <a:pathLst>
                <a:path w="4363" h="31941" extrusionOk="0">
                  <a:moveTo>
                    <a:pt x="336" y="0"/>
                  </a:moveTo>
                  <a:cubicBezTo>
                    <a:pt x="300" y="0"/>
                    <a:pt x="266" y="19"/>
                    <a:pt x="251" y="64"/>
                  </a:cubicBezTo>
                  <a:cubicBezTo>
                    <a:pt x="1" y="814"/>
                    <a:pt x="279" y="1688"/>
                    <a:pt x="920" y="2152"/>
                  </a:cubicBezTo>
                  <a:cubicBezTo>
                    <a:pt x="920" y="2159"/>
                    <a:pt x="920" y="2168"/>
                    <a:pt x="923" y="2175"/>
                  </a:cubicBezTo>
                  <a:cubicBezTo>
                    <a:pt x="1568" y="4019"/>
                    <a:pt x="2071" y="5910"/>
                    <a:pt x="2429" y="7830"/>
                  </a:cubicBezTo>
                  <a:cubicBezTo>
                    <a:pt x="2402" y="7853"/>
                    <a:pt x="2384" y="7885"/>
                    <a:pt x="2391" y="7928"/>
                  </a:cubicBezTo>
                  <a:cubicBezTo>
                    <a:pt x="2908" y="11024"/>
                    <a:pt x="3309" y="14139"/>
                    <a:pt x="3595" y="17264"/>
                  </a:cubicBezTo>
                  <a:cubicBezTo>
                    <a:pt x="3878" y="20365"/>
                    <a:pt x="4047" y="23477"/>
                    <a:pt x="4101" y="26590"/>
                  </a:cubicBezTo>
                  <a:cubicBezTo>
                    <a:pt x="4131" y="28340"/>
                    <a:pt x="4124" y="30091"/>
                    <a:pt x="4082" y="31841"/>
                  </a:cubicBezTo>
                  <a:cubicBezTo>
                    <a:pt x="4081" y="31907"/>
                    <a:pt x="4131" y="31940"/>
                    <a:pt x="4183" y="31940"/>
                  </a:cubicBezTo>
                  <a:cubicBezTo>
                    <a:pt x="4234" y="31940"/>
                    <a:pt x="4287" y="31907"/>
                    <a:pt x="4288" y="31841"/>
                  </a:cubicBezTo>
                  <a:cubicBezTo>
                    <a:pt x="4363" y="28711"/>
                    <a:pt x="4323" y="25579"/>
                    <a:pt x="4166" y="22452"/>
                  </a:cubicBezTo>
                  <a:cubicBezTo>
                    <a:pt x="4010" y="19326"/>
                    <a:pt x="3737" y="16204"/>
                    <a:pt x="3350" y="13097"/>
                  </a:cubicBezTo>
                  <a:cubicBezTo>
                    <a:pt x="3138" y="11395"/>
                    <a:pt x="2891" y="9696"/>
                    <a:pt x="2610" y="8002"/>
                  </a:cubicBezTo>
                  <a:cubicBezTo>
                    <a:pt x="2640" y="7983"/>
                    <a:pt x="2660" y="7951"/>
                    <a:pt x="2652" y="7905"/>
                  </a:cubicBezTo>
                  <a:cubicBezTo>
                    <a:pt x="2291" y="5935"/>
                    <a:pt x="1775" y="3995"/>
                    <a:pt x="1115" y="2104"/>
                  </a:cubicBezTo>
                  <a:cubicBezTo>
                    <a:pt x="1121" y="2072"/>
                    <a:pt x="1112" y="2037"/>
                    <a:pt x="1075" y="2012"/>
                  </a:cubicBezTo>
                  <a:cubicBezTo>
                    <a:pt x="489" y="1609"/>
                    <a:pt x="215" y="818"/>
                    <a:pt x="441" y="141"/>
                  </a:cubicBezTo>
                  <a:cubicBezTo>
                    <a:pt x="468" y="61"/>
                    <a:pt x="399" y="0"/>
                    <a:pt x="3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8"/>
            <p:cNvSpPr/>
            <p:nvPr/>
          </p:nvSpPr>
          <p:spPr>
            <a:xfrm>
              <a:off x="7573244" y="948521"/>
              <a:ext cx="156266" cy="450267"/>
            </a:xfrm>
            <a:custGeom>
              <a:avLst/>
              <a:gdLst/>
              <a:ahLst/>
              <a:cxnLst/>
              <a:rect l="l" t="t" r="r" b="b"/>
              <a:pathLst>
                <a:path w="2960" h="8529" extrusionOk="0">
                  <a:moveTo>
                    <a:pt x="1" y="1"/>
                  </a:moveTo>
                  <a:lnTo>
                    <a:pt x="1" y="8529"/>
                  </a:lnTo>
                  <a:lnTo>
                    <a:pt x="2959" y="6598"/>
                  </a:lnTo>
                  <a:lnTo>
                    <a:pt x="2959" y="1"/>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8"/>
            <p:cNvSpPr/>
            <p:nvPr/>
          </p:nvSpPr>
          <p:spPr>
            <a:xfrm>
              <a:off x="7573244" y="948521"/>
              <a:ext cx="156266" cy="212331"/>
            </a:xfrm>
            <a:custGeom>
              <a:avLst/>
              <a:gdLst/>
              <a:ahLst/>
              <a:cxnLst/>
              <a:rect l="l" t="t" r="r" b="b"/>
              <a:pathLst>
                <a:path w="2960" h="4022" extrusionOk="0">
                  <a:moveTo>
                    <a:pt x="1" y="1"/>
                  </a:moveTo>
                  <a:lnTo>
                    <a:pt x="1" y="4021"/>
                  </a:lnTo>
                  <a:cubicBezTo>
                    <a:pt x="1967" y="3755"/>
                    <a:pt x="2695" y="2198"/>
                    <a:pt x="2959" y="965"/>
                  </a:cubicBezTo>
                  <a:lnTo>
                    <a:pt x="2959" y="1"/>
                  </a:ln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8"/>
            <p:cNvSpPr/>
            <p:nvPr/>
          </p:nvSpPr>
          <p:spPr>
            <a:xfrm>
              <a:off x="7440840" y="577020"/>
              <a:ext cx="429625" cy="499417"/>
            </a:xfrm>
            <a:custGeom>
              <a:avLst/>
              <a:gdLst/>
              <a:ahLst/>
              <a:cxnLst/>
              <a:rect l="l" t="t" r="r" b="b"/>
              <a:pathLst>
                <a:path w="8138" h="9460" extrusionOk="0">
                  <a:moveTo>
                    <a:pt x="4266" y="1"/>
                  </a:moveTo>
                  <a:cubicBezTo>
                    <a:pt x="3469" y="1"/>
                    <a:pt x="2658" y="230"/>
                    <a:pt x="2040" y="679"/>
                  </a:cubicBezTo>
                  <a:cubicBezTo>
                    <a:pt x="1669" y="948"/>
                    <a:pt x="1358" y="1292"/>
                    <a:pt x="1104" y="1675"/>
                  </a:cubicBezTo>
                  <a:cubicBezTo>
                    <a:pt x="704" y="2276"/>
                    <a:pt x="304" y="2991"/>
                    <a:pt x="277" y="3696"/>
                  </a:cubicBezTo>
                  <a:cubicBezTo>
                    <a:pt x="258" y="4187"/>
                    <a:pt x="207" y="4674"/>
                    <a:pt x="153" y="5163"/>
                  </a:cubicBezTo>
                  <a:cubicBezTo>
                    <a:pt x="136" y="5312"/>
                    <a:pt x="119" y="5462"/>
                    <a:pt x="103" y="5611"/>
                  </a:cubicBezTo>
                  <a:cubicBezTo>
                    <a:pt x="1" y="6566"/>
                    <a:pt x="148" y="7499"/>
                    <a:pt x="681" y="8311"/>
                  </a:cubicBezTo>
                  <a:cubicBezTo>
                    <a:pt x="1156" y="9036"/>
                    <a:pt x="1956" y="9460"/>
                    <a:pt x="2799" y="9460"/>
                  </a:cubicBezTo>
                  <a:cubicBezTo>
                    <a:pt x="3103" y="9460"/>
                    <a:pt x="3413" y="9404"/>
                    <a:pt x="3715" y="9288"/>
                  </a:cubicBezTo>
                  <a:cubicBezTo>
                    <a:pt x="4286" y="9068"/>
                    <a:pt x="4964" y="8657"/>
                    <a:pt x="5729" y="7928"/>
                  </a:cubicBezTo>
                  <a:cubicBezTo>
                    <a:pt x="5729" y="7928"/>
                    <a:pt x="6546" y="7165"/>
                    <a:pt x="6887" y="5935"/>
                  </a:cubicBezTo>
                  <a:cubicBezTo>
                    <a:pt x="6887" y="5935"/>
                    <a:pt x="8138" y="5914"/>
                    <a:pt x="8066" y="4636"/>
                  </a:cubicBezTo>
                  <a:cubicBezTo>
                    <a:pt x="8066" y="4636"/>
                    <a:pt x="8017" y="3750"/>
                    <a:pt x="7429" y="3750"/>
                  </a:cubicBezTo>
                  <a:cubicBezTo>
                    <a:pt x="7310" y="3750"/>
                    <a:pt x="7169" y="3786"/>
                    <a:pt x="7002" y="3872"/>
                  </a:cubicBezTo>
                  <a:cubicBezTo>
                    <a:pt x="7399" y="2446"/>
                    <a:pt x="7208" y="871"/>
                    <a:pt x="5633" y="249"/>
                  </a:cubicBezTo>
                  <a:cubicBezTo>
                    <a:pt x="5212" y="82"/>
                    <a:pt x="4741" y="1"/>
                    <a:pt x="4266" y="1"/>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8"/>
            <p:cNvSpPr/>
            <p:nvPr/>
          </p:nvSpPr>
          <p:spPr>
            <a:xfrm>
              <a:off x="7521930" y="842724"/>
              <a:ext cx="54323" cy="105321"/>
            </a:xfrm>
            <a:custGeom>
              <a:avLst/>
              <a:gdLst/>
              <a:ahLst/>
              <a:cxnLst/>
              <a:rect l="l" t="t" r="r" b="b"/>
              <a:pathLst>
                <a:path w="1029" h="1995" extrusionOk="0">
                  <a:moveTo>
                    <a:pt x="804" y="1"/>
                  </a:moveTo>
                  <a:cubicBezTo>
                    <a:pt x="750" y="1"/>
                    <a:pt x="687" y="40"/>
                    <a:pt x="679" y="98"/>
                  </a:cubicBezTo>
                  <a:cubicBezTo>
                    <a:pt x="649" y="335"/>
                    <a:pt x="581" y="567"/>
                    <a:pt x="470" y="782"/>
                  </a:cubicBezTo>
                  <a:cubicBezTo>
                    <a:pt x="414" y="889"/>
                    <a:pt x="350" y="992"/>
                    <a:pt x="275" y="1087"/>
                  </a:cubicBezTo>
                  <a:cubicBezTo>
                    <a:pt x="209" y="1171"/>
                    <a:pt x="132" y="1251"/>
                    <a:pt x="86" y="1349"/>
                  </a:cubicBezTo>
                  <a:cubicBezTo>
                    <a:pt x="0" y="1539"/>
                    <a:pt x="64" y="1744"/>
                    <a:pt x="218" y="1866"/>
                  </a:cubicBezTo>
                  <a:cubicBezTo>
                    <a:pt x="345" y="1967"/>
                    <a:pt x="502" y="1994"/>
                    <a:pt x="662" y="1994"/>
                  </a:cubicBezTo>
                  <a:cubicBezTo>
                    <a:pt x="734" y="1994"/>
                    <a:pt x="808" y="1989"/>
                    <a:pt x="880" y="1982"/>
                  </a:cubicBezTo>
                  <a:cubicBezTo>
                    <a:pt x="1029" y="1969"/>
                    <a:pt x="1026" y="1742"/>
                    <a:pt x="884" y="1742"/>
                  </a:cubicBezTo>
                  <a:cubicBezTo>
                    <a:pt x="880" y="1742"/>
                    <a:pt x="876" y="1742"/>
                    <a:pt x="871" y="1743"/>
                  </a:cubicBezTo>
                  <a:cubicBezTo>
                    <a:pt x="805" y="1749"/>
                    <a:pt x="732" y="1757"/>
                    <a:pt x="659" y="1757"/>
                  </a:cubicBezTo>
                  <a:cubicBezTo>
                    <a:pt x="538" y="1757"/>
                    <a:pt x="419" y="1735"/>
                    <a:pt x="339" y="1645"/>
                  </a:cubicBezTo>
                  <a:cubicBezTo>
                    <a:pt x="211" y="1501"/>
                    <a:pt x="350" y="1369"/>
                    <a:pt x="448" y="1246"/>
                  </a:cubicBezTo>
                  <a:cubicBezTo>
                    <a:pt x="699" y="924"/>
                    <a:pt x="862" y="542"/>
                    <a:pt x="911" y="143"/>
                  </a:cubicBezTo>
                  <a:cubicBezTo>
                    <a:pt x="920" y="78"/>
                    <a:pt x="892" y="16"/>
                    <a:pt x="824" y="3"/>
                  </a:cubicBezTo>
                  <a:cubicBezTo>
                    <a:pt x="818" y="2"/>
                    <a:pt x="811" y="1"/>
                    <a:pt x="804"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8"/>
            <p:cNvSpPr/>
            <p:nvPr/>
          </p:nvSpPr>
          <p:spPr>
            <a:xfrm>
              <a:off x="7622394" y="834858"/>
              <a:ext cx="32573" cy="42234"/>
            </a:xfrm>
            <a:custGeom>
              <a:avLst/>
              <a:gdLst/>
              <a:ahLst/>
              <a:cxnLst/>
              <a:rect l="l" t="t" r="r" b="b"/>
              <a:pathLst>
                <a:path w="617" h="800" extrusionOk="0">
                  <a:moveTo>
                    <a:pt x="356" y="1"/>
                  </a:moveTo>
                  <a:cubicBezTo>
                    <a:pt x="214" y="1"/>
                    <a:pt x="74" y="162"/>
                    <a:pt x="38" y="372"/>
                  </a:cubicBezTo>
                  <a:cubicBezTo>
                    <a:pt x="0" y="592"/>
                    <a:pt x="91" y="783"/>
                    <a:pt x="239" y="799"/>
                  </a:cubicBezTo>
                  <a:cubicBezTo>
                    <a:pt x="246" y="799"/>
                    <a:pt x="253" y="800"/>
                    <a:pt x="260" y="800"/>
                  </a:cubicBezTo>
                  <a:cubicBezTo>
                    <a:pt x="403" y="800"/>
                    <a:pt x="543" y="639"/>
                    <a:pt x="579" y="429"/>
                  </a:cubicBezTo>
                  <a:cubicBezTo>
                    <a:pt x="617" y="209"/>
                    <a:pt x="526" y="18"/>
                    <a:pt x="376" y="2"/>
                  </a:cubicBezTo>
                  <a:cubicBezTo>
                    <a:pt x="370" y="1"/>
                    <a:pt x="363" y="1"/>
                    <a:pt x="356"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8"/>
            <p:cNvSpPr/>
            <p:nvPr/>
          </p:nvSpPr>
          <p:spPr>
            <a:xfrm>
              <a:off x="7497592" y="829949"/>
              <a:ext cx="32626" cy="42234"/>
            </a:xfrm>
            <a:custGeom>
              <a:avLst/>
              <a:gdLst/>
              <a:ahLst/>
              <a:cxnLst/>
              <a:rect l="l" t="t" r="r" b="b"/>
              <a:pathLst>
                <a:path w="618" h="800" extrusionOk="0">
                  <a:moveTo>
                    <a:pt x="358" y="1"/>
                  </a:moveTo>
                  <a:cubicBezTo>
                    <a:pt x="215" y="1"/>
                    <a:pt x="74" y="162"/>
                    <a:pt x="38" y="372"/>
                  </a:cubicBezTo>
                  <a:cubicBezTo>
                    <a:pt x="1" y="592"/>
                    <a:pt x="91" y="783"/>
                    <a:pt x="241" y="799"/>
                  </a:cubicBezTo>
                  <a:cubicBezTo>
                    <a:pt x="248" y="800"/>
                    <a:pt x="255" y="800"/>
                    <a:pt x="261" y="800"/>
                  </a:cubicBezTo>
                  <a:cubicBezTo>
                    <a:pt x="404" y="800"/>
                    <a:pt x="544" y="639"/>
                    <a:pt x="580" y="429"/>
                  </a:cubicBezTo>
                  <a:cubicBezTo>
                    <a:pt x="617" y="209"/>
                    <a:pt x="527" y="18"/>
                    <a:pt x="378" y="2"/>
                  </a:cubicBezTo>
                  <a:cubicBezTo>
                    <a:pt x="371" y="1"/>
                    <a:pt x="365" y="1"/>
                    <a:pt x="358" y="1"/>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7484394" y="768234"/>
              <a:ext cx="47883" cy="36480"/>
            </a:xfrm>
            <a:custGeom>
              <a:avLst/>
              <a:gdLst/>
              <a:ahLst/>
              <a:cxnLst/>
              <a:rect l="l" t="t" r="r" b="b"/>
              <a:pathLst>
                <a:path w="907" h="691" extrusionOk="0">
                  <a:moveTo>
                    <a:pt x="685" y="0"/>
                  </a:moveTo>
                  <a:cubicBezTo>
                    <a:pt x="670" y="0"/>
                    <a:pt x="655" y="1"/>
                    <a:pt x="641" y="2"/>
                  </a:cubicBezTo>
                  <a:cubicBezTo>
                    <a:pt x="310" y="37"/>
                    <a:pt x="58" y="315"/>
                    <a:pt x="1" y="690"/>
                  </a:cubicBezTo>
                  <a:cubicBezTo>
                    <a:pt x="22" y="638"/>
                    <a:pt x="48" y="592"/>
                    <a:pt x="85" y="557"/>
                  </a:cubicBezTo>
                  <a:cubicBezTo>
                    <a:pt x="87" y="554"/>
                    <a:pt x="89" y="553"/>
                    <a:pt x="92" y="551"/>
                  </a:cubicBezTo>
                  <a:cubicBezTo>
                    <a:pt x="112" y="527"/>
                    <a:pt x="134" y="506"/>
                    <a:pt x="160" y="489"/>
                  </a:cubicBezTo>
                  <a:cubicBezTo>
                    <a:pt x="252" y="425"/>
                    <a:pt x="366" y="403"/>
                    <a:pt x="479" y="386"/>
                  </a:cubicBezTo>
                  <a:cubicBezTo>
                    <a:pt x="594" y="369"/>
                    <a:pt x="709" y="356"/>
                    <a:pt x="809" y="306"/>
                  </a:cubicBezTo>
                  <a:cubicBezTo>
                    <a:pt x="858" y="283"/>
                    <a:pt x="906" y="241"/>
                    <a:pt x="902" y="174"/>
                  </a:cubicBezTo>
                  <a:cubicBezTo>
                    <a:pt x="898" y="112"/>
                    <a:pt x="849" y="52"/>
                    <a:pt x="797" y="25"/>
                  </a:cubicBezTo>
                  <a:cubicBezTo>
                    <a:pt x="760" y="6"/>
                    <a:pt x="722" y="0"/>
                    <a:pt x="685"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8"/>
            <p:cNvSpPr/>
            <p:nvPr/>
          </p:nvSpPr>
          <p:spPr>
            <a:xfrm>
              <a:off x="7629732" y="765647"/>
              <a:ext cx="49308" cy="30461"/>
            </a:xfrm>
            <a:custGeom>
              <a:avLst/>
              <a:gdLst/>
              <a:ahLst/>
              <a:cxnLst/>
              <a:rect l="l" t="t" r="r" b="b"/>
              <a:pathLst>
                <a:path w="934" h="577" extrusionOk="0">
                  <a:moveTo>
                    <a:pt x="288" y="0"/>
                  </a:moveTo>
                  <a:cubicBezTo>
                    <a:pt x="274" y="0"/>
                    <a:pt x="260" y="1"/>
                    <a:pt x="246" y="2"/>
                  </a:cubicBezTo>
                  <a:cubicBezTo>
                    <a:pt x="196" y="5"/>
                    <a:pt x="142" y="15"/>
                    <a:pt x="93" y="50"/>
                  </a:cubicBezTo>
                  <a:cubicBezTo>
                    <a:pt x="44" y="86"/>
                    <a:pt x="0" y="154"/>
                    <a:pt x="0" y="215"/>
                  </a:cubicBezTo>
                  <a:cubicBezTo>
                    <a:pt x="0" y="283"/>
                    <a:pt x="52" y="317"/>
                    <a:pt x="101" y="332"/>
                  </a:cubicBezTo>
                  <a:cubicBezTo>
                    <a:pt x="169" y="353"/>
                    <a:pt x="242" y="357"/>
                    <a:pt x="316" y="357"/>
                  </a:cubicBezTo>
                  <a:cubicBezTo>
                    <a:pt x="356" y="357"/>
                    <a:pt x="395" y="356"/>
                    <a:pt x="435" y="355"/>
                  </a:cubicBezTo>
                  <a:cubicBezTo>
                    <a:pt x="451" y="355"/>
                    <a:pt x="468" y="355"/>
                    <a:pt x="485" y="355"/>
                  </a:cubicBezTo>
                  <a:cubicBezTo>
                    <a:pt x="582" y="355"/>
                    <a:pt x="678" y="362"/>
                    <a:pt x="760" y="403"/>
                  </a:cubicBezTo>
                  <a:cubicBezTo>
                    <a:pt x="786" y="417"/>
                    <a:pt x="811" y="434"/>
                    <a:pt x="832" y="455"/>
                  </a:cubicBezTo>
                  <a:cubicBezTo>
                    <a:pt x="835" y="456"/>
                    <a:pt x="838" y="457"/>
                    <a:pt x="840" y="458"/>
                  </a:cubicBezTo>
                  <a:cubicBezTo>
                    <a:pt x="879" y="487"/>
                    <a:pt x="908" y="530"/>
                    <a:pt x="934" y="576"/>
                  </a:cubicBezTo>
                  <a:cubicBezTo>
                    <a:pt x="853" y="230"/>
                    <a:pt x="602" y="0"/>
                    <a:pt x="288" y="0"/>
                  </a:cubicBezTo>
                  <a:close/>
                </a:path>
              </a:pathLst>
            </a:custGeom>
            <a:solidFill>
              <a:srgbClr val="5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7561154" y="945036"/>
              <a:ext cx="101626" cy="42868"/>
            </a:xfrm>
            <a:custGeom>
              <a:avLst/>
              <a:gdLst/>
              <a:ahLst/>
              <a:cxnLst/>
              <a:rect l="l" t="t" r="r" b="b"/>
              <a:pathLst>
                <a:path w="1925" h="812" extrusionOk="0">
                  <a:moveTo>
                    <a:pt x="1753" y="0"/>
                  </a:moveTo>
                  <a:cubicBezTo>
                    <a:pt x="1721" y="0"/>
                    <a:pt x="1688" y="12"/>
                    <a:pt x="1660" y="42"/>
                  </a:cubicBezTo>
                  <a:cubicBezTo>
                    <a:pt x="1340" y="382"/>
                    <a:pt x="885" y="571"/>
                    <a:pt x="434" y="571"/>
                  </a:cubicBezTo>
                  <a:cubicBezTo>
                    <a:pt x="351" y="571"/>
                    <a:pt x="268" y="565"/>
                    <a:pt x="186" y="552"/>
                  </a:cubicBezTo>
                  <a:cubicBezTo>
                    <a:pt x="179" y="551"/>
                    <a:pt x="172" y="550"/>
                    <a:pt x="165" y="550"/>
                  </a:cubicBezTo>
                  <a:cubicBezTo>
                    <a:pt x="32" y="550"/>
                    <a:pt x="1" y="767"/>
                    <a:pt x="144" y="789"/>
                  </a:cubicBezTo>
                  <a:cubicBezTo>
                    <a:pt x="238" y="804"/>
                    <a:pt x="332" y="812"/>
                    <a:pt x="425" y="812"/>
                  </a:cubicBezTo>
                  <a:cubicBezTo>
                    <a:pt x="950" y="812"/>
                    <a:pt x="1471" y="582"/>
                    <a:pt x="1844" y="186"/>
                  </a:cubicBezTo>
                  <a:cubicBezTo>
                    <a:pt x="1924" y="101"/>
                    <a:pt x="1844" y="0"/>
                    <a:pt x="1753"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7409112" y="1143430"/>
              <a:ext cx="196652" cy="431790"/>
            </a:xfrm>
            <a:custGeom>
              <a:avLst/>
              <a:gdLst/>
              <a:ahLst/>
              <a:cxnLst/>
              <a:rect l="l" t="t" r="r" b="b"/>
              <a:pathLst>
                <a:path w="3725" h="8179" extrusionOk="0">
                  <a:moveTo>
                    <a:pt x="3110" y="0"/>
                  </a:moveTo>
                  <a:lnTo>
                    <a:pt x="674" y="1234"/>
                  </a:lnTo>
                  <a:cubicBezTo>
                    <a:pt x="848" y="2728"/>
                    <a:pt x="1065" y="3952"/>
                    <a:pt x="1947" y="4611"/>
                  </a:cubicBezTo>
                  <a:lnTo>
                    <a:pt x="49" y="5273"/>
                  </a:lnTo>
                  <a:cubicBezTo>
                    <a:pt x="0" y="6128"/>
                    <a:pt x="265" y="7554"/>
                    <a:pt x="838" y="8178"/>
                  </a:cubicBezTo>
                  <a:lnTo>
                    <a:pt x="3724" y="3826"/>
                  </a:lnTo>
                  <a:lnTo>
                    <a:pt x="31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7453299" y="1130602"/>
              <a:ext cx="439603" cy="443404"/>
            </a:xfrm>
            <a:custGeom>
              <a:avLst/>
              <a:gdLst/>
              <a:ahLst/>
              <a:cxnLst/>
              <a:rect l="l" t="t" r="r" b="b"/>
              <a:pathLst>
                <a:path w="8327" h="8399" extrusionOk="0">
                  <a:moveTo>
                    <a:pt x="5231" y="1"/>
                  </a:moveTo>
                  <a:lnTo>
                    <a:pt x="1" y="8399"/>
                  </a:lnTo>
                  <a:cubicBezTo>
                    <a:pt x="27" y="8399"/>
                    <a:pt x="53" y="8399"/>
                    <a:pt x="79" y="8399"/>
                  </a:cubicBezTo>
                  <a:cubicBezTo>
                    <a:pt x="2019" y="8399"/>
                    <a:pt x="3253" y="7681"/>
                    <a:pt x="4788" y="6651"/>
                  </a:cubicBezTo>
                  <a:lnTo>
                    <a:pt x="4352" y="5222"/>
                  </a:lnTo>
                  <a:lnTo>
                    <a:pt x="4352" y="5222"/>
                  </a:lnTo>
                  <a:cubicBezTo>
                    <a:pt x="4457" y="5241"/>
                    <a:pt x="4561" y="5250"/>
                    <a:pt x="4665" y="5250"/>
                  </a:cubicBezTo>
                  <a:cubicBezTo>
                    <a:pt x="6063" y="5250"/>
                    <a:pt x="7422" y="3671"/>
                    <a:pt x="8326" y="2540"/>
                  </a:cubicBezTo>
                  <a:lnTo>
                    <a:pt x="5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7450607" y="1344412"/>
              <a:ext cx="155579" cy="227852"/>
            </a:xfrm>
            <a:custGeom>
              <a:avLst/>
              <a:gdLst/>
              <a:ahLst/>
              <a:cxnLst/>
              <a:rect l="l" t="t" r="r" b="b"/>
              <a:pathLst>
                <a:path w="2947" h="4316" extrusionOk="0">
                  <a:moveTo>
                    <a:pt x="2806" y="1"/>
                  </a:moveTo>
                  <a:cubicBezTo>
                    <a:pt x="2775" y="1"/>
                    <a:pt x="2744" y="15"/>
                    <a:pt x="2725" y="51"/>
                  </a:cubicBezTo>
                  <a:cubicBezTo>
                    <a:pt x="1935" y="1486"/>
                    <a:pt x="1044" y="2862"/>
                    <a:pt x="56" y="4168"/>
                  </a:cubicBezTo>
                  <a:cubicBezTo>
                    <a:pt x="1" y="4243"/>
                    <a:pt x="73" y="4316"/>
                    <a:pt x="147" y="4316"/>
                  </a:cubicBezTo>
                  <a:cubicBezTo>
                    <a:pt x="179" y="4316"/>
                    <a:pt x="211" y="4303"/>
                    <a:pt x="234" y="4272"/>
                  </a:cubicBezTo>
                  <a:cubicBezTo>
                    <a:pt x="1221" y="2965"/>
                    <a:pt x="2112" y="1590"/>
                    <a:pt x="2901" y="156"/>
                  </a:cubicBezTo>
                  <a:cubicBezTo>
                    <a:pt x="2946" y="75"/>
                    <a:pt x="2875" y="1"/>
                    <a:pt x="28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7608879" y="1824190"/>
              <a:ext cx="25657" cy="34104"/>
            </a:xfrm>
            <a:custGeom>
              <a:avLst/>
              <a:gdLst/>
              <a:ahLst/>
              <a:cxnLst/>
              <a:rect l="l" t="t" r="r" b="b"/>
              <a:pathLst>
                <a:path w="486" h="646" extrusionOk="0">
                  <a:moveTo>
                    <a:pt x="211" y="1"/>
                  </a:moveTo>
                  <a:cubicBezTo>
                    <a:pt x="0" y="1"/>
                    <a:pt x="105" y="435"/>
                    <a:pt x="150" y="546"/>
                  </a:cubicBezTo>
                  <a:cubicBezTo>
                    <a:pt x="163" y="579"/>
                    <a:pt x="181" y="613"/>
                    <a:pt x="211" y="631"/>
                  </a:cubicBezTo>
                  <a:cubicBezTo>
                    <a:pt x="227" y="641"/>
                    <a:pt x="245" y="645"/>
                    <a:pt x="264" y="645"/>
                  </a:cubicBezTo>
                  <a:cubicBezTo>
                    <a:pt x="285" y="645"/>
                    <a:pt x="307" y="640"/>
                    <a:pt x="326" y="630"/>
                  </a:cubicBezTo>
                  <a:cubicBezTo>
                    <a:pt x="362" y="610"/>
                    <a:pt x="388" y="578"/>
                    <a:pt x="408" y="544"/>
                  </a:cubicBezTo>
                  <a:cubicBezTo>
                    <a:pt x="486" y="410"/>
                    <a:pt x="478" y="233"/>
                    <a:pt x="390" y="107"/>
                  </a:cubicBezTo>
                  <a:cubicBezTo>
                    <a:pt x="367" y="75"/>
                    <a:pt x="338" y="44"/>
                    <a:pt x="302" y="24"/>
                  </a:cubicBezTo>
                  <a:cubicBezTo>
                    <a:pt x="287" y="15"/>
                    <a:pt x="271" y="9"/>
                    <a:pt x="253" y="6"/>
                  </a:cubicBezTo>
                  <a:cubicBezTo>
                    <a:pt x="238" y="2"/>
                    <a:pt x="224" y="1"/>
                    <a:pt x="211" y="1"/>
                  </a:cubicBezTo>
                  <a:close/>
                </a:path>
              </a:pathLst>
            </a:custGeom>
            <a:solidFill>
              <a:srgbClr val="E8E8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7588871" y="1762528"/>
              <a:ext cx="25710" cy="34157"/>
            </a:xfrm>
            <a:custGeom>
              <a:avLst/>
              <a:gdLst/>
              <a:ahLst/>
              <a:cxnLst/>
              <a:rect l="l" t="t" r="r" b="b"/>
              <a:pathLst>
                <a:path w="487" h="647" extrusionOk="0">
                  <a:moveTo>
                    <a:pt x="213" y="1"/>
                  </a:moveTo>
                  <a:cubicBezTo>
                    <a:pt x="1" y="1"/>
                    <a:pt x="106" y="435"/>
                    <a:pt x="151" y="547"/>
                  </a:cubicBezTo>
                  <a:cubicBezTo>
                    <a:pt x="164" y="579"/>
                    <a:pt x="181" y="614"/>
                    <a:pt x="212" y="632"/>
                  </a:cubicBezTo>
                  <a:cubicBezTo>
                    <a:pt x="228" y="642"/>
                    <a:pt x="246" y="646"/>
                    <a:pt x="265" y="646"/>
                  </a:cubicBezTo>
                  <a:cubicBezTo>
                    <a:pt x="286" y="646"/>
                    <a:pt x="308" y="640"/>
                    <a:pt x="327" y="630"/>
                  </a:cubicBezTo>
                  <a:cubicBezTo>
                    <a:pt x="362" y="612"/>
                    <a:pt x="389" y="578"/>
                    <a:pt x="410" y="544"/>
                  </a:cubicBezTo>
                  <a:cubicBezTo>
                    <a:pt x="486" y="411"/>
                    <a:pt x="480" y="233"/>
                    <a:pt x="391" y="108"/>
                  </a:cubicBezTo>
                  <a:cubicBezTo>
                    <a:pt x="369" y="75"/>
                    <a:pt x="339" y="45"/>
                    <a:pt x="304" y="25"/>
                  </a:cubicBezTo>
                  <a:cubicBezTo>
                    <a:pt x="289" y="17"/>
                    <a:pt x="272" y="10"/>
                    <a:pt x="254" y="6"/>
                  </a:cubicBezTo>
                  <a:cubicBezTo>
                    <a:pt x="239" y="3"/>
                    <a:pt x="225" y="1"/>
                    <a:pt x="213" y="1"/>
                  </a:cubicBezTo>
                  <a:close/>
                </a:path>
              </a:pathLst>
            </a:custGeom>
            <a:solidFill>
              <a:srgbClr val="C4C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7568968" y="1697382"/>
              <a:ext cx="25657" cy="34104"/>
            </a:xfrm>
            <a:custGeom>
              <a:avLst/>
              <a:gdLst/>
              <a:ahLst/>
              <a:cxnLst/>
              <a:rect l="l" t="t" r="r" b="b"/>
              <a:pathLst>
                <a:path w="486" h="646" extrusionOk="0">
                  <a:moveTo>
                    <a:pt x="212" y="1"/>
                  </a:moveTo>
                  <a:cubicBezTo>
                    <a:pt x="1" y="1"/>
                    <a:pt x="105" y="435"/>
                    <a:pt x="151" y="546"/>
                  </a:cubicBezTo>
                  <a:cubicBezTo>
                    <a:pt x="164" y="579"/>
                    <a:pt x="181" y="612"/>
                    <a:pt x="211" y="631"/>
                  </a:cubicBezTo>
                  <a:cubicBezTo>
                    <a:pt x="227" y="641"/>
                    <a:pt x="246" y="646"/>
                    <a:pt x="265" y="646"/>
                  </a:cubicBezTo>
                  <a:cubicBezTo>
                    <a:pt x="286" y="646"/>
                    <a:pt x="308" y="640"/>
                    <a:pt x="326" y="630"/>
                  </a:cubicBezTo>
                  <a:cubicBezTo>
                    <a:pt x="362" y="610"/>
                    <a:pt x="388" y="578"/>
                    <a:pt x="408" y="543"/>
                  </a:cubicBezTo>
                  <a:cubicBezTo>
                    <a:pt x="486" y="411"/>
                    <a:pt x="478" y="233"/>
                    <a:pt x="390" y="107"/>
                  </a:cubicBezTo>
                  <a:cubicBezTo>
                    <a:pt x="367" y="74"/>
                    <a:pt x="338" y="44"/>
                    <a:pt x="304" y="25"/>
                  </a:cubicBezTo>
                  <a:cubicBezTo>
                    <a:pt x="287" y="16"/>
                    <a:pt x="271" y="9"/>
                    <a:pt x="254" y="5"/>
                  </a:cubicBezTo>
                  <a:cubicBezTo>
                    <a:pt x="239" y="2"/>
                    <a:pt x="225" y="1"/>
                    <a:pt x="212" y="1"/>
                  </a:cubicBezTo>
                  <a:close/>
                </a:path>
              </a:pathLst>
            </a:custGeom>
            <a:solidFill>
              <a:srgbClr val="C4C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8"/>
            <p:cNvSpPr/>
            <p:nvPr/>
          </p:nvSpPr>
          <p:spPr>
            <a:xfrm>
              <a:off x="7319682" y="1406865"/>
              <a:ext cx="175905" cy="581826"/>
            </a:xfrm>
            <a:custGeom>
              <a:avLst/>
              <a:gdLst/>
              <a:ahLst/>
              <a:cxnLst/>
              <a:rect l="l" t="t" r="r" b="b"/>
              <a:pathLst>
                <a:path w="3332" h="11021" extrusionOk="0">
                  <a:moveTo>
                    <a:pt x="518" y="0"/>
                  </a:moveTo>
                  <a:cubicBezTo>
                    <a:pt x="456" y="0"/>
                    <a:pt x="394" y="50"/>
                    <a:pt x="418" y="126"/>
                  </a:cubicBezTo>
                  <a:cubicBezTo>
                    <a:pt x="619" y="774"/>
                    <a:pt x="301" y="1433"/>
                    <a:pt x="137" y="2052"/>
                  </a:cubicBezTo>
                  <a:cubicBezTo>
                    <a:pt x="56" y="2360"/>
                    <a:pt x="0" y="2681"/>
                    <a:pt x="42" y="3000"/>
                  </a:cubicBezTo>
                  <a:cubicBezTo>
                    <a:pt x="83" y="3312"/>
                    <a:pt x="224" y="3592"/>
                    <a:pt x="413" y="3842"/>
                  </a:cubicBezTo>
                  <a:cubicBezTo>
                    <a:pt x="607" y="4098"/>
                    <a:pt x="839" y="4321"/>
                    <a:pt x="1052" y="4562"/>
                  </a:cubicBezTo>
                  <a:cubicBezTo>
                    <a:pt x="1302" y="4847"/>
                    <a:pt x="1482" y="5159"/>
                    <a:pt x="1603" y="5520"/>
                  </a:cubicBezTo>
                  <a:cubicBezTo>
                    <a:pt x="1738" y="5922"/>
                    <a:pt x="1839" y="6339"/>
                    <a:pt x="1952" y="6748"/>
                  </a:cubicBezTo>
                  <a:lnTo>
                    <a:pt x="2308" y="8033"/>
                  </a:lnTo>
                  <a:cubicBezTo>
                    <a:pt x="2576" y="9005"/>
                    <a:pt x="2845" y="9976"/>
                    <a:pt x="3113" y="10948"/>
                  </a:cubicBezTo>
                  <a:cubicBezTo>
                    <a:pt x="3127" y="10998"/>
                    <a:pt x="3167" y="11020"/>
                    <a:pt x="3207" y="11020"/>
                  </a:cubicBezTo>
                  <a:cubicBezTo>
                    <a:pt x="3268" y="11020"/>
                    <a:pt x="3332" y="10970"/>
                    <a:pt x="3310" y="10894"/>
                  </a:cubicBezTo>
                  <a:cubicBezTo>
                    <a:pt x="2839" y="9187"/>
                    <a:pt x="2381" y="7477"/>
                    <a:pt x="1896" y="5775"/>
                  </a:cubicBezTo>
                  <a:cubicBezTo>
                    <a:pt x="1791" y="5409"/>
                    <a:pt x="1666" y="5044"/>
                    <a:pt x="1446" y="4730"/>
                  </a:cubicBezTo>
                  <a:cubicBezTo>
                    <a:pt x="1260" y="4467"/>
                    <a:pt x="1030" y="4239"/>
                    <a:pt x="814" y="4001"/>
                  </a:cubicBezTo>
                  <a:cubicBezTo>
                    <a:pt x="598" y="3762"/>
                    <a:pt x="386" y="3503"/>
                    <a:pt x="292" y="3189"/>
                  </a:cubicBezTo>
                  <a:cubicBezTo>
                    <a:pt x="194" y="2871"/>
                    <a:pt x="232" y="2537"/>
                    <a:pt x="308" y="2218"/>
                  </a:cubicBezTo>
                  <a:cubicBezTo>
                    <a:pt x="474" y="1519"/>
                    <a:pt x="842" y="800"/>
                    <a:pt x="615" y="72"/>
                  </a:cubicBezTo>
                  <a:cubicBezTo>
                    <a:pt x="600" y="22"/>
                    <a:pt x="559" y="0"/>
                    <a:pt x="5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8"/>
            <p:cNvSpPr/>
            <p:nvPr/>
          </p:nvSpPr>
          <p:spPr>
            <a:xfrm>
              <a:off x="7438781" y="2139731"/>
              <a:ext cx="96399" cy="58494"/>
            </a:xfrm>
            <a:custGeom>
              <a:avLst/>
              <a:gdLst/>
              <a:ahLst/>
              <a:cxnLst/>
              <a:rect l="l" t="t" r="r" b="b"/>
              <a:pathLst>
                <a:path w="1826" h="1108" extrusionOk="0">
                  <a:moveTo>
                    <a:pt x="138" y="1"/>
                  </a:moveTo>
                  <a:cubicBezTo>
                    <a:pt x="60" y="1"/>
                    <a:pt x="1" y="126"/>
                    <a:pt x="82" y="194"/>
                  </a:cubicBezTo>
                  <a:cubicBezTo>
                    <a:pt x="544" y="588"/>
                    <a:pt x="1076" y="894"/>
                    <a:pt x="1647" y="1101"/>
                  </a:cubicBezTo>
                  <a:cubicBezTo>
                    <a:pt x="1660" y="1106"/>
                    <a:pt x="1672" y="1108"/>
                    <a:pt x="1684" y="1108"/>
                  </a:cubicBezTo>
                  <a:cubicBezTo>
                    <a:pt x="1783" y="1108"/>
                    <a:pt x="1825" y="948"/>
                    <a:pt x="1714" y="908"/>
                  </a:cubicBezTo>
                  <a:cubicBezTo>
                    <a:pt x="1159" y="707"/>
                    <a:pt x="647" y="407"/>
                    <a:pt x="196" y="24"/>
                  </a:cubicBezTo>
                  <a:cubicBezTo>
                    <a:pt x="177" y="8"/>
                    <a:pt x="157" y="1"/>
                    <a:pt x="1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7419618" y="2163382"/>
              <a:ext cx="109544" cy="238780"/>
            </a:xfrm>
            <a:custGeom>
              <a:avLst/>
              <a:gdLst/>
              <a:ahLst/>
              <a:cxnLst/>
              <a:rect l="l" t="t" r="r" b="b"/>
              <a:pathLst>
                <a:path w="2075" h="4523" extrusionOk="0">
                  <a:moveTo>
                    <a:pt x="325" y="0"/>
                  </a:moveTo>
                  <a:cubicBezTo>
                    <a:pt x="276" y="0"/>
                    <a:pt x="227" y="30"/>
                    <a:pt x="221" y="93"/>
                  </a:cubicBezTo>
                  <a:lnTo>
                    <a:pt x="106" y="1314"/>
                  </a:lnTo>
                  <a:cubicBezTo>
                    <a:pt x="101" y="1377"/>
                    <a:pt x="143" y="1411"/>
                    <a:pt x="191" y="1418"/>
                  </a:cubicBezTo>
                  <a:cubicBezTo>
                    <a:pt x="197" y="1421"/>
                    <a:pt x="202" y="1424"/>
                    <a:pt x="208" y="1427"/>
                  </a:cubicBezTo>
                  <a:cubicBezTo>
                    <a:pt x="28" y="2323"/>
                    <a:pt x="1" y="3238"/>
                    <a:pt x="132" y="4142"/>
                  </a:cubicBezTo>
                  <a:cubicBezTo>
                    <a:pt x="140" y="4193"/>
                    <a:pt x="174" y="4218"/>
                    <a:pt x="213" y="4221"/>
                  </a:cubicBezTo>
                  <a:cubicBezTo>
                    <a:pt x="228" y="4245"/>
                    <a:pt x="252" y="4263"/>
                    <a:pt x="289" y="4266"/>
                  </a:cubicBezTo>
                  <a:cubicBezTo>
                    <a:pt x="735" y="4301"/>
                    <a:pt x="1177" y="4366"/>
                    <a:pt x="1615" y="4463"/>
                  </a:cubicBezTo>
                  <a:cubicBezTo>
                    <a:pt x="1634" y="4502"/>
                    <a:pt x="1675" y="4522"/>
                    <a:pt x="1714" y="4522"/>
                  </a:cubicBezTo>
                  <a:cubicBezTo>
                    <a:pt x="1741" y="4522"/>
                    <a:pt x="1767" y="4513"/>
                    <a:pt x="1785" y="4494"/>
                  </a:cubicBezTo>
                  <a:cubicBezTo>
                    <a:pt x="1887" y="4483"/>
                    <a:pt x="1932" y="4325"/>
                    <a:pt x="1816" y="4298"/>
                  </a:cubicBezTo>
                  <a:cubicBezTo>
                    <a:pt x="1813" y="4297"/>
                    <a:pt x="1809" y="4297"/>
                    <a:pt x="1805" y="4296"/>
                  </a:cubicBezTo>
                  <a:cubicBezTo>
                    <a:pt x="1795" y="3738"/>
                    <a:pt x="1783" y="3179"/>
                    <a:pt x="1772" y="2621"/>
                  </a:cubicBezTo>
                  <a:cubicBezTo>
                    <a:pt x="1770" y="2552"/>
                    <a:pt x="1713" y="2515"/>
                    <a:pt x="1659" y="2515"/>
                  </a:cubicBezTo>
                  <a:cubicBezTo>
                    <a:pt x="1611" y="2515"/>
                    <a:pt x="1566" y="2545"/>
                    <a:pt x="1567" y="2608"/>
                  </a:cubicBezTo>
                  <a:lnTo>
                    <a:pt x="1600" y="4251"/>
                  </a:lnTo>
                  <a:cubicBezTo>
                    <a:pt x="1181" y="4162"/>
                    <a:pt x="756" y="4098"/>
                    <a:pt x="329" y="4063"/>
                  </a:cubicBezTo>
                  <a:cubicBezTo>
                    <a:pt x="211" y="3225"/>
                    <a:pt x="231" y="2370"/>
                    <a:pt x="394" y="1538"/>
                  </a:cubicBezTo>
                  <a:cubicBezTo>
                    <a:pt x="797" y="1772"/>
                    <a:pt x="1242" y="1929"/>
                    <a:pt x="1705" y="1990"/>
                  </a:cubicBezTo>
                  <a:cubicBezTo>
                    <a:pt x="1713" y="2034"/>
                    <a:pt x="1757" y="2072"/>
                    <a:pt x="1799" y="2075"/>
                  </a:cubicBezTo>
                  <a:cubicBezTo>
                    <a:pt x="1801" y="2075"/>
                    <a:pt x="1803" y="2075"/>
                    <a:pt x="1805" y="2075"/>
                  </a:cubicBezTo>
                  <a:cubicBezTo>
                    <a:pt x="1863" y="2075"/>
                    <a:pt x="1899" y="2032"/>
                    <a:pt x="1909" y="1979"/>
                  </a:cubicBezTo>
                  <a:cubicBezTo>
                    <a:pt x="1961" y="1710"/>
                    <a:pt x="2012" y="1439"/>
                    <a:pt x="2064" y="1170"/>
                  </a:cubicBezTo>
                  <a:cubicBezTo>
                    <a:pt x="2075" y="1116"/>
                    <a:pt x="2019" y="1064"/>
                    <a:pt x="1968" y="1061"/>
                  </a:cubicBezTo>
                  <a:cubicBezTo>
                    <a:pt x="1966" y="1061"/>
                    <a:pt x="1963" y="1060"/>
                    <a:pt x="1960" y="1060"/>
                  </a:cubicBezTo>
                  <a:cubicBezTo>
                    <a:pt x="1904" y="1060"/>
                    <a:pt x="1870" y="1104"/>
                    <a:pt x="1859" y="1157"/>
                  </a:cubicBezTo>
                  <a:lnTo>
                    <a:pt x="1738" y="1787"/>
                  </a:lnTo>
                  <a:cubicBezTo>
                    <a:pt x="1230" y="1723"/>
                    <a:pt x="745" y="1541"/>
                    <a:pt x="319" y="1255"/>
                  </a:cubicBezTo>
                  <a:lnTo>
                    <a:pt x="425" y="107"/>
                  </a:lnTo>
                  <a:cubicBezTo>
                    <a:pt x="432" y="37"/>
                    <a:pt x="379" y="0"/>
                    <a:pt x="3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7880180" y="2139731"/>
              <a:ext cx="96399" cy="58494"/>
            </a:xfrm>
            <a:custGeom>
              <a:avLst/>
              <a:gdLst/>
              <a:ahLst/>
              <a:cxnLst/>
              <a:rect l="l" t="t" r="r" b="b"/>
              <a:pathLst>
                <a:path w="1826" h="1108" extrusionOk="0">
                  <a:moveTo>
                    <a:pt x="1688" y="1"/>
                  </a:moveTo>
                  <a:cubicBezTo>
                    <a:pt x="1669" y="1"/>
                    <a:pt x="1649" y="8"/>
                    <a:pt x="1630" y="24"/>
                  </a:cubicBezTo>
                  <a:cubicBezTo>
                    <a:pt x="1181" y="407"/>
                    <a:pt x="667" y="707"/>
                    <a:pt x="112" y="908"/>
                  </a:cubicBezTo>
                  <a:cubicBezTo>
                    <a:pt x="1" y="948"/>
                    <a:pt x="43" y="1108"/>
                    <a:pt x="143" y="1108"/>
                  </a:cubicBezTo>
                  <a:cubicBezTo>
                    <a:pt x="155" y="1108"/>
                    <a:pt x="167" y="1106"/>
                    <a:pt x="180" y="1101"/>
                  </a:cubicBezTo>
                  <a:cubicBezTo>
                    <a:pt x="750" y="894"/>
                    <a:pt x="1283" y="588"/>
                    <a:pt x="1745" y="194"/>
                  </a:cubicBezTo>
                  <a:cubicBezTo>
                    <a:pt x="1826" y="126"/>
                    <a:pt x="1766" y="1"/>
                    <a:pt x="1688" y="1"/>
                  </a:cubicBezTo>
                  <a:close/>
                </a:path>
              </a:pathLst>
            </a:custGeom>
            <a:solidFill>
              <a:srgbClr val="C4C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7886251" y="2163382"/>
              <a:ext cx="109492" cy="238780"/>
            </a:xfrm>
            <a:custGeom>
              <a:avLst/>
              <a:gdLst/>
              <a:ahLst/>
              <a:cxnLst/>
              <a:rect l="l" t="t" r="r" b="b"/>
              <a:pathLst>
                <a:path w="2074" h="4523" extrusionOk="0">
                  <a:moveTo>
                    <a:pt x="1750" y="0"/>
                  </a:moveTo>
                  <a:cubicBezTo>
                    <a:pt x="1696" y="0"/>
                    <a:pt x="1642" y="37"/>
                    <a:pt x="1649" y="107"/>
                  </a:cubicBezTo>
                  <a:lnTo>
                    <a:pt x="1757" y="1255"/>
                  </a:lnTo>
                  <a:cubicBezTo>
                    <a:pt x="1331" y="1541"/>
                    <a:pt x="845" y="1723"/>
                    <a:pt x="337" y="1787"/>
                  </a:cubicBezTo>
                  <a:lnTo>
                    <a:pt x="215" y="1157"/>
                  </a:lnTo>
                  <a:cubicBezTo>
                    <a:pt x="206" y="1104"/>
                    <a:pt x="171" y="1060"/>
                    <a:pt x="114" y="1060"/>
                  </a:cubicBezTo>
                  <a:cubicBezTo>
                    <a:pt x="111" y="1060"/>
                    <a:pt x="109" y="1061"/>
                    <a:pt x="106" y="1061"/>
                  </a:cubicBezTo>
                  <a:cubicBezTo>
                    <a:pt x="55" y="1064"/>
                    <a:pt x="0" y="1116"/>
                    <a:pt x="10" y="1170"/>
                  </a:cubicBezTo>
                  <a:cubicBezTo>
                    <a:pt x="63" y="1439"/>
                    <a:pt x="114" y="1710"/>
                    <a:pt x="166" y="1979"/>
                  </a:cubicBezTo>
                  <a:cubicBezTo>
                    <a:pt x="176" y="2032"/>
                    <a:pt x="211" y="2075"/>
                    <a:pt x="269" y="2075"/>
                  </a:cubicBezTo>
                  <a:cubicBezTo>
                    <a:pt x="271" y="2075"/>
                    <a:pt x="273" y="2075"/>
                    <a:pt x="275" y="2075"/>
                  </a:cubicBezTo>
                  <a:cubicBezTo>
                    <a:pt x="318" y="2072"/>
                    <a:pt x="362" y="2034"/>
                    <a:pt x="369" y="1990"/>
                  </a:cubicBezTo>
                  <a:cubicBezTo>
                    <a:pt x="833" y="1929"/>
                    <a:pt x="1277" y="1772"/>
                    <a:pt x="1680" y="1538"/>
                  </a:cubicBezTo>
                  <a:cubicBezTo>
                    <a:pt x="1843" y="2370"/>
                    <a:pt x="1863" y="3225"/>
                    <a:pt x="1746" y="4063"/>
                  </a:cubicBezTo>
                  <a:cubicBezTo>
                    <a:pt x="1318" y="4098"/>
                    <a:pt x="894" y="4162"/>
                    <a:pt x="475" y="4251"/>
                  </a:cubicBezTo>
                  <a:lnTo>
                    <a:pt x="508" y="2608"/>
                  </a:lnTo>
                  <a:cubicBezTo>
                    <a:pt x="509" y="2545"/>
                    <a:pt x="464" y="2515"/>
                    <a:pt x="415" y="2515"/>
                  </a:cubicBezTo>
                  <a:cubicBezTo>
                    <a:pt x="362" y="2515"/>
                    <a:pt x="304" y="2552"/>
                    <a:pt x="302" y="2621"/>
                  </a:cubicBezTo>
                  <a:cubicBezTo>
                    <a:pt x="291" y="3179"/>
                    <a:pt x="281" y="3738"/>
                    <a:pt x="269" y="4296"/>
                  </a:cubicBezTo>
                  <a:cubicBezTo>
                    <a:pt x="266" y="4297"/>
                    <a:pt x="262" y="4297"/>
                    <a:pt x="258" y="4298"/>
                  </a:cubicBezTo>
                  <a:cubicBezTo>
                    <a:pt x="143" y="4325"/>
                    <a:pt x="187" y="4483"/>
                    <a:pt x="289" y="4494"/>
                  </a:cubicBezTo>
                  <a:cubicBezTo>
                    <a:pt x="307" y="4513"/>
                    <a:pt x="333" y="4522"/>
                    <a:pt x="360" y="4522"/>
                  </a:cubicBezTo>
                  <a:cubicBezTo>
                    <a:pt x="400" y="4522"/>
                    <a:pt x="442" y="4502"/>
                    <a:pt x="461" y="4463"/>
                  </a:cubicBezTo>
                  <a:cubicBezTo>
                    <a:pt x="897" y="4366"/>
                    <a:pt x="1339" y="4301"/>
                    <a:pt x="1786" y="4266"/>
                  </a:cubicBezTo>
                  <a:cubicBezTo>
                    <a:pt x="1822" y="4263"/>
                    <a:pt x="1846" y="4245"/>
                    <a:pt x="1861" y="4221"/>
                  </a:cubicBezTo>
                  <a:cubicBezTo>
                    <a:pt x="1900" y="4218"/>
                    <a:pt x="1935" y="4193"/>
                    <a:pt x="1942" y="4142"/>
                  </a:cubicBezTo>
                  <a:cubicBezTo>
                    <a:pt x="2074" y="3238"/>
                    <a:pt x="2047" y="2323"/>
                    <a:pt x="1867" y="1427"/>
                  </a:cubicBezTo>
                  <a:cubicBezTo>
                    <a:pt x="1872" y="1424"/>
                    <a:pt x="1878" y="1421"/>
                    <a:pt x="1883" y="1418"/>
                  </a:cubicBezTo>
                  <a:cubicBezTo>
                    <a:pt x="1931" y="1411"/>
                    <a:pt x="1974" y="1377"/>
                    <a:pt x="1968" y="1314"/>
                  </a:cubicBezTo>
                  <a:lnTo>
                    <a:pt x="1854" y="93"/>
                  </a:lnTo>
                  <a:cubicBezTo>
                    <a:pt x="1848" y="30"/>
                    <a:pt x="1799" y="0"/>
                    <a:pt x="17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8"/>
            <p:cNvSpPr/>
            <p:nvPr/>
          </p:nvSpPr>
          <p:spPr>
            <a:xfrm>
              <a:off x="7542730" y="1499727"/>
              <a:ext cx="735927" cy="754246"/>
            </a:xfrm>
            <a:custGeom>
              <a:avLst/>
              <a:gdLst/>
              <a:ahLst/>
              <a:cxnLst/>
              <a:rect l="l" t="t" r="r" b="b"/>
              <a:pathLst>
                <a:path w="13940" h="14287" extrusionOk="0">
                  <a:moveTo>
                    <a:pt x="7850" y="1"/>
                  </a:moveTo>
                  <a:lnTo>
                    <a:pt x="6254" y="767"/>
                  </a:lnTo>
                  <a:lnTo>
                    <a:pt x="1738" y="2933"/>
                  </a:lnTo>
                  <a:lnTo>
                    <a:pt x="1" y="3764"/>
                  </a:lnTo>
                  <a:lnTo>
                    <a:pt x="5941" y="14286"/>
                  </a:lnTo>
                  <a:lnTo>
                    <a:pt x="13939" y="10555"/>
                  </a:lnTo>
                  <a:lnTo>
                    <a:pt x="78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7808171" y="1244000"/>
              <a:ext cx="620734" cy="753877"/>
            </a:xfrm>
            <a:custGeom>
              <a:avLst/>
              <a:gdLst/>
              <a:ahLst/>
              <a:cxnLst/>
              <a:rect l="l" t="t" r="r" b="b"/>
              <a:pathLst>
                <a:path w="11758" h="14280" extrusionOk="0">
                  <a:moveTo>
                    <a:pt x="4545" y="0"/>
                  </a:moveTo>
                  <a:lnTo>
                    <a:pt x="2575" y="4287"/>
                  </a:lnTo>
                  <a:lnTo>
                    <a:pt x="7268" y="9613"/>
                  </a:lnTo>
                  <a:lnTo>
                    <a:pt x="7259" y="9615"/>
                  </a:lnTo>
                  <a:lnTo>
                    <a:pt x="1393" y="11813"/>
                  </a:lnTo>
                  <a:lnTo>
                    <a:pt x="1299" y="11847"/>
                  </a:lnTo>
                  <a:lnTo>
                    <a:pt x="0" y="12336"/>
                  </a:lnTo>
                  <a:lnTo>
                    <a:pt x="938" y="14280"/>
                  </a:lnTo>
                  <a:lnTo>
                    <a:pt x="1871" y="14054"/>
                  </a:lnTo>
                  <a:lnTo>
                    <a:pt x="1922" y="14042"/>
                  </a:lnTo>
                  <a:lnTo>
                    <a:pt x="9841" y="12139"/>
                  </a:lnTo>
                  <a:cubicBezTo>
                    <a:pt x="10172" y="12069"/>
                    <a:pt x="10465" y="11925"/>
                    <a:pt x="10705" y="11732"/>
                  </a:cubicBezTo>
                  <a:cubicBezTo>
                    <a:pt x="11512" y="11085"/>
                    <a:pt x="11757" y="9877"/>
                    <a:pt x="11112" y="8944"/>
                  </a:cubicBezTo>
                  <a:lnTo>
                    <a:pt x="5606" y="981"/>
                  </a:lnTo>
                  <a:lnTo>
                    <a:pt x="4545" y="0"/>
                  </a:ln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7808171" y="1869486"/>
              <a:ext cx="103684" cy="128391"/>
            </a:xfrm>
            <a:custGeom>
              <a:avLst/>
              <a:gdLst/>
              <a:ahLst/>
              <a:cxnLst/>
              <a:rect l="l" t="t" r="r" b="b"/>
              <a:pathLst>
                <a:path w="1964" h="2432" extrusionOk="0">
                  <a:moveTo>
                    <a:pt x="1299" y="0"/>
                  </a:moveTo>
                  <a:lnTo>
                    <a:pt x="0" y="488"/>
                  </a:lnTo>
                  <a:lnTo>
                    <a:pt x="938" y="2432"/>
                  </a:lnTo>
                  <a:lnTo>
                    <a:pt x="1871" y="2206"/>
                  </a:lnTo>
                  <a:cubicBezTo>
                    <a:pt x="1963" y="1222"/>
                    <a:pt x="1673" y="502"/>
                    <a:pt x="1299"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7677879" y="1881522"/>
              <a:ext cx="209797" cy="165716"/>
            </a:xfrm>
            <a:custGeom>
              <a:avLst/>
              <a:gdLst/>
              <a:ahLst/>
              <a:cxnLst/>
              <a:rect l="l" t="t" r="r" b="b"/>
              <a:pathLst>
                <a:path w="3974" h="3139" extrusionOk="0">
                  <a:moveTo>
                    <a:pt x="2739" y="0"/>
                  </a:moveTo>
                  <a:cubicBezTo>
                    <a:pt x="2678" y="0"/>
                    <a:pt x="2616" y="8"/>
                    <a:pt x="2557" y="21"/>
                  </a:cubicBezTo>
                  <a:cubicBezTo>
                    <a:pt x="2378" y="62"/>
                    <a:pt x="2216" y="153"/>
                    <a:pt x="2056" y="242"/>
                  </a:cubicBezTo>
                  <a:cubicBezTo>
                    <a:pt x="1460" y="576"/>
                    <a:pt x="865" y="910"/>
                    <a:pt x="292" y="1283"/>
                  </a:cubicBezTo>
                  <a:cubicBezTo>
                    <a:pt x="210" y="1336"/>
                    <a:pt x="126" y="1393"/>
                    <a:pt x="71" y="1475"/>
                  </a:cubicBezTo>
                  <a:cubicBezTo>
                    <a:pt x="17" y="1557"/>
                    <a:pt x="0" y="1672"/>
                    <a:pt x="56" y="1753"/>
                  </a:cubicBezTo>
                  <a:cubicBezTo>
                    <a:pt x="104" y="1822"/>
                    <a:pt x="182" y="1845"/>
                    <a:pt x="267" y="1845"/>
                  </a:cubicBezTo>
                  <a:cubicBezTo>
                    <a:pt x="309" y="1845"/>
                    <a:pt x="352" y="1840"/>
                    <a:pt x="394" y="1832"/>
                  </a:cubicBezTo>
                  <a:lnTo>
                    <a:pt x="394" y="1832"/>
                  </a:lnTo>
                  <a:cubicBezTo>
                    <a:pt x="262" y="1889"/>
                    <a:pt x="177" y="2054"/>
                    <a:pt x="231" y="2190"/>
                  </a:cubicBezTo>
                  <a:cubicBezTo>
                    <a:pt x="273" y="2295"/>
                    <a:pt x="387" y="2354"/>
                    <a:pt x="498" y="2354"/>
                  </a:cubicBezTo>
                  <a:cubicBezTo>
                    <a:pt x="507" y="2354"/>
                    <a:pt x="515" y="2354"/>
                    <a:pt x="523" y="2353"/>
                  </a:cubicBezTo>
                  <a:lnTo>
                    <a:pt x="523" y="2353"/>
                  </a:lnTo>
                  <a:cubicBezTo>
                    <a:pt x="465" y="2415"/>
                    <a:pt x="435" y="2508"/>
                    <a:pt x="460" y="2591"/>
                  </a:cubicBezTo>
                  <a:cubicBezTo>
                    <a:pt x="501" y="2725"/>
                    <a:pt x="647" y="2807"/>
                    <a:pt x="788" y="2807"/>
                  </a:cubicBezTo>
                  <a:cubicBezTo>
                    <a:pt x="794" y="2807"/>
                    <a:pt x="801" y="2807"/>
                    <a:pt x="807" y="2806"/>
                  </a:cubicBezTo>
                  <a:cubicBezTo>
                    <a:pt x="921" y="2800"/>
                    <a:pt x="1027" y="2748"/>
                    <a:pt x="1119" y="2679"/>
                  </a:cubicBezTo>
                  <a:lnTo>
                    <a:pt x="1119" y="2679"/>
                  </a:lnTo>
                  <a:cubicBezTo>
                    <a:pt x="1063" y="2765"/>
                    <a:pt x="1079" y="2904"/>
                    <a:pt x="1156" y="2984"/>
                  </a:cubicBezTo>
                  <a:cubicBezTo>
                    <a:pt x="1257" y="3089"/>
                    <a:pt x="1414" y="3112"/>
                    <a:pt x="1559" y="3124"/>
                  </a:cubicBezTo>
                  <a:cubicBezTo>
                    <a:pt x="1673" y="3134"/>
                    <a:pt x="1788" y="3139"/>
                    <a:pt x="1902" y="3139"/>
                  </a:cubicBezTo>
                  <a:cubicBezTo>
                    <a:pt x="2470" y="3139"/>
                    <a:pt x="3039" y="3017"/>
                    <a:pt x="3514" y="2710"/>
                  </a:cubicBezTo>
                  <a:cubicBezTo>
                    <a:pt x="3691" y="2596"/>
                    <a:pt x="3860" y="2445"/>
                    <a:pt x="3917" y="2242"/>
                  </a:cubicBezTo>
                  <a:cubicBezTo>
                    <a:pt x="3973" y="2040"/>
                    <a:pt x="3870" y="1783"/>
                    <a:pt x="3664" y="1739"/>
                  </a:cubicBezTo>
                  <a:cubicBezTo>
                    <a:pt x="3789" y="1638"/>
                    <a:pt x="3827" y="1443"/>
                    <a:pt x="3751" y="1301"/>
                  </a:cubicBezTo>
                  <a:cubicBezTo>
                    <a:pt x="3691" y="1188"/>
                    <a:pt x="3562" y="1117"/>
                    <a:pt x="3434" y="1117"/>
                  </a:cubicBezTo>
                  <a:cubicBezTo>
                    <a:pt x="3402" y="1117"/>
                    <a:pt x="3370" y="1122"/>
                    <a:pt x="3339" y="1131"/>
                  </a:cubicBezTo>
                  <a:cubicBezTo>
                    <a:pt x="3464" y="1072"/>
                    <a:pt x="3537" y="919"/>
                    <a:pt x="3504" y="785"/>
                  </a:cubicBezTo>
                  <a:cubicBezTo>
                    <a:pt x="3476" y="673"/>
                    <a:pt x="3266" y="572"/>
                    <a:pt x="3154" y="550"/>
                  </a:cubicBezTo>
                  <a:cubicBezTo>
                    <a:pt x="3176" y="377"/>
                    <a:pt x="3224" y="206"/>
                    <a:pt x="3082" y="102"/>
                  </a:cubicBezTo>
                  <a:cubicBezTo>
                    <a:pt x="2983" y="30"/>
                    <a:pt x="2862" y="0"/>
                    <a:pt x="2739" y="0"/>
                  </a:cubicBezTo>
                  <a:close/>
                </a:path>
              </a:pathLst>
            </a:custGeom>
            <a:solidFill>
              <a:srgbClr val="F7BD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7691288" y="1922859"/>
              <a:ext cx="109967" cy="60975"/>
            </a:xfrm>
            <a:custGeom>
              <a:avLst/>
              <a:gdLst/>
              <a:ahLst/>
              <a:cxnLst/>
              <a:rect l="l" t="t" r="r" b="b"/>
              <a:pathLst>
                <a:path w="2083" h="1155" extrusionOk="0">
                  <a:moveTo>
                    <a:pt x="2003" y="0"/>
                  </a:moveTo>
                  <a:cubicBezTo>
                    <a:pt x="1994" y="0"/>
                    <a:pt x="1985" y="3"/>
                    <a:pt x="1975" y="8"/>
                  </a:cubicBezTo>
                  <a:cubicBezTo>
                    <a:pt x="1343" y="361"/>
                    <a:pt x="706" y="703"/>
                    <a:pt x="61" y="1032"/>
                  </a:cubicBezTo>
                  <a:cubicBezTo>
                    <a:pt x="0" y="1064"/>
                    <a:pt x="27" y="1155"/>
                    <a:pt x="82" y="1155"/>
                  </a:cubicBezTo>
                  <a:cubicBezTo>
                    <a:pt x="91" y="1155"/>
                    <a:pt x="100" y="1153"/>
                    <a:pt x="110" y="1148"/>
                  </a:cubicBezTo>
                  <a:cubicBezTo>
                    <a:pt x="753" y="818"/>
                    <a:pt x="1390" y="476"/>
                    <a:pt x="2023" y="124"/>
                  </a:cubicBezTo>
                  <a:cubicBezTo>
                    <a:pt x="2083" y="90"/>
                    <a:pt x="2056" y="0"/>
                    <a:pt x="2003"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7700738" y="1949255"/>
              <a:ext cx="119258" cy="61134"/>
            </a:xfrm>
            <a:custGeom>
              <a:avLst/>
              <a:gdLst/>
              <a:ahLst/>
              <a:cxnLst/>
              <a:rect l="l" t="t" r="r" b="b"/>
              <a:pathLst>
                <a:path w="2259" h="1158" extrusionOk="0">
                  <a:moveTo>
                    <a:pt x="2161" y="0"/>
                  </a:moveTo>
                  <a:cubicBezTo>
                    <a:pt x="2150" y="0"/>
                    <a:pt x="2138" y="3"/>
                    <a:pt x="2127" y="11"/>
                  </a:cubicBezTo>
                  <a:cubicBezTo>
                    <a:pt x="1473" y="416"/>
                    <a:pt x="783" y="759"/>
                    <a:pt x="66" y="1037"/>
                  </a:cubicBezTo>
                  <a:cubicBezTo>
                    <a:pt x="0" y="1063"/>
                    <a:pt x="30" y="1157"/>
                    <a:pt x="90" y="1157"/>
                  </a:cubicBezTo>
                  <a:cubicBezTo>
                    <a:pt x="98" y="1157"/>
                    <a:pt x="106" y="1156"/>
                    <a:pt x="114" y="1152"/>
                  </a:cubicBezTo>
                  <a:cubicBezTo>
                    <a:pt x="841" y="870"/>
                    <a:pt x="1539" y="521"/>
                    <a:pt x="2202" y="110"/>
                  </a:cubicBezTo>
                  <a:cubicBezTo>
                    <a:pt x="2259" y="75"/>
                    <a:pt x="2216" y="0"/>
                    <a:pt x="2161" y="0"/>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7732097" y="1982567"/>
              <a:ext cx="99408" cy="44926"/>
            </a:xfrm>
            <a:custGeom>
              <a:avLst/>
              <a:gdLst/>
              <a:ahLst/>
              <a:cxnLst/>
              <a:rect l="l" t="t" r="r" b="b"/>
              <a:pathLst>
                <a:path w="1883" h="851" extrusionOk="0">
                  <a:moveTo>
                    <a:pt x="1786" y="1"/>
                  </a:moveTo>
                  <a:cubicBezTo>
                    <a:pt x="1775" y="1"/>
                    <a:pt x="1763" y="4"/>
                    <a:pt x="1752" y="11"/>
                  </a:cubicBezTo>
                  <a:cubicBezTo>
                    <a:pt x="1238" y="346"/>
                    <a:pt x="669" y="588"/>
                    <a:pt x="73" y="726"/>
                  </a:cubicBezTo>
                  <a:cubicBezTo>
                    <a:pt x="1" y="742"/>
                    <a:pt x="10" y="851"/>
                    <a:pt x="74" y="851"/>
                  </a:cubicBezTo>
                  <a:cubicBezTo>
                    <a:pt x="79" y="851"/>
                    <a:pt x="84" y="850"/>
                    <a:pt x="89" y="849"/>
                  </a:cubicBezTo>
                  <a:cubicBezTo>
                    <a:pt x="708" y="707"/>
                    <a:pt x="1294" y="458"/>
                    <a:pt x="1826" y="111"/>
                  </a:cubicBezTo>
                  <a:cubicBezTo>
                    <a:pt x="1882" y="75"/>
                    <a:pt x="1840" y="1"/>
                    <a:pt x="1786" y="1"/>
                  </a:cubicBezTo>
                  <a:close/>
                </a:path>
              </a:pathLst>
            </a:custGeom>
            <a:solidFill>
              <a:srgbClr val="F2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7944059" y="1244000"/>
              <a:ext cx="484846" cy="619362"/>
            </a:xfrm>
            <a:custGeom>
              <a:avLst/>
              <a:gdLst/>
              <a:ahLst/>
              <a:cxnLst/>
              <a:rect l="l" t="t" r="r" b="b"/>
              <a:pathLst>
                <a:path w="9184" h="11732" extrusionOk="0">
                  <a:moveTo>
                    <a:pt x="1971" y="0"/>
                  </a:moveTo>
                  <a:lnTo>
                    <a:pt x="1" y="4286"/>
                  </a:lnTo>
                  <a:lnTo>
                    <a:pt x="4695" y="9612"/>
                  </a:lnTo>
                  <a:lnTo>
                    <a:pt x="4685" y="9617"/>
                  </a:lnTo>
                  <a:cubicBezTo>
                    <a:pt x="5887" y="9915"/>
                    <a:pt x="7504" y="10529"/>
                    <a:pt x="8132" y="11732"/>
                  </a:cubicBezTo>
                  <a:cubicBezTo>
                    <a:pt x="8938" y="11086"/>
                    <a:pt x="9183" y="9877"/>
                    <a:pt x="8538" y="8945"/>
                  </a:cubicBezTo>
                  <a:lnTo>
                    <a:pt x="3034" y="979"/>
                  </a:lnTo>
                  <a:lnTo>
                    <a:pt x="19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8"/>
            <p:cNvSpPr/>
            <p:nvPr/>
          </p:nvSpPr>
          <p:spPr>
            <a:xfrm>
              <a:off x="7885248" y="1419958"/>
              <a:ext cx="131295" cy="132245"/>
            </a:xfrm>
            <a:custGeom>
              <a:avLst/>
              <a:gdLst/>
              <a:ahLst/>
              <a:cxnLst/>
              <a:rect l="l" t="t" r="r" b="b"/>
              <a:pathLst>
                <a:path w="2487" h="2505" extrusionOk="0">
                  <a:moveTo>
                    <a:pt x="147" y="0"/>
                  </a:moveTo>
                  <a:cubicBezTo>
                    <a:pt x="70" y="0"/>
                    <a:pt x="1" y="103"/>
                    <a:pt x="71" y="177"/>
                  </a:cubicBezTo>
                  <a:cubicBezTo>
                    <a:pt x="804" y="942"/>
                    <a:pt x="1537" y="1708"/>
                    <a:pt x="2272" y="2473"/>
                  </a:cubicBezTo>
                  <a:cubicBezTo>
                    <a:pt x="2293" y="2495"/>
                    <a:pt x="2317" y="2504"/>
                    <a:pt x="2340" y="2504"/>
                  </a:cubicBezTo>
                  <a:cubicBezTo>
                    <a:pt x="2417" y="2504"/>
                    <a:pt x="2487" y="2402"/>
                    <a:pt x="2416" y="2328"/>
                  </a:cubicBezTo>
                  <a:cubicBezTo>
                    <a:pt x="1683" y="1562"/>
                    <a:pt x="950" y="797"/>
                    <a:pt x="216" y="31"/>
                  </a:cubicBezTo>
                  <a:cubicBezTo>
                    <a:pt x="194" y="10"/>
                    <a:pt x="171" y="0"/>
                    <a:pt x="1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8"/>
            <p:cNvSpPr/>
            <p:nvPr/>
          </p:nvSpPr>
          <p:spPr>
            <a:xfrm>
              <a:off x="8120385" y="1730589"/>
              <a:ext cx="296905" cy="184774"/>
            </a:xfrm>
            <a:custGeom>
              <a:avLst/>
              <a:gdLst/>
              <a:ahLst/>
              <a:cxnLst/>
              <a:rect l="l" t="t" r="r" b="b"/>
              <a:pathLst>
                <a:path w="5624" h="3500" extrusionOk="0">
                  <a:moveTo>
                    <a:pt x="1124" y="1"/>
                  </a:moveTo>
                  <a:lnTo>
                    <a:pt x="1" y="812"/>
                  </a:lnTo>
                  <a:cubicBezTo>
                    <a:pt x="1" y="812"/>
                    <a:pt x="2680" y="2223"/>
                    <a:pt x="2372" y="3499"/>
                  </a:cubicBezTo>
                  <a:lnTo>
                    <a:pt x="5258" y="2446"/>
                  </a:lnTo>
                  <a:cubicBezTo>
                    <a:pt x="5258" y="2446"/>
                    <a:pt x="5623" y="623"/>
                    <a:pt x="11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7399979" y="534891"/>
              <a:ext cx="513090" cy="746328"/>
            </a:xfrm>
            <a:custGeom>
              <a:avLst/>
              <a:gdLst/>
              <a:ahLst/>
              <a:cxnLst/>
              <a:rect l="l" t="t" r="r" b="b"/>
              <a:pathLst>
                <a:path w="9719" h="14137" extrusionOk="0">
                  <a:moveTo>
                    <a:pt x="5499" y="1"/>
                  </a:moveTo>
                  <a:cubicBezTo>
                    <a:pt x="5484" y="1"/>
                    <a:pt x="5470" y="1"/>
                    <a:pt x="5455" y="1"/>
                  </a:cubicBezTo>
                  <a:cubicBezTo>
                    <a:pt x="4042" y="16"/>
                    <a:pt x="2682" y="641"/>
                    <a:pt x="1593" y="1542"/>
                  </a:cubicBezTo>
                  <a:cubicBezTo>
                    <a:pt x="938" y="2084"/>
                    <a:pt x="338" y="2785"/>
                    <a:pt x="237" y="3629"/>
                  </a:cubicBezTo>
                  <a:cubicBezTo>
                    <a:pt x="118" y="4624"/>
                    <a:pt x="714" y="5596"/>
                    <a:pt x="627" y="6595"/>
                  </a:cubicBezTo>
                  <a:cubicBezTo>
                    <a:pt x="579" y="7151"/>
                    <a:pt x="321" y="7665"/>
                    <a:pt x="171" y="8203"/>
                  </a:cubicBezTo>
                  <a:cubicBezTo>
                    <a:pt x="22" y="8741"/>
                    <a:pt x="1" y="9375"/>
                    <a:pt x="362" y="9801"/>
                  </a:cubicBezTo>
                  <a:cubicBezTo>
                    <a:pt x="693" y="10190"/>
                    <a:pt x="1284" y="10330"/>
                    <a:pt x="1522" y="10781"/>
                  </a:cubicBezTo>
                  <a:cubicBezTo>
                    <a:pt x="1828" y="11359"/>
                    <a:pt x="1379" y="12052"/>
                    <a:pt x="1417" y="12706"/>
                  </a:cubicBezTo>
                  <a:cubicBezTo>
                    <a:pt x="1456" y="13357"/>
                    <a:pt x="2069" y="13913"/>
                    <a:pt x="2716" y="13913"/>
                  </a:cubicBezTo>
                  <a:cubicBezTo>
                    <a:pt x="2751" y="13913"/>
                    <a:pt x="2787" y="13911"/>
                    <a:pt x="2822" y="13908"/>
                  </a:cubicBezTo>
                  <a:cubicBezTo>
                    <a:pt x="2406" y="13619"/>
                    <a:pt x="2363" y="13020"/>
                    <a:pt x="2450" y="12520"/>
                  </a:cubicBezTo>
                  <a:cubicBezTo>
                    <a:pt x="2536" y="12021"/>
                    <a:pt x="2711" y="11510"/>
                    <a:pt x="2581" y="11021"/>
                  </a:cubicBezTo>
                  <a:cubicBezTo>
                    <a:pt x="2437" y="10488"/>
                    <a:pt x="1970" y="10118"/>
                    <a:pt x="1631" y="9683"/>
                  </a:cubicBezTo>
                  <a:cubicBezTo>
                    <a:pt x="1041" y="8927"/>
                    <a:pt x="823" y="7934"/>
                    <a:pt x="843" y="6974"/>
                  </a:cubicBezTo>
                  <a:cubicBezTo>
                    <a:pt x="861" y="6016"/>
                    <a:pt x="1098" y="5077"/>
                    <a:pt x="1333" y="4146"/>
                  </a:cubicBezTo>
                  <a:lnTo>
                    <a:pt x="1363" y="4167"/>
                  </a:lnTo>
                  <a:cubicBezTo>
                    <a:pt x="1618" y="4211"/>
                    <a:pt x="1876" y="4233"/>
                    <a:pt x="2134" y="4233"/>
                  </a:cubicBezTo>
                  <a:cubicBezTo>
                    <a:pt x="3403" y="4233"/>
                    <a:pt x="4673" y="3710"/>
                    <a:pt x="5553" y="2792"/>
                  </a:cubicBezTo>
                  <a:lnTo>
                    <a:pt x="5553" y="2792"/>
                  </a:lnTo>
                  <a:cubicBezTo>
                    <a:pt x="5191" y="3535"/>
                    <a:pt x="5538" y="4419"/>
                    <a:pt x="5934" y="5146"/>
                  </a:cubicBezTo>
                  <a:cubicBezTo>
                    <a:pt x="6328" y="5872"/>
                    <a:pt x="6788" y="6657"/>
                    <a:pt x="6635" y="7470"/>
                  </a:cubicBezTo>
                  <a:cubicBezTo>
                    <a:pt x="6529" y="8034"/>
                    <a:pt x="6144" y="8497"/>
                    <a:pt x="5840" y="8983"/>
                  </a:cubicBezTo>
                  <a:cubicBezTo>
                    <a:pt x="5536" y="9470"/>
                    <a:pt x="5302" y="10079"/>
                    <a:pt x="5528" y="10607"/>
                  </a:cubicBezTo>
                  <a:cubicBezTo>
                    <a:pt x="5758" y="11144"/>
                    <a:pt x="6391" y="11414"/>
                    <a:pt x="6645" y="11939"/>
                  </a:cubicBezTo>
                  <a:cubicBezTo>
                    <a:pt x="6824" y="12310"/>
                    <a:pt x="6784" y="12759"/>
                    <a:pt x="6623" y="13137"/>
                  </a:cubicBezTo>
                  <a:cubicBezTo>
                    <a:pt x="6461" y="13516"/>
                    <a:pt x="6190" y="13836"/>
                    <a:pt x="5910" y="14137"/>
                  </a:cubicBezTo>
                  <a:cubicBezTo>
                    <a:pt x="6544" y="14063"/>
                    <a:pt x="7176" y="13842"/>
                    <a:pt x="7656" y="13422"/>
                  </a:cubicBezTo>
                  <a:cubicBezTo>
                    <a:pt x="8135" y="13000"/>
                    <a:pt x="8446" y="12363"/>
                    <a:pt x="8387" y="11728"/>
                  </a:cubicBezTo>
                  <a:cubicBezTo>
                    <a:pt x="8305" y="10856"/>
                    <a:pt x="7575" y="10132"/>
                    <a:pt x="7552" y="9258"/>
                  </a:cubicBezTo>
                  <a:cubicBezTo>
                    <a:pt x="7530" y="8428"/>
                    <a:pt x="8139" y="7739"/>
                    <a:pt x="8604" y="7051"/>
                  </a:cubicBezTo>
                  <a:cubicBezTo>
                    <a:pt x="9120" y="6289"/>
                    <a:pt x="9496" y="5419"/>
                    <a:pt x="9607" y="4504"/>
                  </a:cubicBezTo>
                  <a:cubicBezTo>
                    <a:pt x="9718" y="3589"/>
                    <a:pt x="9553" y="2629"/>
                    <a:pt x="9067" y="1848"/>
                  </a:cubicBezTo>
                  <a:cubicBezTo>
                    <a:pt x="8327" y="660"/>
                    <a:pt x="6898" y="1"/>
                    <a:pt x="5499" y="1"/>
                  </a:cubicBezTo>
                  <a:close/>
                </a:path>
              </a:pathLst>
            </a:custGeom>
            <a:solidFill>
              <a:srgbClr val="7F6A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7505722" y="623002"/>
              <a:ext cx="201298" cy="100359"/>
            </a:xfrm>
            <a:custGeom>
              <a:avLst/>
              <a:gdLst/>
              <a:ahLst/>
              <a:cxnLst/>
              <a:rect l="l" t="t" r="r" b="b"/>
              <a:pathLst>
                <a:path w="3813" h="1901" extrusionOk="0">
                  <a:moveTo>
                    <a:pt x="3671" y="1"/>
                  </a:moveTo>
                  <a:cubicBezTo>
                    <a:pt x="3648" y="1"/>
                    <a:pt x="3624" y="11"/>
                    <a:pt x="3604" y="35"/>
                  </a:cubicBezTo>
                  <a:cubicBezTo>
                    <a:pt x="2757" y="1065"/>
                    <a:pt x="1468" y="1685"/>
                    <a:pt x="133" y="1696"/>
                  </a:cubicBezTo>
                  <a:cubicBezTo>
                    <a:pt x="1" y="1697"/>
                    <a:pt x="1" y="1901"/>
                    <a:pt x="132" y="1901"/>
                  </a:cubicBezTo>
                  <a:cubicBezTo>
                    <a:pt x="133" y="1901"/>
                    <a:pt x="133" y="1901"/>
                    <a:pt x="133" y="1901"/>
                  </a:cubicBezTo>
                  <a:cubicBezTo>
                    <a:pt x="1518" y="1890"/>
                    <a:pt x="2869" y="1250"/>
                    <a:pt x="3749" y="181"/>
                  </a:cubicBezTo>
                  <a:cubicBezTo>
                    <a:pt x="3812" y="104"/>
                    <a:pt x="3744" y="1"/>
                    <a:pt x="3671" y="1"/>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7513061" y="605580"/>
              <a:ext cx="164185" cy="82937"/>
            </a:xfrm>
            <a:custGeom>
              <a:avLst/>
              <a:gdLst/>
              <a:ahLst/>
              <a:cxnLst/>
              <a:rect l="l" t="t" r="r" b="b"/>
              <a:pathLst>
                <a:path w="3110" h="1571" extrusionOk="0">
                  <a:moveTo>
                    <a:pt x="2951" y="0"/>
                  </a:moveTo>
                  <a:cubicBezTo>
                    <a:pt x="2929" y="0"/>
                    <a:pt x="2905" y="8"/>
                    <a:pt x="2884" y="26"/>
                  </a:cubicBezTo>
                  <a:cubicBezTo>
                    <a:pt x="2086" y="690"/>
                    <a:pt x="1135" y="1149"/>
                    <a:pt x="122" y="1369"/>
                  </a:cubicBezTo>
                  <a:cubicBezTo>
                    <a:pt x="1" y="1395"/>
                    <a:pt x="41" y="1570"/>
                    <a:pt x="151" y="1570"/>
                  </a:cubicBezTo>
                  <a:cubicBezTo>
                    <a:pt x="159" y="1570"/>
                    <a:pt x="167" y="1569"/>
                    <a:pt x="176" y="1567"/>
                  </a:cubicBezTo>
                  <a:cubicBezTo>
                    <a:pt x="1225" y="1339"/>
                    <a:pt x="2204" y="857"/>
                    <a:pt x="3029" y="171"/>
                  </a:cubicBezTo>
                  <a:cubicBezTo>
                    <a:pt x="3109" y="105"/>
                    <a:pt x="3036" y="0"/>
                    <a:pt x="2951" y="0"/>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8"/>
            <p:cNvSpPr/>
            <p:nvPr/>
          </p:nvSpPr>
          <p:spPr>
            <a:xfrm>
              <a:off x="7419459" y="563558"/>
              <a:ext cx="316069" cy="217294"/>
            </a:xfrm>
            <a:custGeom>
              <a:avLst/>
              <a:gdLst/>
              <a:ahLst/>
              <a:cxnLst/>
              <a:rect l="l" t="t" r="r" b="b"/>
              <a:pathLst>
                <a:path w="5987" h="4116" extrusionOk="0">
                  <a:moveTo>
                    <a:pt x="5866" y="1"/>
                  </a:moveTo>
                  <a:cubicBezTo>
                    <a:pt x="5862" y="1"/>
                    <a:pt x="5858" y="1"/>
                    <a:pt x="5855" y="1"/>
                  </a:cubicBezTo>
                  <a:cubicBezTo>
                    <a:pt x="4759" y="107"/>
                    <a:pt x="3695" y="403"/>
                    <a:pt x="2683" y="831"/>
                  </a:cubicBezTo>
                  <a:cubicBezTo>
                    <a:pt x="1799" y="1207"/>
                    <a:pt x="754" y="1671"/>
                    <a:pt x="298" y="2575"/>
                  </a:cubicBezTo>
                  <a:cubicBezTo>
                    <a:pt x="63" y="3039"/>
                    <a:pt x="0" y="3577"/>
                    <a:pt x="212" y="4062"/>
                  </a:cubicBezTo>
                  <a:cubicBezTo>
                    <a:pt x="228" y="4099"/>
                    <a:pt x="257" y="4115"/>
                    <a:pt x="287" y="4115"/>
                  </a:cubicBezTo>
                  <a:cubicBezTo>
                    <a:pt x="352" y="4115"/>
                    <a:pt x="425" y="4040"/>
                    <a:pt x="389" y="3958"/>
                  </a:cubicBezTo>
                  <a:cubicBezTo>
                    <a:pt x="210" y="3547"/>
                    <a:pt x="276" y="3070"/>
                    <a:pt x="475" y="2678"/>
                  </a:cubicBezTo>
                  <a:cubicBezTo>
                    <a:pt x="687" y="2260"/>
                    <a:pt x="1045" y="1942"/>
                    <a:pt x="1435" y="1691"/>
                  </a:cubicBezTo>
                  <a:cubicBezTo>
                    <a:pt x="1836" y="1434"/>
                    <a:pt x="2273" y="1230"/>
                    <a:pt x="2710" y="1042"/>
                  </a:cubicBezTo>
                  <a:cubicBezTo>
                    <a:pt x="3178" y="840"/>
                    <a:pt x="3660" y="669"/>
                    <a:pt x="4150" y="530"/>
                  </a:cubicBezTo>
                  <a:cubicBezTo>
                    <a:pt x="4708" y="373"/>
                    <a:pt x="5278" y="262"/>
                    <a:pt x="5855" y="207"/>
                  </a:cubicBezTo>
                  <a:cubicBezTo>
                    <a:pt x="5982" y="195"/>
                    <a:pt x="5986" y="1"/>
                    <a:pt x="5866" y="1"/>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7717209" y="637626"/>
              <a:ext cx="85365" cy="558070"/>
            </a:xfrm>
            <a:custGeom>
              <a:avLst/>
              <a:gdLst/>
              <a:ahLst/>
              <a:cxnLst/>
              <a:rect l="l" t="t" r="r" b="b"/>
              <a:pathLst>
                <a:path w="1617" h="10571" extrusionOk="0">
                  <a:moveTo>
                    <a:pt x="601" y="1"/>
                  </a:moveTo>
                  <a:cubicBezTo>
                    <a:pt x="578" y="1"/>
                    <a:pt x="554" y="11"/>
                    <a:pt x="534" y="35"/>
                  </a:cubicBezTo>
                  <a:cubicBezTo>
                    <a:pt x="64" y="611"/>
                    <a:pt x="0" y="1386"/>
                    <a:pt x="141" y="2094"/>
                  </a:cubicBezTo>
                  <a:cubicBezTo>
                    <a:pt x="312" y="2946"/>
                    <a:pt x="759" y="3712"/>
                    <a:pt x="974" y="4552"/>
                  </a:cubicBezTo>
                  <a:cubicBezTo>
                    <a:pt x="1082" y="4978"/>
                    <a:pt x="1137" y="5432"/>
                    <a:pt x="1046" y="5866"/>
                  </a:cubicBezTo>
                  <a:cubicBezTo>
                    <a:pt x="965" y="6255"/>
                    <a:pt x="752" y="6583"/>
                    <a:pt x="558" y="6924"/>
                  </a:cubicBezTo>
                  <a:cubicBezTo>
                    <a:pt x="385" y="7223"/>
                    <a:pt x="229" y="7547"/>
                    <a:pt x="226" y="7901"/>
                  </a:cubicBezTo>
                  <a:cubicBezTo>
                    <a:pt x="223" y="8194"/>
                    <a:pt x="329" y="8472"/>
                    <a:pt x="476" y="8722"/>
                  </a:cubicBezTo>
                  <a:cubicBezTo>
                    <a:pt x="801" y="9277"/>
                    <a:pt x="1408" y="9781"/>
                    <a:pt x="1410" y="10471"/>
                  </a:cubicBezTo>
                  <a:cubicBezTo>
                    <a:pt x="1411" y="10537"/>
                    <a:pt x="1462" y="10570"/>
                    <a:pt x="1514" y="10570"/>
                  </a:cubicBezTo>
                  <a:cubicBezTo>
                    <a:pt x="1565" y="10570"/>
                    <a:pt x="1616" y="10537"/>
                    <a:pt x="1616" y="10471"/>
                  </a:cubicBezTo>
                  <a:cubicBezTo>
                    <a:pt x="1614" y="9869"/>
                    <a:pt x="1201" y="9405"/>
                    <a:pt x="869" y="8944"/>
                  </a:cubicBezTo>
                  <a:cubicBezTo>
                    <a:pt x="702" y="8711"/>
                    <a:pt x="538" y="8466"/>
                    <a:pt x="466" y="8185"/>
                  </a:cubicBezTo>
                  <a:cubicBezTo>
                    <a:pt x="378" y="7841"/>
                    <a:pt x="479" y="7508"/>
                    <a:pt x="638" y="7201"/>
                  </a:cubicBezTo>
                  <a:cubicBezTo>
                    <a:pt x="803" y="6887"/>
                    <a:pt x="1009" y="6595"/>
                    <a:pt x="1141" y="6264"/>
                  </a:cubicBezTo>
                  <a:cubicBezTo>
                    <a:pt x="1291" y="5888"/>
                    <a:pt x="1321" y="5474"/>
                    <a:pt x="1277" y="5074"/>
                  </a:cubicBezTo>
                  <a:cubicBezTo>
                    <a:pt x="1184" y="4222"/>
                    <a:pt x="782" y="3463"/>
                    <a:pt x="511" y="2663"/>
                  </a:cubicBezTo>
                  <a:cubicBezTo>
                    <a:pt x="244" y="1869"/>
                    <a:pt x="107" y="882"/>
                    <a:pt x="679" y="181"/>
                  </a:cubicBezTo>
                  <a:cubicBezTo>
                    <a:pt x="743" y="104"/>
                    <a:pt x="674" y="1"/>
                    <a:pt x="601" y="1"/>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7756698" y="637256"/>
              <a:ext cx="107908" cy="481151"/>
            </a:xfrm>
            <a:custGeom>
              <a:avLst/>
              <a:gdLst/>
              <a:ahLst/>
              <a:cxnLst/>
              <a:rect l="l" t="t" r="r" b="b"/>
              <a:pathLst>
                <a:path w="2044" h="9114" extrusionOk="0">
                  <a:moveTo>
                    <a:pt x="835" y="0"/>
                  </a:moveTo>
                  <a:cubicBezTo>
                    <a:pt x="803" y="0"/>
                    <a:pt x="772" y="14"/>
                    <a:pt x="750" y="47"/>
                  </a:cubicBezTo>
                  <a:cubicBezTo>
                    <a:pt x="0" y="1163"/>
                    <a:pt x="639" y="2509"/>
                    <a:pt x="1169" y="3562"/>
                  </a:cubicBezTo>
                  <a:cubicBezTo>
                    <a:pt x="1479" y="4177"/>
                    <a:pt x="1792" y="4825"/>
                    <a:pt x="1824" y="5526"/>
                  </a:cubicBezTo>
                  <a:cubicBezTo>
                    <a:pt x="1840" y="5872"/>
                    <a:pt x="1775" y="6202"/>
                    <a:pt x="1642" y="6521"/>
                  </a:cubicBezTo>
                  <a:cubicBezTo>
                    <a:pt x="1518" y="6820"/>
                    <a:pt x="1356" y="7101"/>
                    <a:pt x="1231" y="7400"/>
                  </a:cubicBezTo>
                  <a:cubicBezTo>
                    <a:pt x="1006" y="7936"/>
                    <a:pt x="922" y="8637"/>
                    <a:pt x="1374" y="9083"/>
                  </a:cubicBezTo>
                  <a:cubicBezTo>
                    <a:pt x="1396" y="9104"/>
                    <a:pt x="1420" y="9113"/>
                    <a:pt x="1443" y="9113"/>
                  </a:cubicBezTo>
                  <a:cubicBezTo>
                    <a:pt x="1523" y="9113"/>
                    <a:pt x="1593" y="9010"/>
                    <a:pt x="1520" y="8938"/>
                  </a:cubicBezTo>
                  <a:cubicBezTo>
                    <a:pt x="1111" y="8535"/>
                    <a:pt x="1238" y="7887"/>
                    <a:pt x="1445" y="7417"/>
                  </a:cubicBezTo>
                  <a:cubicBezTo>
                    <a:pt x="1699" y="6839"/>
                    <a:pt x="2027" y="6316"/>
                    <a:pt x="2033" y="5664"/>
                  </a:cubicBezTo>
                  <a:cubicBezTo>
                    <a:pt x="2044" y="4327"/>
                    <a:pt x="1086" y="3282"/>
                    <a:pt x="736" y="2047"/>
                  </a:cubicBezTo>
                  <a:cubicBezTo>
                    <a:pt x="559" y="1419"/>
                    <a:pt x="551" y="709"/>
                    <a:pt x="927" y="150"/>
                  </a:cubicBezTo>
                  <a:cubicBezTo>
                    <a:pt x="979" y="73"/>
                    <a:pt x="907" y="0"/>
                    <a:pt x="835" y="0"/>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7824061" y="662438"/>
              <a:ext cx="129870" cy="467636"/>
            </a:xfrm>
            <a:custGeom>
              <a:avLst/>
              <a:gdLst/>
              <a:ahLst/>
              <a:cxnLst/>
              <a:rect l="l" t="t" r="r" b="b"/>
              <a:pathLst>
                <a:path w="2460" h="8858" extrusionOk="0">
                  <a:moveTo>
                    <a:pt x="474" y="1"/>
                  </a:moveTo>
                  <a:cubicBezTo>
                    <a:pt x="433" y="1"/>
                    <a:pt x="393" y="23"/>
                    <a:pt x="378" y="73"/>
                  </a:cubicBezTo>
                  <a:cubicBezTo>
                    <a:pt x="1" y="1396"/>
                    <a:pt x="924" y="2561"/>
                    <a:pt x="1563" y="3621"/>
                  </a:cubicBezTo>
                  <a:cubicBezTo>
                    <a:pt x="1904" y="4185"/>
                    <a:pt x="2200" y="4806"/>
                    <a:pt x="2209" y="5478"/>
                  </a:cubicBezTo>
                  <a:cubicBezTo>
                    <a:pt x="2213" y="5808"/>
                    <a:pt x="2136" y="6121"/>
                    <a:pt x="1987" y="6415"/>
                  </a:cubicBezTo>
                  <a:cubicBezTo>
                    <a:pt x="1840" y="6702"/>
                    <a:pt x="1652" y="6965"/>
                    <a:pt x="1509" y="7254"/>
                  </a:cubicBezTo>
                  <a:cubicBezTo>
                    <a:pt x="1268" y="7741"/>
                    <a:pt x="1168" y="8439"/>
                    <a:pt x="1633" y="8832"/>
                  </a:cubicBezTo>
                  <a:cubicBezTo>
                    <a:pt x="1655" y="8850"/>
                    <a:pt x="1678" y="8858"/>
                    <a:pt x="1701" y="8858"/>
                  </a:cubicBezTo>
                  <a:cubicBezTo>
                    <a:pt x="1785" y="8858"/>
                    <a:pt x="1859" y="8754"/>
                    <a:pt x="1779" y="8687"/>
                  </a:cubicBezTo>
                  <a:cubicBezTo>
                    <a:pt x="1342" y="8319"/>
                    <a:pt x="1514" y="7672"/>
                    <a:pt x="1748" y="7241"/>
                  </a:cubicBezTo>
                  <a:cubicBezTo>
                    <a:pt x="1893" y="6971"/>
                    <a:pt x="2071" y="6718"/>
                    <a:pt x="2203" y="6440"/>
                  </a:cubicBezTo>
                  <a:cubicBezTo>
                    <a:pt x="2330" y="6170"/>
                    <a:pt x="2403" y="5886"/>
                    <a:pt x="2413" y="5587"/>
                  </a:cubicBezTo>
                  <a:cubicBezTo>
                    <a:pt x="2459" y="4275"/>
                    <a:pt x="1496" y="3268"/>
                    <a:pt x="923" y="2179"/>
                  </a:cubicBezTo>
                  <a:cubicBezTo>
                    <a:pt x="595" y="1556"/>
                    <a:pt x="377" y="827"/>
                    <a:pt x="577" y="128"/>
                  </a:cubicBezTo>
                  <a:cubicBezTo>
                    <a:pt x="599" y="51"/>
                    <a:pt x="535" y="1"/>
                    <a:pt x="474" y="1"/>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7344758" y="899688"/>
              <a:ext cx="92070" cy="278692"/>
            </a:xfrm>
            <a:custGeom>
              <a:avLst/>
              <a:gdLst/>
              <a:ahLst/>
              <a:cxnLst/>
              <a:rect l="l" t="t" r="r" b="b"/>
              <a:pathLst>
                <a:path w="1744" h="5279" extrusionOk="0">
                  <a:moveTo>
                    <a:pt x="1603" y="0"/>
                  </a:moveTo>
                  <a:cubicBezTo>
                    <a:pt x="1572" y="0"/>
                    <a:pt x="1541" y="15"/>
                    <a:pt x="1521" y="50"/>
                  </a:cubicBezTo>
                  <a:cubicBezTo>
                    <a:pt x="795" y="1337"/>
                    <a:pt x="1" y="2858"/>
                    <a:pt x="611" y="4350"/>
                  </a:cubicBezTo>
                  <a:cubicBezTo>
                    <a:pt x="754" y="4699"/>
                    <a:pt x="971" y="5012"/>
                    <a:pt x="1262" y="5254"/>
                  </a:cubicBezTo>
                  <a:cubicBezTo>
                    <a:pt x="1284" y="5271"/>
                    <a:pt x="1307" y="5278"/>
                    <a:pt x="1330" y="5278"/>
                  </a:cubicBezTo>
                  <a:cubicBezTo>
                    <a:pt x="1414" y="5278"/>
                    <a:pt x="1489" y="5174"/>
                    <a:pt x="1408" y="5108"/>
                  </a:cubicBezTo>
                  <a:cubicBezTo>
                    <a:pt x="911" y="4697"/>
                    <a:pt x="659" y="4078"/>
                    <a:pt x="610" y="3445"/>
                  </a:cubicBezTo>
                  <a:cubicBezTo>
                    <a:pt x="553" y="2707"/>
                    <a:pt x="772" y="1988"/>
                    <a:pt x="1079" y="1325"/>
                  </a:cubicBezTo>
                  <a:cubicBezTo>
                    <a:pt x="1266" y="925"/>
                    <a:pt x="1482" y="539"/>
                    <a:pt x="1699" y="154"/>
                  </a:cubicBezTo>
                  <a:cubicBezTo>
                    <a:pt x="1744" y="75"/>
                    <a:pt x="1673" y="0"/>
                    <a:pt x="1603" y="0"/>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7426850" y="993130"/>
              <a:ext cx="95502" cy="193590"/>
            </a:xfrm>
            <a:custGeom>
              <a:avLst/>
              <a:gdLst/>
              <a:ahLst/>
              <a:cxnLst/>
              <a:rect l="l" t="t" r="r" b="b"/>
              <a:pathLst>
                <a:path w="1809" h="3667" extrusionOk="0">
                  <a:moveTo>
                    <a:pt x="283" y="0"/>
                  </a:moveTo>
                  <a:cubicBezTo>
                    <a:pt x="251" y="0"/>
                    <a:pt x="219" y="13"/>
                    <a:pt x="196" y="43"/>
                  </a:cubicBezTo>
                  <a:cubicBezTo>
                    <a:pt x="8" y="288"/>
                    <a:pt x="1" y="625"/>
                    <a:pt x="112" y="903"/>
                  </a:cubicBezTo>
                  <a:cubicBezTo>
                    <a:pt x="239" y="1219"/>
                    <a:pt x="490" y="1455"/>
                    <a:pt x="739" y="1678"/>
                  </a:cubicBezTo>
                  <a:cubicBezTo>
                    <a:pt x="1003" y="1914"/>
                    <a:pt x="1273" y="2153"/>
                    <a:pt x="1395" y="2496"/>
                  </a:cubicBezTo>
                  <a:cubicBezTo>
                    <a:pt x="1511" y="2823"/>
                    <a:pt x="1505" y="3190"/>
                    <a:pt x="1368" y="3509"/>
                  </a:cubicBezTo>
                  <a:cubicBezTo>
                    <a:pt x="1332" y="3591"/>
                    <a:pt x="1404" y="3667"/>
                    <a:pt x="1470" y="3667"/>
                  </a:cubicBezTo>
                  <a:cubicBezTo>
                    <a:pt x="1500" y="3667"/>
                    <a:pt x="1528" y="3651"/>
                    <a:pt x="1544" y="3613"/>
                  </a:cubicBezTo>
                  <a:cubicBezTo>
                    <a:pt x="1809" y="2997"/>
                    <a:pt x="1667" y="2317"/>
                    <a:pt x="1209" y="1836"/>
                  </a:cubicBezTo>
                  <a:cubicBezTo>
                    <a:pt x="966" y="1582"/>
                    <a:pt x="667" y="1379"/>
                    <a:pt x="456" y="1095"/>
                  </a:cubicBezTo>
                  <a:cubicBezTo>
                    <a:pt x="251" y="820"/>
                    <a:pt x="147" y="441"/>
                    <a:pt x="374" y="147"/>
                  </a:cubicBezTo>
                  <a:cubicBezTo>
                    <a:pt x="430" y="73"/>
                    <a:pt x="358" y="0"/>
                    <a:pt x="283" y="0"/>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7401827" y="994450"/>
              <a:ext cx="47038" cy="125646"/>
            </a:xfrm>
            <a:custGeom>
              <a:avLst/>
              <a:gdLst/>
              <a:ahLst/>
              <a:cxnLst/>
              <a:rect l="l" t="t" r="r" b="b"/>
              <a:pathLst>
                <a:path w="891" h="2380" extrusionOk="0">
                  <a:moveTo>
                    <a:pt x="322" y="1"/>
                  </a:moveTo>
                  <a:cubicBezTo>
                    <a:pt x="291" y="1"/>
                    <a:pt x="259" y="14"/>
                    <a:pt x="235" y="44"/>
                  </a:cubicBezTo>
                  <a:cubicBezTo>
                    <a:pt x="0" y="349"/>
                    <a:pt x="11" y="767"/>
                    <a:pt x="123" y="1119"/>
                  </a:cubicBezTo>
                  <a:cubicBezTo>
                    <a:pt x="257" y="1537"/>
                    <a:pt x="532" y="1892"/>
                    <a:pt x="668" y="2308"/>
                  </a:cubicBezTo>
                  <a:cubicBezTo>
                    <a:pt x="684" y="2358"/>
                    <a:pt x="725" y="2379"/>
                    <a:pt x="766" y="2379"/>
                  </a:cubicBezTo>
                  <a:cubicBezTo>
                    <a:pt x="829" y="2379"/>
                    <a:pt x="891" y="2330"/>
                    <a:pt x="866" y="2254"/>
                  </a:cubicBezTo>
                  <a:cubicBezTo>
                    <a:pt x="740" y="1867"/>
                    <a:pt x="498" y="1536"/>
                    <a:pt x="354" y="1159"/>
                  </a:cubicBezTo>
                  <a:cubicBezTo>
                    <a:pt x="229" y="831"/>
                    <a:pt x="187" y="441"/>
                    <a:pt x="413" y="147"/>
                  </a:cubicBezTo>
                  <a:cubicBezTo>
                    <a:pt x="470" y="74"/>
                    <a:pt x="398" y="1"/>
                    <a:pt x="322" y="1"/>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7263827" y="1274356"/>
              <a:ext cx="72537" cy="129975"/>
            </a:xfrm>
            <a:custGeom>
              <a:avLst/>
              <a:gdLst/>
              <a:ahLst/>
              <a:cxnLst/>
              <a:rect l="l" t="t" r="r" b="b"/>
              <a:pathLst>
                <a:path w="1374" h="2462" extrusionOk="0">
                  <a:moveTo>
                    <a:pt x="1225" y="0"/>
                  </a:moveTo>
                  <a:cubicBezTo>
                    <a:pt x="1209" y="0"/>
                    <a:pt x="1191" y="5"/>
                    <a:pt x="1174" y="15"/>
                  </a:cubicBezTo>
                  <a:cubicBezTo>
                    <a:pt x="361" y="498"/>
                    <a:pt x="1" y="1505"/>
                    <a:pt x="336" y="2393"/>
                  </a:cubicBezTo>
                  <a:cubicBezTo>
                    <a:pt x="354" y="2441"/>
                    <a:pt x="396" y="2462"/>
                    <a:pt x="438" y="2462"/>
                  </a:cubicBezTo>
                  <a:cubicBezTo>
                    <a:pt x="501" y="2462"/>
                    <a:pt x="562" y="2413"/>
                    <a:pt x="534" y="2338"/>
                  </a:cubicBezTo>
                  <a:cubicBezTo>
                    <a:pt x="231" y="1535"/>
                    <a:pt x="539" y="632"/>
                    <a:pt x="1277" y="193"/>
                  </a:cubicBezTo>
                  <a:cubicBezTo>
                    <a:pt x="1374" y="136"/>
                    <a:pt x="1315" y="0"/>
                    <a:pt x="1225" y="0"/>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7299620" y="1331266"/>
              <a:ext cx="16366" cy="104318"/>
            </a:xfrm>
            <a:custGeom>
              <a:avLst/>
              <a:gdLst/>
              <a:ahLst/>
              <a:cxnLst/>
              <a:rect l="l" t="t" r="r" b="b"/>
              <a:pathLst>
                <a:path w="310" h="1976" extrusionOk="0">
                  <a:moveTo>
                    <a:pt x="124" y="0"/>
                  </a:moveTo>
                  <a:cubicBezTo>
                    <a:pt x="75" y="0"/>
                    <a:pt x="16" y="48"/>
                    <a:pt x="24" y="103"/>
                  </a:cubicBezTo>
                  <a:cubicBezTo>
                    <a:pt x="101" y="682"/>
                    <a:pt x="100" y="1269"/>
                    <a:pt x="12" y="1847"/>
                  </a:cubicBezTo>
                  <a:cubicBezTo>
                    <a:pt x="0" y="1925"/>
                    <a:pt x="67" y="1976"/>
                    <a:pt x="126" y="1976"/>
                  </a:cubicBezTo>
                  <a:cubicBezTo>
                    <a:pt x="166" y="1976"/>
                    <a:pt x="202" y="1953"/>
                    <a:pt x="210" y="1901"/>
                  </a:cubicBezTo>
                  <a:cubicBezTo>
                    <a:pt x="301" y="1305"/>
                    <a:pt x="309" y="701"/>
                    <a:pt x="229" y="103"/>
                  </a:cubicBezTo>
                  <a:cubicBezTo>
                    <a:pt x="222" y="48"/>
                    <a:pt x="187" y="0"/>
                    <a:pt x="126" y="0"/>
                  </a:cubicBezTo>
                  <a:cubicBezTo>
                    <a:pt x="125" y="0"/>
                    <a:pt x="125" y="0"/>
                    <a:pt x="124" y="0"/>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7258548" y="1585779"/>
              <a:ext cx="26027" cy="113293"/>
            </a:xfrm>
            <a:custGeom>
              <a:avLst/>
              <a:gdLst/>
              <a:ahLst/>
              <a:cxnLst/>
              <a:rect l="l" t="t" r="r" b="b"/>
              <a:pathLst>
                <a:path w="493" h="2146" extrusionOk="0">
                  <a:moveTo>
                    <a:pt x="368" y="1"/>
                  </a:moveTo>
                  <a:cubicBezTo>
                    <a:pt x="327" y="1"/>
                    <a:pt x="284" y="21"/>
                    <a:pt x="265" y="69"/>
                  </a:cubicBezTo>
                  <a:cubicBezTo>
                    <a:pt x="2" y="707"/>
                    <a:pt x="0" y="1440"/>
                    <a:pt x="262" y="2078"/>
                  </a:cubicBezTo>
                  <a:cubicBezTo>
                    <a:pt x="282" y="2125"/>
                    <a:pt x="324" y="2146"/>
                    <a:pt x="366" y="2146"/>
                  </a:cubicBezTo>
                  <a:cubicBezTo>
                    <a:pt x="430" y="2146"/>
                    <a:pt x="491" y="2097"/>
                    <a:pt x="461" y="2023"/>
                  </a:cubicBezTo>
                  <a:cubicBezTo>
                    <a:pt x="211" y="1413"/>
                    <a:pt x="211" y="733"/>
                    <a:pt x="462" y="124"/>
                  </a:cubicBezTo>
                  <a:cubicBezTo>
                    <a:pt x="493" y="50"/>
                    <a:pt x="432" y="1"/>
                    <a:pt x="368" y="1"/>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7790855" y="863419"/>
              <a:ext cx="34157" cy="151198"/>
            </a:xfrm>
            <a:custGeom>
              <a:avLst/>
              <a:gdLst/>
              <a:ahLst/>
              <a:cxnLst/>
              <a:rect l="l" t="t" r="r" b="b"/>
              <a:pathLst>
                <a:path w="647" h="2864" extrusionOk="0">
                  <a:moveTo>
                    <a:pt x="250" y="0"/>
                  </a:moveTo>
                  <a:cubicBezTo>
                    <a:pt x="188" y="0"/>
                    <a:pt x="126" y="50"/>
                    <a:pt x="151" y="126"/>
                  </a:cubicBezTo>
                  <a:cubicBezTo>
                    <a:pt x="431" y="966"/>
                    <a:pt x="394" y="1893"/>
                    <a:pt x="37" y="2706"/>
                  </a:cubicBezTo>
                  <a:cubicBezTo>
                    <a:pt x="1" y="2788"/>
                    <a:pt x="73" y="2863"/>
                    <a:pt x="138" y="2863"/>
                  </a:cubicBezTo>
                  <a:cubicBezTo>
                    <a:pt x="168" y="2863"/>
                    <a:pt x="197" y="2847"/>
                    <a:pt x="214" y="2810"/>
                  </a:cubicBezTo>
                  <a:cubicBezTo>
                    <a:pt x="593" y="1946"/>
                    <a:pt x="646" y="967"/>
                    <a:pt x="349" y="71"/>
                  </a:cubicBezTo>
                  <a:cubicBezTo>
                    <a:pt x="332" y="22"/>
                    <a:pt x="291" y="0"/>
                    <a:pt x="250" y="0"/>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7872525" y="869332"/>
              <a:ext cx="46616" cy="163287"/>
            </a:xfrm>
            <a:custGeom>
              <a:avLst/>
              <a:gdLst/>
              <a:ahLst/>
              <a:cxnLst/>
              <a:rect l="l" t="t" r="r" b="b"/>
              <a:pathLst>
                <a:path w="883" h="3093" extrusionOk="0">
                  <a:moveTo>
                    <a:pt x="334" y="0"/>
                  </a:moveTo>
                  <a:cubicBezTo>
                    <a:pt x="266" y="0"/>
                    <a:pt x="195" y="75"/>
                    <a:pt x="236" y="156"/>
                  </a:cubicBezTo>
                  <a:cubicBezTo>
                    <a:pt x="673" y="1038"/>
                    <a:pt x="597" y="2125"/>
                    <a:pt x="51" y="2942"/>
                  </a:cubicBezTo>
                  <a:cubicBezTo>
                    <a:pt x="0" y="3020"/>
                    <a:pt x="71" y="3093"/>
                    <a:pt x="144" y="3093"/>
                  </a:cubicBezTo>
                  <a:cubicBezTo>
                    <a:pt x="175" y="3093"/>
                    <a:pt x="207" y="3079"/>
                    <a:pt x="229" y="3046"/>
                  </a:cubicBezTo>
                  <a:cubicBezTo>
                    <a:pt x="816" y="2166"/>
                    <a:pt x="882" y="998"/>
                    <a:pt x="412" y="52"/>
                  </a:cubicBezTo>
                  <a:cubicBezTo>
                    <a:pt x="394" y="15"/>
                    <a:pt x="365" y="0"/>
                    <a:pt x="334" y="0"/>
                  </a:cubicBezTo>
                  <a:close/>
                </a:path>
              </a:pathLst>
            </a:custGeom>
            <a:solidFill>
              <a:srgbClr val="7364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58"/>
          <p:cNvGrpSpPr/>
          <p:nvPr/>
        </p:nvGrpSpPr>
        <p:grpSpPr>
          <a:xfrm>
            <a:off x="968760" y="2918637"/>
            <a:ext cx="387681" cy="387661"/>
            <a:chOff x="266768" y="1721375"/>
            <a:chExt cx="397907" cy="397887"/>
          </a:xfrm>
        </p:grpSpPr>
        <p:sp>
          <p:nvSpPr>
            <p:cNvPr id="1340" name="Google Shape;1340;p5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58"/>
          <p:cNvGrpSpPr/>
          <p:nvPr/>
        </p:nvGrpSpPr>
        <p:grpSpPr>
          <a:xfrm>
            <a:off x="2045082" y="2918637"/>
            <a:ext cx="387661" cy="387661"/>
            <a:chOff x="1379798" y="1723250"/>
            <a:chExt cx="397887" cy="397887"/>
          </a:xfrm>
        </p:grpSpPr>
        <p:sp>
          <p:nvSpPr>
            <p:cNvPr id="1343" name="Google Shape;1343;p5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58"/>
          <p:cNvGrpSpPr/>
          <p:nvPr/>
        </p:nvGrpSpPr>
        <p:grpSpPr>
          <a:xfrm>
            <a:off x="1506941" y="2918637"/>
            <a:ext cx="387641" cy="387661"/>
            <a:chOff x="864491" y="1723250"/>
            <a:chExt cx="397866" cy="397887"/>
          </a:xfrm>
        </p:grpSpPr>
        <p:sp>
          <p:nvSpPr>
            <p:cNvPr id="1348" name="Google Shape;1348;p5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58"/>
          <p:cNvGrpSpPr/>
          <p:nvPr/>
        </p:nvGrpSpPr>
        <p:grpSpPr>
          <a:xfrm>
            <a:off x="2583243" y="2917985"/>
            <a:ext cx="388966" cy="388966"/>
            <a:chOff x="1190625" y="238125"/>
            <a:chExt cx="5235075" cy="5235075"/>
          </a:xfrm>
        </p:grpSpPr>
        <p:sp>
          <p:nvSpPr>
            <p:cNvPr id="1352" name="Google Shape;1352;p5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1358" name="Google Shape;1358;p59"/>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PACK </a:t>
            </a:r>
            <a:r>
              <a:rPr lang="en">
                <a:solidFill>
                  <a:schemeClr val="dk1"/>
                </a:solidFill>
                <a:latin typeface="Barlow"/>
                <a:ea typeface="Barlow"/>
                <a:cs typeface="Barlow"/>
                <a:sym typeface="Barlow"/>
              </a:rPr>
              <a:t>DE </a:t>
            </a:r>
            <a:r>
              <a:rPr lang="en">
                <a:latin typeface="Barlow"/>
                <a:ea typeface="Barlow"/>
                <a:cs typeface="Barlow"/>
                <a:sym typeface="Barlow"/>
              </a:rPr>
              <a:t>I</a:t>
            </a:r>
            <a:r>
              <a:rPr lang="en">
                <a:solidFill>
                  <a:schemeClr val="dk1"/>
                </a:solidFill>
                <a:latin typeface="Barlow"/>
                <a:ea typeface="Barlow"/>
                <a:cs typeface="Barlow"/>
                <a:sym typeface="Barlow"/>
              </a:rPr>
              <a:t>CONOS</a:t>
            </a:r>
            <a:endParaRPr>
              <a:solidFill>
                <a:schemeClr val="dk1"/>
              </a:solidFill>
              <a:latin typeface="Barlow"/>
              <a:ea typeface="Barlow"/>
              <a:cs typeface="Barlow"/>
              <a:sym typeface="Barlow"/>
            </a:endParaRPr>
          </a:p>
        </p:txBody>
      </p:sp>
      <p:grpSp>
        <p:nvGrpSpPr>
          <p:cNvPr id="1359" name="Google Shape;1359;p59"/>
          <p:cNvGrpSpPr/>
          <p:nvPr/>
        </p:nvGrpSpPr>
        <p:grpSpPr>
          <a:xfrm>
            <a:off x="719976" y="1833989"/>
            <a:ext cx="391908" cy="375612"/>
            <a:chOff x="719976" y="1833989"/>
            <a:chExt cx="391908" cy="375612"/>
          </a:xfrm>
        </p:grpSpPr>
        <p:sp>
          <p:nvSpPr>
            <p:cNvPr id="1360" name="Google Shape;1360;p59"/>
            <p:cNvSpPr/>
            <p:nvPr/>
          </p:nvSpPr>
          <p:spPr>
            <a:xfrm>
              <a:off x="864362" y="2174486"/>
              <a:ext cx="116875" cy="35115"/>
            </a:xfrm>
            <a:custGeom>
              <a:avLst/>
              <a:gdLst/>
              <a:ahLst/>
              <a:cxnLst/>
              <a:rect l="l" t="t" r="r" b="b"/>
              <a:pathLst>
                <a:path w="3335" h="1002" extrusionOk="0">
                  <a:moveTo>
                    <a:pt x="1" y="1"/>
                  </a:moveTo>
                  <a:lnTo>
                    <a:pt x="1" y="1001"/>
                  </a:lnTo>
                  <a:lnTo>
                    <a:pt x="3335" y="1001"/>
                  </a:lnTo>
                  <a:lnTo>
                    <a:pt x="33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9"/>
            <p:cNvSpPr/>
            <p:nvPr/>
          </p:nvSpPr>
          <p:spPr>
            <a:xfrm>
              <a:off x="842669" y="2120237"/>
              <a:ext cx="161102" cy="32592"/>
            </a:xfrm>
            <a:custGeom>
              <a:avLst/>
              <a:gdLst/>
              <a:ahLst/>
              <a:cxnLst/>
              <a:rect l="l" t="t" r="r" b="b"/>
              <a:pathLst>
                <a:path w="4597" h="930" extrusionOk="0">
                  <a:moveTo>
                    <a:pt x="0" y="1"/>
                  </a:moveTo>
                  <a:lnTo>
                    <a:pt x="0" y="930"/>
                  </a:lnTo>
                  <a:lnTo>
                    <a:pt x="4597" y="930"/>
                  </a:lnTo>
                  <a:lnTo>
                    <a:pt x="45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9"/>
            <p:cNvSpPr/>
            <p:nvPr/>
          </p:nvSpPr>
          <p:spPr>
            <a:xfrm>
              <a:off x="719976" y="1833989"/>
              <a:ext cx="391908" cy="264590"/>
            </a:xfrm>
            <a:custGeom>
              <a:avLst/>
              <a:gdLst/>
              <a:ahLst/>
              <a:cxnLst/>
              <a:rect l="l" t="t" r="r" b="b"/>
              <a:pathLst>
                <a:path w="11183" h="7550" extrusionOk="0">
                  <a:moveTo>
                    <a:pt x="5788" y="1304"/>
                  </a:moveTo>
                  <a:cubicBezTo>
                    <a:pt x="6193" y="1304"/>
                    <a:pt x="6597" y="1560"/>
                    <a:pt x="6693" y="2072"/>
                  </a:cubicBezTo>
                  <a:lnTo>
                    <a:pt x="7598" y="2072"/>
                  </a:lnTo>
                  <a:lnTo>
                    <a:pt x="7598" y="3763"/>
                  </a:lnTo>
                  <a:lnTo>
                    <a:pt x="7240" y="3763"/>
                  </a:lnTo>
                  <a:cubicBezTo>
                    <a:pt x="6859" y="3787"/>
                    <a:pt x="6859" y="4311"/>
                    <a:pt x="7240" y="4335"/>
                  </a:cubicBezTo>
                  <a:lnTo>
                    <a:pt x="7598" y="4335"/>
                  </a:lnTo>
                  <a:lnTo>
                    <a:pt x="7598" y="6026"/>
                  </a:lnTo>
                  <a:lnTo>
                    <a:pt x="6693" y="6026"/>
                  </a:lnTo>
                  <a:cubicBezTo>
                    <a:pt x="6598" y="6535"/>
                    <a:pt x="6197" y="6785"/>
                    <a:pt x="5795" y="6785"/>
                  </a:cubicBezTo>
                  <a:cubicBezTo>
                    <a:pt x="5388" y="6785"/>
                    <a:pt x="4979" y="6529"/>
                    <a:pt x="4883" y="6026"/>
                  </a:cubicBezTo>
                  <a:lnTo>
                    <a:pt x="3978" y="6026"/>
                  </a:lnTo>
                  <a:lnTo>
                    <a:pt x="3978" y="4335"/>
                  </a:lnTo>
                  <a:lnTo>
                    <a:pt x="4359" y="4335"/>
                  </a:lnTo>
                  <a:cubicBezTo>
                    <a:pt x="4716" y="4311"/>
                    <a:pt x="4716" y="3787"/>
                    <a:pt x="4359" y="3763"/>
                  </a:cubicBezTo>
                  <a:lnTo>
                    <a:pt x="3978" y="3763"/>
                  </a:lnTo>
                  <a:lnTo>
                    <a:pt x="3978" y="2072"/>
                  </a:lnTo>
                  <a:lnTo>
                    <a:pt x="4883" y="2072"/>
                  </a:lnTo>
                  <a:cubicBezTo>
                    <a:pt x="4978" y="1560"/>
                    <a:pt x="5383" y="1304"/>
                    <a:pt x="5788" y="1304"/>
                  </a:cubicBezTo>
                  <a:close/>
                  <a:moveTo>
                    <a:pt x="5850" y="0"/>
                  </a:moveTo>
                  <a:cubicBezTo>
                    <a:pt x="5829" y="0"/>
                    <a:pt x="5808" y="0"/>
                    <a:pt x="5788" y="1"/>
                  </a:cubicBezTo>
                  <a:cubicBezTo>
                    <a:pt x="1834" y="24"/>
                    <a:pt x="1" y="4954"/>
                    <a:pt x="2978" y="7550"/>
                  </a:cubicBezTo>
                  <a:lnTo>
                    <a:pt x="8598" y="7550"/>
                  </a:lnTo>
                  <a:cubicBezTo>
                    <a:pt x="8955" y="7240"/>
                    <a:pt x="9265" y="6883"/>
                    <a:pt x="9503" y="6478"/>
                  </a:cubicBezTo>
                  <a:cubicBezTo>
                    <a:pt x="11183" y="3709"/>
                    <a:pt x="9101" y="0"/>
                    <a:pt x="58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9"/>
            <p:cNvSpPr/>
            <p:nvPr/>
          </p:nvSpPr>
          <p:spPr>
            <a:xfrm>
              <a:off x="881884" y="1901591"/>
              <a:ext cx="82671" cy="148591"/>
            </a:xfrm>
            <a:custGeom>
              <a:avLst/>
              <a:gdLst/>
              <a:ahLst/>
              <a:cxnLst/>
              <a:rect l="l" t="t" r="r" b="b"/>
              <a:pathLst>
                <a:path w="2359" h="4240" extrusionOk="0">
                  <a:moveTo>
                    <a:pt x="1180" y="1"/>
                  </a:moveTo>
                  <a:cubicBezTo>
                    <a:pt x="1043" y="1"/>
                    <a:pt x="906" y="96"/>
                    <a:pt x="906" y="286"/>
                  </a:cubicBezTo>
                  <a:lnTo>
                    <a:pt x="906" y="763"/>
                  </a:lnTo>
                  <a:lnTo>
                    <a:pt x="1" y="763"/>
                  </a:lnTo>
                  <a:lnTo>
                    <a:pt x="1" y="1239"/>
                  </a:lnTo>
                  <a:cubicBezTo>
                    <a:pt x="858" y="1501"/>
                    <a:pt x="858" y="2739"/>
                    <a:pt x="1" y="3001"/>
                  </a:cubicBezTo>
                  <a:lnTo>
                    <a:pt x="1" y="3477"/>
                  </a:lnTo>
                  <a:lnTo>
                    <a:pt x="906" y="3477"/>
                  </a:lnTo>
                  <a:lnTo>
                    <a:pt x="906" y="3954"/>
                  </a:lnTo>
                  <a:cubicBezTo>
                    <a:pt x="906" y="4144"/>
                    <a:pt x="1043" y="4239"/>
                    <a:pt x="1180" y="4239"/>
                  </a:cubicBezTo>
                  <a:cubicBezTo>
                    <a:pt x="1317" y="4239"/>
                    <a:pt x="1453" y="4144"/>
                    <a:pt x="1453" y="3954"/>
                  </a:cubicBezTo>
                  <a:lnTo>
                    <a:pt x="1453" y="3477"/>
                  </a:lnTo>
                  <a:lnTo>
                    <a:pt x="2358" y="3477"/>
                  </a:lnTo>
                  <a:lnTo>
                    <a:pt x="2358" y="3001"/>
                  </a:lnTo>
                  <a:cubicBezTo>
                    <a:pt x="1501" y="2739"/>
                    <a:pt x="1501" y="1501"/>
                    <a:pt x="2358" y="1239"/>
                  </a:cubicBezTo>
                  <a:lnTo>
                    <a:pt x="2358" y="763"/>
                  </a:lnTo>
                  <a:lnTo>
                    <a:pt x="1453" y="763"/>
                  </a:lnTo>
                  <a:lnTo>
                    <a:pt x="1453" y="286"/>
                  </a:lnTo>
                  <a:cubicBezTo>
                    <a:pt x="1453" y="96"/>
                    <a:pt x="1317" y="1"/>
                    <a:pt x="11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59"/>
          <p:cNvGrpSpPr/>
          <p:nvPr/>
        </p:nvGrpSpPr>
        <p:grpSpPr>
          <a:xfrm>
            <a:off x="7280611" y="3649180"/>
            <a:ext cx="284635" cy="375612"/>
            <a:chOff x="7280611" y="3649180"/>
            <a:chExt cx="284635" cy="375612"/>
          </a:xfrm>
        </p:grpSpPr>
        <p:sp>
          <p:nvSpPr>
            <p:cNvPr id="1365" name="Google Shape;1365;p59"/>
            <p:cNvSpPr/>
            <p:nvPr/>
          </p:nvSpPr>
          <p:spPr>
            <a:xfrm>
              <a:off x="7528484" y="3772714"/>
              <a:ext cx="34239" cy="64308"/>
            </a:xfrm>
            <a:custGeom>
              <a:avLst/>
              <a:gdLst/>
              <a:ahLst/>
              <a:cxnLst/>
              <a:rect l="l" t="t" r="r" b="b"/>
              <a:pathLst>
                <a:path w="977" h="1835" extrusionOk="0">
                  <a:moveTo>
                    <a:pt x="0" y="0"/>
                  </a:moveTo>
                  <a:lnTo>
                    <a:pt x="0" y="1834"/>
                  </a:lnTo>
                  <a:cubicBezTo>
                    <a:pt x="977" y="1596"/>
                    <a:pt x="977" y="23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9"/>
            <p:cNvSpPr/>
            <p:nvPr/>
          </p:nvSpPr>
          <p:spPr>
            <a:xfrm>
              <a:off x="7282293" y="3772714"/>
              <a:ext cx="34239" cy="64308"/>
            </a:xfrm>
            <a:custGeom>
              <a:avLst/>
              <a:gdLst/>
              <a:ahLst/>
              <a:cxnLst/>
              <a:rect l="l" t="t" r="r" b="b"/>
              <a:pathLst>
                <a:path w="977" h="1835" extrusionOk="0">
                  <a:moveTo>
                    <a:pt x="976" y="0"/>
                  </a:moveTo>
                  <a:cubicBezTo>
                    <a:pt x="0" y="238"/>
                    <a:pt x="0" y="1620"/>
                    <a:pt x="976" y="1834"/>
                  </a:cubicBezTo>
                  <a:lnTo>
                    <a:pt x="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9"/>
            <p:cNvSpPr/>
            <p:nvPr/>
          </p:nvSpPr>
          <p:spPr>
            <a:xfrm>
              <a:off x="7374076" y="3942962"/>
              <a:ext cx="37603" cy="30069"/>
            </a:xfrm>
            <a:custGeom>
              <a:avLst/>
              <a:gdLst/>
              <a:ahLst/>
              <a:cxnLst/>
              <a:rect l="l" t="t" r="r" b="b"/>
              <a:pathLst>
                <a:path w="1073" h="858" extrusionOk="0">
                  <a:moveTo>
                    <a:pt x="1" y="0"/>
                  </a:moveTo>
                  <a:lnTo>
                    <a:pt x="1" y="310"/>
                  </a:lnTo>
                  <a:cubicBezTo>
                    <a:pt x="1" y="620"/>
                    <a:pt x="239" y="858"/>
                    <a:pt x="525" y="858"/>
                  </a:cubicBezTo>
                  <a:cubicBezTo>
                    <a:pt x="834" y="858"/>
                    <a:pt x="1072" y="620"/>
                    <a:pt x="1072" y="310"/>
                  </a:cubicBezTo>
                  <a:lnTo>
                    <a:pt x="10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9"/>
            <p:cNvSpPr/>
            <p:nvPr/>
          </p:nvSpPr>
          <p:spPr>
            <a:xfrm>
              <a:off x="7374076" y="3982178"/>
              <a:ext cx="96864" cy="42615"/>
            </a:xfrm>
            <a:custGeom>
              <a:avLst/>
              <a:gdLst/>
              <a:ahLst/>
              <a:cxnLst/>
              <a:rect l="l" t="t" r="r" b="b"/>
              <a:pathLst>
                <a:path w="2764" h="1216" extrusionOk="0">
                  <a:moveTo>
                    <a:pt x="1382" y="1"/>
                  </a:moveTo>
                  <a:cubicBezTo>
                    <a:pt x="1167" y="231"/>
                    <a:pt x="842" y="363"/>
                    <a:pt x="517" y="363"/>
                  </a:cubicBezTo>
                  <a:cubicBezTo>
                    <a:pt x="339" y="363"/>
                    <a:pt x="161" y="323"/>
                    <a:pt x="1" y="239"/>
                  </a:cubicBezTo>
                  <a:lnTo>
                    <a:pt x="1" y="1215"/>
                  </a:lnTo>
                  <a:lnTo>
                    <a:pt x="2763" y="1215"/>
                  </a:lnTo>
                  <a:lnTo>
                    <a:pt x="2763" y="239"/>
                  </a:lnTo>
                  <a:cubicBezTo>
                    <a:pt x="2620" y="310"/>
                    <a:pt x="2430" y="358"/>
                    <a:pt x="2239" y="358"/>
                  </a:cubicBezTo>
                  <a:cubicBezTo>
                    <a:pt x="1906" y="358"/>
                    <a:pt x="1596" y="215"/>
                    <a:pt x="1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9"/>
            <p:cNvSpPr/>
            <p:nvPr/>
          </p:nvSpPr>
          <p:spPr>
            <a:xfrm>
              <a:off x="7433337" y="3942962"/>
              <a:ext cx="37603" cy="30069"/>
            </a:xfrm>
            <a:custGeom>
              <a:avLst/>
              <a:gdLst/>
              <a:ahLst/>
              <a:cxnLst/>
              <a:rect l="l" t="t" r="r" b="b"/>
              <a:pathLst>
                <a:path w="1073" h="858" extrusionOk="0">
                  <a:moveTo>
                    <a:pt x="0" y="0"/>
                  </a:moveTo>
                  <a:lnTo>
                    <a:pt x="0" y="310"/>
                  </a:lnTo>
                  <a:cubicBezTo>
                    <a:pt x="0" y="620"/>
                    <a:pt x="239" y="858"/>
                    <a:pt x="548" y="858"/>
                  </a:cubicBezTo>
                  <a:cubicBezTo>
                    <a:pt x="834" y="858"/>
                    <a:pt x="1072" y="620"/>
                    <a:pt x="1072" y="310"/>
                  </a:cubicBezTo>
                  <a:lnTo>
                    <a:pt x="10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9"/>
            <p:cNvSpPr/>
            <p:nvPr/>
          </p:nvSpPr>
          <p:spPr>
            <a:xfrm>
              <a:off x="7280611" y="3942962"/>
              <a:ext cx="71807" cy="81830"/>
            </a:xfrm>
            <a:custGeom>
              <a:avLst/>
              <a:gdLst/>
              <a:ahLst/>
              <a:cxnLst/>
              <a:rect l="l" t="t" r="r" b="b"/>
              <a:pathLst>
                <a:path w="2049" h="2335" extrusionOk="0">
                  <a:moveTo>
                    <a:pt x="1620" y="0"/>
                  </a:moveTo>
                  <a:cubicBezTo>
                    <a:pt x="715" y="0"/>
                    <a:pt x="0" y="739"/>
                    <a:pt x="0" y="1620"/>
                  </a:cubicBezTo>
                  <a:lnTo>
                    <a:pt x="0" y="2334"/>
                  </a:lnTo>
                  <a:lnTo>
                    <a:pt x="2048" y="2334"/>
                  </a:lnTo>
                  <a:lnTo>
                    <a:pt x="20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9"/>
            <p:cNvSpPr/>
            <p:nvPr/>
          </p:nvSpPr>
          <p:spPr>
            <a:xfrm>
              <a:off x="7493439" y="3942962"/>
              <a:ext cx="71807" cy="81830"/>
            </a:xfrm>
            <a:custGeom>
              <a:avLst/>
              <a:gdLst/>
              <a:ahLst/>
              <a:cxnLst/>
              <a:rect l="l" t="t" r="r" b="b"/>
              <a:pathLst>
                <a:path w="2049" h="2335" extrusionOk="0">
                  <a:moveTo>
                    <a:pt x="0" y="0"/>
                  </a:moveTo>
                  <a:lnTo>
                    <a:pt x="0" y="2334"/>
                  </a:lnTo>
                  <a:lnTo>
                    <a:pt x="2048" y="2334"/>
                  </a:lnTo>
                  <a:lnTo>
                    <a:pt x="2048" y="1620"/>
                  </a:lnTo>
                  <a:cubicBezTo>
                    <a:pt x="2048" y="739"/>
                    <a:pt x="1310" y="0"/>
                    <a:pt x="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9"/>
            <p:cNvSpPr/>
            <p:nvPr/>
          </p:nvSpPr>
          <p:spPr>
            <a:xfrm>
              <a:off x="7338189" y="3649180"/>
              <a:ext cx="168637" cy="90171"/>
            </a:xfrm>
            <a:custGeom>
              <a:avLst/>
              <a:gdLst/>
              <a:ahLst/>
              <a:cxnLst/>
              <a:rect l="l" t="t" r="r" b="b"/>
              <a:pathLst>
                <a:path w="4812" h="2573" extrusionOk="0">
                  <a:moveTo>
                    <a:pt x="1620" y="1"/>
                  </a:moveTo>
                  <a:cubicBezTo>
                    <a:pt x="715" y="1"/>
                    <a:pt x="1" y="715"/>
                    <a:pt x="1" y="1596"/>
                  </a:cubicBezTo>
                  <a:lnTo>
                    <a:pt x="1" y="2573"/>
                  </a:lnTo>
                  <a:lnTo>
                    <a:pt x="1668" y="2573"/>
                  </a:lnTo>
                  <a:cubicBezTo>
                    <a:pt x="2215" y="2573"/>
                    <a:pt x="2668" y="2120"/>
                    <a:pt x="2668" y="1573"/>
                  </a:cubicBezTo>
                  <a:lnTo>
                    <a:pt x="3311" y="1573"/>
                  </a:lnTo>
                  <a:cubicBezTo>
                    <a:pt x="3311" y="2120"/>
                    <a:pt x="3763" y="2573"/>
                    <a:pt x="4311" y="2573"/>
                  </a:cubicBezTo>
                  <a:lnTo>
                    <a:pt x="4811" y="2573"/>
                  </a:lnTo>
                  <a:lnTo>
                    <a:pt x="4811" y="1596"/>
                  </a:lnTo>
                  <a:cubicBezTo>
                    <a:pt x="4811" y="715"/>
                    <a:pt x="4097" y="1"/>
                    <a:pt x="3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9"/>
            <p:cNvSpPr/>
            <p:nvPr/>
          </p:nvSpPr>
          <p:spPr>
            <a:xfrm>
              <a:off x="7338189" y="3737669"/>
              <a:ext cx="168637" cy="182900"/>
            </a:xfrm>
            <a:custGeom>
              <a:avLst/>
              <a:gdLst/>
              <a:ahLst/>
              <a:cxnLst/>
              <a:rect l="l" t="t" r="r" b="b"/>
              <a:pathLst>
                <a:path w="4812" h="5219" extrusionOk="0">
                  <a:moveTo>
                    <a:pt x="1572" y="1596"/>
                  </a:moveTo>
                  <a:lnTo>
                    <a:pt x="1572" y="2239"/>
                  </a:lnTo>
                  <a:lnTo>
                    <a:pt x="929" y="2239"/>
                  </a:lnTo>
                  <a:lnTo>
                    <a:pt x="929" y="1596"/>
                  </a:lnTo>
                  <a:close/>
                  <a:moveTo>
                    <a:pt x="3882" y="1596"/>
                  </a:moveTo>
                  <a:lnTo>
                    <a:pt x="3882" y="2239"/>
                  </a:lnTo>
                  <a:lnTo>
                    <a:pt x="3263" y="2239"/>
                  </a:lnTo>
                  <a:lnTo>
                    <a:pt x="3263" y="1596"/>
                  </a:lnTo>
                  <a:close/>
                  <a:moveTo>
                    <a:pt x="2977" y="0"/>
                  </a:moveTo>
                  <a:cubicBezTo>
                    <a:pt x="2692" y="405"/>
                    <a:pt x="2215" y="667"/>
                    <a:pt x="1668" y="667"/>
                  </a:cubicBezTo>
                  <a:lnTo>
                    <a:pt x="1" y="667"/>
                  </a:lnTo>
                  <a:lnTo>
                    <a:pt x="1" y="2834"/>
                  </a:lnTo>
                  <a:cubicBezTo>
                    <a:pt x="60" y="4427"/>
                    <a:pt x="1229" y="5218"/>
                    <a:pt x="2399" y="5218"/>
                  </a:cubicBezTo>
                  <a:cubicBezTo>
                    <a:pt x="3574" y="5218"/>
                    <a:pt x="4751" y="4421"/>
                    <a:pt x="4811" y="2834"/>
                  </a:cubicBezTo>
                  <a:lnTo>
                    <a:pt x="4811" y="667"/>
                  </a:lnTo>
                  <a:lnTo>
                    <a:pt x="4311" y="667"/>
                  </a:lnTo>
                  <a:cubicBezTo>
                    <a:pt x="3763" y="667"/>
                    <a:pt x="3287" y="405"/>
                    <a:pt x="2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59"/>
          <p:cNvGrpSpPr/>
          <p:nvPr/>
        </p:nvGrpSpPr>
        <p:grpSpPr>
          <a:xfrm>
            <a:off x="6420992" y="3638351"/>
            <a:ext cx="375577" cy="376418"/>
            <a:chOff x="6420992" y="3638351"/>
            <a:chExt cx="375577" cy="376418"/>
          </a:xfrm>
        </p:grpSpPr>
        <p:sp>
          <p:nvSpPr>
            <p:cNvPr id="1375" name="Google Shape;1375;p59"/>
            <p:cNvSpPr/>
            <p:nvPr/>
          </p:nvSpPr>
          <p:spPr>
            <a:xfrm>
              <a:off x="6420992" y="3809861"/>
              <a:ext cx="176977" cy="204908"/>
            </a:xfrm>
            <a:custGeom>
              <a:avLst/>
              <a:gdLst/>
              <a:ahLst/>
              <a:cxnLst/>
              <a:rect l="l" t="t" r="r" b="b"/>
              <a:pathLst>
                <a:path w="5050" h="5847" extrusionOk="0">
                  <a:moveTo>
                    <a:pt x="2742" y="0"/>
                  </a:moveTo>
                  <a:cubicBezTo>
                    <a:pt x="2584" y="0"/>
                    <a:pt x="2430" y="107"/>
                    <a:pt x="2430" y="322"/>
                  </a:cubicBezTo>
                  <a:lnTo>
                    <a:pt x="2430" y="798"/>
                  </a:lnTo>
                  <a:lnTo>
                    <a:pt x="0" y="798"/>
                  </a:lnTo>
                  <a:cubicBezTo>
                    <a:pt x="48" y="1512"/>
                    <a:pt x="239" y="2227"/>
                    <a:pt x="572" y="2893"/>
                  </a:cubicBezTo>
                  <a:cubicBezTo>
                    <a:pt x="908" y="2653"/>
                    <a:pt x="1258" y="2548"/>
                    <a:pt x="1590" y="2548"/>
                  </a:cubicBezTo>
                  <a:cubicBezTo>
                    <a:pt x="2836" y="2548"/>
                    <a:pt x="3837" y="4015"/>
                    <a:pt x="2953" y="5275"/>
                  </a:cubicBezTo>
                  <a:cubicBezTo>
                    <a:pt x="3596" y="5608"/>
                    <a:pt x="4311" y="5799"/>
                    <a:pt x="5049" y="5846"/>
                  </a:cubicBezTo>
                  <a:lnTo>
                    <a:pt x="5049" y="4037"/>
                  </a:lnTo>
                  <a:cubicBezTo>
                    <a:pt x="4597" y="3965"/>
                    <a:pt x="4239" y="3560"/>
                    <a:pt x="4239" y="3084"/>
                  </a:cubicBezTo>
                  <a:cubicBezTo>
                    <a:pt x="4239" y="2608"/>
                    <a:pt x="4597" y="2227"/>
                    <a:pt x="5049" y="2155"/>
                  </a:cubicBezTo>
                  <a:lnTo>
                    <a:pt x="5049" y="798"/>
                  </a:lnTo>
                  <a:lnTo>
                    <a:pt x="3073" y="798"/>
                  </a:lnTo>
                  <a:lnTo>
                    <a:pt x="3073" y="322"/>
                  </a:lnTo>
                  <a:cubicBezTo>
                    <a:pt x="3061" y="107"/>
                    <a:pt x="2900" y="0"/>
                    <a:pt x="27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9"/>
            <p:cNvSpPr/>
            <p:nvPr/>
          </p:nvSpPr>
          <p:spPr>
            <a:xfrm>
              <a:off x="6619627" y="3638351"/>
              <a:ext cx="176942" cy="204908"/>
            </a:xfrm>
            <a:custGeom>
              <a:avLst/>
              <a:gdLst/>
              <a:ahLst/>
              <a:cxnLst/>
              <a:rect l="l" t="t" r="r" b="b"/>
              <a:pathLst>
                <a:path w="5049" h="5847" extrusionOk="0">
                  <a:moveTo>
                    <a:pt x="0" y="0"/>
                  </a:moveTo>
                  <a:lnTo>
                    <a:pt x="0" y="1810"/>
                  </a:lnTo>
                  <a:cubicBezTo>
                    <a:pt x="453" y="1905"/>
                    <a:pt x="810" y="2286"/>
                    <a:pt x="810" y="2763"/>
                  </a:cubicBezTo>
                  <a:cubicBezTo>
                    <a:pt x="810" y="3239"/>
                    <a:pt x="453" y="3620"/>
                    <a:pt x="0" y="3715"/>
                  </a:cubicBezTo>
                  <a:lnTo>
                    <a:pt x="0" y="5049"/>
                  </a:lnTo>
                  <a:lnTo>
                    <a:pt x="1977" y="5049"/>
                  </a:lnTo>
                  <a:lnTo>
                    <a:pt x="1977" y="5525"/>
                  </a:lnTo>
                  <a:cubicBezTo>
                    <a:pt x="1989" y="5739"/>
                    <a:pt x="2150" y="5847"/>
                    <a:pt x="2307" y="5847"/>
                  </a:cubicBezTo>
                  <a:cubicBezTo>
                    <a:pt x="2465" y="5847"/>
                    <a:pt x="2620" y="5739"/>
                    <a:pt x="2620" y="5525"/>
                  </a:cubicBezTo>
                  <a:lnTo>
                    <a:pt x="2620" y="5049"/>
                  </a:lnTo>
                  <a:lnTo>
                    <a:pt x="5049" y="5049"/>
                  </a:lnTo>
                  <a:cubicBezTo>
                    <a:pt x="5001" y="4334"/>
                    <a:pt x="4811" y="3620"/>
                    <a:pt x="4477" y="2953"/>
                  </a:cubicBezTo>
                  <a:cubicBezTo>
                    <a:pt x="4141" y="3194"/>
                    <a:pt x="3792" y="3298"/>
                    <a:pt x="3459" y="3298"/>
                  </a:cubicBezTo>
                  <a:cubicBezTo>
                    <a:pt x="2213" y="3298"/>
                    <a:pt x="1212" y="1831"/>
                    <a:pt x="2096" y="572"/>
                  </a:cubicBezTo>
                  <a:cubicBezTo>
                    <a:pt x="1453" y="238"/>
                    <a:pt x="739" y="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9"/>
            <p:cNvSpPr/>
            <p:nvPr/>
          </p:nvSpPr>
          <p:spPr>
            <a:xfrm>
              <a:off x="6587911" y="3837792"/>
              <a:ext cx="208658" cy="176977"/>
            </a:xfrm>
            <a:custGeom>
              <a:avLst/>
              <a:gdLst/>
              <a:ahLst/>
              <a:cxnLst/>
              <a:rect l="l" t="t" r="r" b="b"/>
              <a:pathLst>
                <a:path w="5954" h="5050" extrusionOk="0">
                  <a:moveTo>
                    <a:pt x="905" y="1"/>
                  </a:moveTo>
                  <a:lnTo>
                    <a:pt x="905" y="1977"/>
                  </a:lnTo>
                  <a:lnTo>
                    <a:pt x="429" y="1977"/>
                  </a:lnTo>
                  <a:cubicBezTo>
                    <a:pt x="0" y="1977"/>
                    <a:pt x="0" y="2597"/>
                    <a:pt x="429" y="2620"/>
                  </a:cubicBezTo>
                  <a:lnTo>
                    <a:pt x="905" y="2620"/>
                  </a:lnTo>
                  <a:lnTo>
                    <a:pt x="905" y="5049"/>
                  </a:lnTo>
                  <a:cubicBezTo>
                    <a:pt x="1644" y="5002"/>
                    <a:pt x="2358" y="4811"/>
                    <a:pt x="3001" y="4478"/>
                  </a:cubicBezTo>
                  <a:cubicBezTo>
                    <a:pt x="2173" y="3390"/>
                    <a:pt x="2989" y="1763"/>
                    <a:pt x="4353" y="1763"/>
                  </a:cubicBezTo>
                  <a:cubicBezTo>
                    <a:pt x="4362" y="1763"/>
                    <a:pt x="4372" y="1763"/>
                    <a:pt x="4382" y="1763"/>
                  </a:cubicBezTo>
                  <a:cubicBezTo>
                    <a:pt x="4763" y="1763"/>
                    <a:pt x="5121" y="1882"/>
                    <a:pt x="5406" y="2096"/>
                  </a:cubicBezTo>
                  <a:cubicBezTo>
                    <a:pt x="5716" y="1430"/>
                    <a:pt x="5906" y="715"/>
                    <a:pt x="5954" y="1"/>
                  </a:cubicBezTo>
                  <a:lnTo>
                    <a:pt x="4144" y="1"/>
                  </a:lnTo>
                  <a:cubicBezTo>
                    <a:pt x="4049" y="525"/>
                    <a:pt x="3626" y="787"/>
                    <a:pt x="3203" y="787"/>
                  </a:cubicBezTo>
                  <a:cubicBezTo>
                    <a:pt x="2781" y="787"/>
                    <a:pt x="2358" y="525"/>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9"/>
            <p:cNvSpPr/>
            <p:nvPr/>
          </p:nvSpPr>
          <p:spPr>
            <a:xfrm>
              <a:off x="6420992" y="3639192"/>
              <a:ext cx="208693" cy="176101"/>
            </a:xfrm>
            <a:custGeom>
              <a:avLst/>
              <a:gdLst/>
              <a:ahLst/>
              <a:cxnLst/>
              <a:rect l="l" t="t" r="r" b="b"/>
              <a:pathLst>
                <a:path w="5955" h="5025" extrusionOk="0">
                  <a:moveTo>
                    <a:pt x="5049" y="0"/>
                  </a:moveTo>
                  <a:cubicBezTo>
                    <a:pt x="4311" y="24"/>
                    <a:pt x="3596" y="214"/>
                    <a:pt x="2953" y="548"/>
                  </a:cubicBezTo>
                  <a:cubicBezTo>
                    <a:pt x="3837" y="1807"/>
                    <a:pt x="2836" y="3274"/>
                    <a:pt x="1590" y="3274"/>
                  </a:cubicBezTo>
                  <a:cubicBezTo>
                    <a:pt x="1258" y="3274"/>
                    <a:pt x="908" y="3170"/>
                    <a:pt x="572" y="2929"/>
                  </a:cubicBezTo>
                  <a:cubicBezTo>
                    <a:pt x="239" y="3596"/>
                    <a:pt x="48" y="4310"/>
                    <a:pt x="0" y="5025"/>
                  </a:cubicBezTo>
                  <a:lnTo>
                    <a:pt x="1810" y="5025"/>
                  </a:lnTo>
                  <a:cubicBezTo>
                    <a:pt x="1882" y="4572"/>
                    <a:pt x="2263" y="4239"/>
                    <a:pt x="2739" y="4239"/>
                  </a:cubicBezTo>
                  <a:cubicBezTo>
                    <a:pt x="3215" y="4239"/>
                    <a:pt x="3620" y="4572"/>
                    <a:pt x="3692" y="5025"/>
                  </a:cubicBezTo>
                  <a:lnTo>
                    <a:pt x="5049" y="5025"/>
                  </a:lnTo>
                  <a:lnTo>
                    <a:pt x="5049" y="3072"/>
                  </a:lnTo>
                  <a:lnTo>
                    <a:pt x="5525" y="3072"/>
                  </a:lnTo>
                  <a:cubicBezTo>
                    <a:pt x="5954" y="3048"/>
                    <a:pt x="5954" y="2429"/>
                    <a:pt x="5525" y="2405"/>
                  </a:cubicBezTo>
                  <a:lnTo>
                    <a:pt x="5049" y="2405"/>
                  </a:lnTo>
                  <a:lnTo>
                    <a:pt x="5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9"/>
            <p:cNvSpPr/>
            <p:nvPr/>
          </p:nvSpPr>
          <p:spPr>
            <a:xfrm>
              <a:off x="6703910" y="3656715"/>
              <a:ext cx="75136" cy="75136"/>
            </a:xfrm>
            <a:custGeom>
              <a:avLst/>
              <a:gdLst/>
              <a:ahLst/>
              <a:cxnLst/>
              <a:rect l="l" t="t" r="r" b="b"/>
              <a:pathLst>
                <a:path w="2144" h="2144" extrusionOk="0">
                  <a:moveTo>
                    <a:pt x="1072" y="0"/>
                  </a:moveTo>
                  <a:cubicBezTo>
                    <a:pt x="548" y="0"/>
                    <a:pt x="24" y="357"/>
                    <a:pt x="1" y="1072"/>
                  </a:cubicBezTo>
                  <a:cubicBezTo>
                    <a:pt x="1" y="1667"/>
                    <a:pt x="477" y="2143"/>
                    <a:pt x="1072" y="2143"/>
                  </a:cubicBezTo>
                  <a:cubicBezTo>
                    <a:pt x="1668" y="2143"/>
                    <a:pt x="2144" y="1667"/>
                    <a:pt x="2144" y="1072"/>
                  </a:cubicBezTo>
                  <a:cubicBezTo>
                    <a:pt x="2120" y="357"/>
                    <a:pt x="1596"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9"/>
            <p:cNvSpPr/>
            <p:nvPr/>
          </p:nvSpPr>
          <p:spPr>
            <a:xfrm>
              <a:off x="6426003" y="3655874"/>
              <a:ext cx="88489" cy="75978"/>
            </a:xfrm>
            <a:custGeom>
              <a:avLst/>
              <a:gdLst/>
              <a:ahLst/>
              <a:cxnLst/>
              <a:rect l="l" t="t" r="r" b="b"/>
              <a:pathLst>
                <a:path w="2525" h="2168" extrusionOk="0">
                  <a:moveTo>
                    <a:pt x="1429" y="0"/>
                  </a:moveTo>
                  <a:cubicBezTo>
                    <a:pt x="0" y="72"/>
                    <a:pt x="0" y="2120"/>
                    <a:pt x="1429" y="2167"/>
                  </a:cubicBezTo>
                  <a:cubicBezTo>
                    <a:pt x="2025" y="2167"/>
                    <a:pt x="2525" y="1691"/>
                    <a:pt x="2525" y="1096"/>
                  </a:cubicBezTo>
                  <a:cubicBezTo>
                    <a:pt x="2525" y="500"/>
                    <a:pt x="2025" y="0"/>
                    <a:pt x="1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9"/>
            <p:cNvSpPr/>
            <p:nvPr/>
          </p:nvSpPr>
          <p:spPr>
            <a:xfrm>
              <a:off x="6703910" y="3921269"/>
              <a:ext cx="75136" cy="75136"/>
            </a:xfrm>
            <a:custGeom>
              <a:avLst/>
              <a:gdLst/>
              <a:ahLst/>
              <a:cxnLst/>
              <a:rect l="l" t="t" r="r" b="b"/>
              <a:pathLst>
                <a:path w="2144" h="2144" extrusionOk="0">
                  <a:moveTo>
                    <a:pt x="1072" y="0"/>
                  </a:moveTo>
                  <a:cubicBezTo>
                    <a:pt x="477" y="0"/>
                    <a:pt x="1" y="477"/>
                    <a:pt x="1" y="1072"/>
                  </a:cubicBezTo>
                  <a:cubicBezTo>
                    <a:pt x="24" y="1786"/>
                    <a:pt x="548" y="2144"/>
                    <a:pt x="1072" y="2144"/>
                  </a:cubicBezTo>
                  <a:cubicBezTo>
                    <a:pt x="1596" y="2144"/>
                    <a:pt x="2120" y="1786"/>
                    <a:pt x="2144" y="1072"/>
                  </a:cubicBezTo>
                  <a:cubicBezTo>
                    <a:pt x="2144" y="477"/>
                    <a:pt x="1668"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9"/>
            <p:cNvSpPr/>
            <p:nvPr/>
          </p:nvSpPr>
          <p:spPr>
            <a:xfrm>
              <a:off x="6438514" y="3921269"/>
              <a:ext cx="75978" cy="75136"/>
            </a:xfrm>
            <a:custGeom>
              <a:avLst/>
              <a:gdLst/>
              <a:ahLst/>
              <a:cxnLst/>
              <a:rect l="l" t="t" r="r" b="b"/>
              <a:pathLst>
                <a:path w="2168" h="2144" extrusionOk="0">
                  <a:moveTo>
                    <a:pt x="1072" y="0"/>
                  </a:moveTo>
                  <a:cubicBezTo>
                    <a:pt x="477" y="0"/>
                    <a:pt x="1" y="477"/>
                    <a:pt x="1" y="1072"/>
                  </a:cubicBezTo>
                  <a:cubicBezTo>
                    <a:pt x="24" y="1786"/>
                    <a:pt x="548" y="2144"/>
                    <a:pt x="1075" y="2144"/>
                  </a:cubicBezTo>
                  <a:cubicBezTo>
                    <a:pt x="1602" y="2144"/>
                    <a:pt x="2132" y="1786"/>
                    <a:pt x="2168" y="1072"/>
                  </a:cubicBezTo>
                  <a:cubicBezTo>
                    <a:pt x="2168" y="477"/>
                    <a:pt x="1668" y="0"/>
                    <a:pt x="1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59"/>
          <p:cNvGrpSpPr/>
          <p:nvPr/>
        </p:nvGrpSpPr>
        <p:grpSpPr>
          <a:xfrm>
            <a:off x="5658202" y="3649180"/>
            <a:ext cx="294623" cy="375612"/>
            <a:chOff x="5658202" y="3649180"/>
            <a:chExt cx="294623" cy="375612"/>
          </a:xfrm>
        </p:grpSpPr>
        <p:sp>
          <p:nvSpPr>
            <p:cNvPr id="1384" name="Google Shape;1384;p59"/>
            <p:cNvSpPr/>
            <p:nvPr/>
          </p:nvSpPr>
          <p:spPr>
            <a:xfrm>
              <a:off x="5703270" y="3649180"/>
              <a:ext cx="204488" cy="50955"/>
            </a:xfrm>
            <a:custGeom>
              <a:avLst/>
              <a:gdLst/>
              <a:ahLst/>
              <a:cxnLst/>
              <a:rect l="l" t="t" r="r" b="b"/>
              <a:pathLst>
                <a:path w="5835" h="1454" extrusionOk="0">
                  <a:moveTo>
                    <a:pt x="0" y="1"/>
                  </a:moveTo>
                  <a:lnTo>
                    <a:pt x="1310" y="1453"/>
                  </a:lnTo>
                  <a:lnTo>
                    <a:pt x="4549" y="1453"/>
                  </a:lnTo>
                  <a:lnTo>
                    <a:pt x="58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9"/>
            <p:cNvSpPr/>
            <p:nvPr/>
          </p:nvSpPr>
          <p:spPr>
            <a:xfrm>
              <a:off x="5664020" y="3662532"/>
              <a:ext cx="288806" cy="362260"/>
            </a:xfrm>
            <a:custGeom>
              <a:avLst/>
              <a:gdLst/>
              <a:ahLst/>
              <a:cxnLst/>
              <a:rect l="l" t="t" r="r" b="b"/>
              <a:pathLst>
                <a:path w="8241" h="10337" extrusionOk="0">
                  <a:moveTo>
                    <a:pt x="7455" y="1"/>
                  </a:moveTo>
                  <a:lnTo>
                    <a:pt x="1" y="8431"/>
                  </a:lnTo>
                  <a:lnTo>
                    <a:pt x="787" y="10336"/>
                  </a:lnTo>
                  <a:lnTo>
                    <a:pt x="8241" y="1906"/>
                  </a:lnTo>
                  <a:lnTo>
                    <a:pt x="7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9"/>
            <p:cNvSpPr/>
            <p:nvPr/>
          </p:nvSpPr>
          <p:spPr>
            <a:xfrm>
              <a:off x="5820110" y="3862849"/>
              <a:ext cx="126863" cy="161943"/>
            </a:xfrm>
            <a:custGeom>
              <a:avLst/>
              <a:gdLst/>
              <a:ahLst/>
              <a:cxnLst/>
              <a:rect l="l" t="t" r="r" b="b"/>
              <a:pathLst>
                <a:path w="3620" h="4621" extrusionOk="0">
                  <a:moveTo>
                    <a:pt x="1238" y="0"/>
                  </a:moveTo>
                  <a:lnTo>
                    <a:pt x="0" y="1405"/>
                  </a:lnTo>
                  <a:lnTo>
                    <a:pt x="2858" y="4620"/>
                  </a:lnTo>
                  <a:lnTo>
                    <a:pt x="3620" y="2715"/>
                  </a:lnTo>
                  <a:lnTo>
                    <a:pt x="12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9"/>
            <p:cNvSpPr/>
            <p:nvPr/>
          </p:nvSpPr>
          <p:spPr>
            <a:xfrm>
              <a:off x="5658202" y="3662532"/>
              <a:ext cx="132715" cy="167795"/>
            </a:xfrm>
            <a:custGeom>
              <a:avLst/>
              <a:gdLst/>
              <a:ahLst/>
              <a:cxnLst/>
              <a:rect l="l" t="t" r="r" b="b"/>
              <a:pathLst>
                <a:path w="3787" h="4788" extrusionOk="0">
                  <a:moveTo>
                    <a:pt x="786" y="1"/>
                  </a:moveTo>
                  <a:lnTo>
                    <a:pt x="0" y="1906"/>
                  </a:lnTo>
                  <a:lnTo>
                    <a:pt x="2548" y="4788"/>
                  </a:lnTo>
                  <a:lnTo>
                    <a:pt x="3787" y="3382"/>
                  </a:lnTo>
                  <a:lnTo>
                    <a:pt x="7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59"/>
          <p:cNvGrpSpPr/>
          <p:nvPr/>
        </p:nvGrpSpPr>
        <p:grpSpPr>
          <a:xfrm>
            <a:off x="4787719" y="3667754"/>
            <a:ext cx="408134" cy="338465"/>
            <a:chOff x="4787719" y="3667754"/>
            <a:chExt cx="408134" cy="338465"/>
          </a:xfrm>
        </p:grpSpPr>
        <p:sp>
          <p:nvSpPr>
            <p:cNvPr id="1389" name="Google Shape;1389;p59"/>
            <p:cNvSpPr/>
            <p:nvPr/>
          </p:nvSpPr>
          <p:spPr>
            <a:xfrm>
              <a:off x="4947945" y="3758941"/>
              <a:ext cx="87683" cy="156090"/>
            </a:xfrm>
            <a:custGeom>
              <a:avLst/>
              <a:gdLst/>
              <a:ahLst/>
              <a:cxnLst/>
              <a:rect l="l" t="t" r="r" b="b"/>
              <a:pathLst>
                <a:path w="2502" h="4454" extrusionOk="0">
                  <a:moveTo>
                    <a:pt x="1254" y="0"/>
                  </a:moveTo>
                  <a:cubicBezTo>
                    <a:pt x="1102" y="0"/>
                    <a:pt x="954" y="108"/>
                    <a:pt x="954" y="322"/>
                  </a:cubicBezTo>
                  <a:lnTo>
                    <a:pt x="954" y="798"/>
                  </a:lnTo>
                  <a:lnTo>
                    <a:pt x="1" y="798"/>
                  </a:lnTo>
                  <a:lnTo>
                    <a:pt x="1" y="1322"/>
                  </a:lnTo>
                  <a:cubicBezTo>
                    <a:pt x="906" y="1584"/>
                    <a:pt x="906" y="2870"/>
                    <a:pt x="1" y="3132"/>
                  </a:cubicBezTo>
                  <a:lnTo>
                    <a:pt x="1" y="3656"/>
                  </a:lnTo>
                  <a:lnTo>
                    <a:pt x="954" y="3656"/>
                  </a:lnTo>
                  <a:lnTo>
                    <a:pt x="954" y="4132"/>
                  </a:lnTo>
                  <a:cubicBezTo>
                    <a:pt x="954" y="4346"/>
                    <a:pt x="1102" y="4454"/>
                    <a:pt x="1254" y="4454"/>
                  </a:cubicBezTo>
                  <a:cubicBezTo>
                    <a:pt x="1406" y="4454"/>
                    <a:pt x="1561" y="4346"/>
                    <a:pt x="1573" y="4132"/>
                  </a:cubicBezTo>
                  <a:lnTo>
                    <a:pt x="1573" y="3656"/>
                  </a:lnTo>
                  <a:lnTo>
                    <a:pt x="2501" y="3656"/>
                  </a:lnTo>
                  <a:lnTo>
                    <a:pt x="2501" y="3132"/>
                  </a:lnTo>
                  <a:cubicBezTo>
                    <a:pt x="1596" y="2870"/>
                    <a:pt x="1596" y="1584"/>
                    <a:pt x="2501" y="1322"/>
                  </a:cubicBezTo>
                  <a:lnTo>
                    <a:pt x="2501" y="798"/>
                  </a:lnTo>
                  <a:lnTo>
                    <a:pt x="1573" y="798"/>
                  </a:lnTo>
                  <a:lnTo>
                    <a:pt x="1573" y="322"/>
                  </a:lnTo>
                  <a:cubicBezTo>
                    <a:pt x="1561" y="108"/>
                    <a:pt x="1406" y="0"/>
                    <a:pt x="1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9"/>
            <p:cNvSpPr/>
            <p:nvPr/>
          </p:nvSpPr>
          <p:spPr>
            <a:xfrm>
              <a:off x="5003036" y="3667754"/>
              <a:ext cx="192818" cy="338465"/>
            </a:xfrm>
            <a:custGeom>
              <a:avLst/>
              <a:gdLst/>
              <a:ahLst/>
              <a:cxnLst/>
              <a:rect l="l" t="t" r="r" b="b"/>
              <a:pathLst>
                <a:path w="5502" h="9658" extrusionOk="0">
                  <a:moveTo>
                    <a:pt x="1207" y="1"/>
                  </a:moveTo>
                  <a:cubicBezTo>
                    <a:pt x="610" y="1"/>
                    <a:pt x="14" y="425"/>
                    <a:pt x="1" y="1185"/>
                  </a:cubicBezTo>
                  <a:lnTo>
                    <a:pt x="1" y="2043"/>
                  </a:lnTo>
                  <a:cubicBezTo>
                    <a:pt x="310" y="2138"/>
                    <a:pt x="548" y="2424"/>
                    <a:pt x="620" y="2781"/>
                  </a:cubicBezTo>
                  <a:lnTo>
                    <a:pt x="1572" y="2781"/>
                  </a:lnTo>
                  <a:lnTo>
                    <a:pt x="1572" y="4519"/>
                  </a:lnTo>
                  <a:lnTo>
                    <a:pt x="1191" y="4519"/>
                  </a:lnTo>
                  <a:cubicBezTo>
                    <a:pt x="787" y="4543"/>
                    <a:pt x="787" y="5115"/>
                    <a:pt x="1191" y="5139"/>
                  </a:cubicBezTo>
                  <a:lnTo>
                    <a:pt x="1572" y="5139"/>
                  </a:lnTo>
                  <a:lnTo>
                    <a:pt x="1572" y="6877"/>
                  </a:lnTo>
                  <a:lnTo>
                    <a:pt x="620" y="6877"/>
                  </a:lnTo>
                  <a:cubicBezTo>
                    <a:pt x="548" y="7234"/>
                    <a:pt x="310" y="7520"/>
                    <a:pt x="1" y="7615"/>
                  </a:cubicBezTo>
                  <a:lnTo>
                    <a:pt x="1" y="8473"/>
                  </a:lnTo>
                  <a:cubicBezTo>
                    <a:pt x="14" y="9233"/>
                    <a:pt x="610" y="9657"/>
                    <a:pt x="1207" y="9657"/>
                  </a:cubicBezTo>
                  <a:cubicBezTo>
                    <a:pt x="1676" y="9657"/>
                    <a:pt x="2146" y="9395"/>
                    <a:pt x="2335" y="8830"/>
                  </a:cubicBezTo>
                  <a:lnTo>
                    <a:pt x="2406" y="8592"/>
                  </a:lnTo>
                  <a:lnTo>
                    <a:pt x="2668" y="8615"/>
                  </a:lnTo>
                  <a:cubicBezTo>
                    <a:pt x="2710" y="8620"/>
                    <a:pt x="2752" y="8622"/>
                    <a:pt x="2794" y="8622"/>
                  </a:cubicBezTo>
                  <a:cubicBezTo>
                    <a:pt x="3682" y="8622"/>
                    <a:pt x="4319" y="7671"/>
                    <a:pt x="3978" y="6829"/>
                  </a:cubicBezTo>
                  <a:lnTo>
                    <a:pt x="3978" y="6829"/>
                  </a:lnTo>
                  <a:cubicBezTo>
                    <a:pt x="3859" y="6853"/>
                    <a:pt x="3763" y="6853"/>
                    <a:pt x="3644" y="6853"/>
                  </a:cubicBezTo>
                  <a:lnTo>
                    <a:pt x="3430" y="6853"/>
                  </a:lnTo>
                  <a:lnTo>
                    <a:pt x="3430" y="6234"/>
                  </a:lnTo>
                  <a:lnTo>
                    <a:pt x="3644" y="6234"/>
                  </a:lnTo>
                  <a:cubicBezTo>
                    <a:pt x="5502" y="6163"/>
                    <a:pt x="5502" y="3495"/>
                    <a:pt x="3644" y="3424"/>
                  </a:cubicBezTo>
                  <a:lnTo>
                    <a:pt x="3430" y="3424"/>
                  </a:lnTo>
                  <a:lnTo>
                    <a:pt x="3430" y="2805"/>
                  </a:lnTo>
                  <a:lnTo>
                    <a:pt x="3644" y="2805"/>
                  </a:lnTo>
                  <a:cubicBezTo>
                    <a:pt x="3763" y="2805"/>
                    <a:pt x="3859" y="2805"/>
                    <a:pt x="3978" y="2829"/>
                  </a:cubicBezTo>
                  <a:cubicBezTo>
                    <a:pt x="4319" y="1987"/>
                    <a:pt x="3682" y="1036"/>
                    <a:pt x="2794" y="1036"/>
                  </a:cubicBezTo>
                  <a:cubicBezTo>
                    <a:pt x="2752" y="1036"/>
                    <a:pt x="2710" y="1038"/>
                    <a:pt x="2668" y="1043"/>
                  </a:cubicBezTo>
                  <a:lnTo>
                    <a:pt x="2406" y="1066"/>
                  </a:lnTo>
                  <a:lnTo>
                    <a:pt x="2335" y="828"/>
                  </a:lnTo>
                  <a:cubicBezTo>
                    <a:pt x="2146" y="263"/>
                    <a:pt x="1676"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9"/>
            <p:cNvSpPr/>
            <p:nvPr/>
          </p:nvSpPr>
          <p:spPr>
            <a:xfrm>
              <a:off x="4787719" y="3667754"/>
              <a:ext cx="192818" cy="338465"/>
            </a:xfrm>
            <a:custGeom>
              <a:avLst/>
              <a:gdLst/>
              <a:ahLst/>
              <a:cxnLst/>
              <a:rect l="l" t="t" r="r" b="b"/>
              <a:pathLst>
                <a:path w="5502" h="9658" extrusionOk="0">
                  <a:moveTo>
                    <a:pt x="4303" y="1"/>
                  </a:moveTo>
                  <a:cubicBezTo>
                    <a:pt x="3831" y="1"/>
                    <a:pt x="3356" y="263"/>
                    <a:pt x="3168" y="828"/>
                  </a:cubicBezTo>
                  <a:lnTo>
                    <a:pt x="3096" y="1066"/>
                  </a:lnTo>
                  <a:lnTo>
                    <a:pt x="2858" y="1043"/>
                  </a:lnTo>
                  <a:cubicBezTo>
                    <a:pt x="2816" y="1038"/>
                    <a:pt x="2774" y="1036"/>
                    <a:pt x="2732" y="1036"/>
                  </a:cubicBezTo>
                  <a:cubicBezTo>
                    <a:pt x="1842" y="1036"/>
                    <a:pt x="1183" y="1987"/>
                    <a:pt x="1525" y="2829"/>
                  </a:cubicBezTo>
                  <a:cubicBezTo>
                    <a:pt x="1644" y="2805"/>
                    <a:pt x="1739" y="2805"/>
                    <a:pt x="1858" y="2805"/>
                  </a:cubicBezTo>
                  <a:lnTo>
                    <a:pt x="2072" y="2805"/>
                  </a:lnTo>
                  <a:lnTo>
                    <a:pt x="2072" y="3424"/>
                  </a:lnTo>
                  <a:lnTo>
                    <a:pt x="1858" y="3424"/>
                  </a:lnTo>
                  <a:cubicBezTo>
                    <a:pt x="1" y="3495"/>
                    <a:pt x="1" y="6163"/>
                    <a:pt x="1858" y="6234"/>
                  </a:cubicBezTo>
                  <a:lnTo>
                    <a:pt x="2072" y="6234"/>
                  </a:lnTo>
                  <a:lnTo>
                    <a:pt x="2072" y="6853"/>
                  </a:lnTo>
                  <a:lnTo>
                    <a:pt x="1858" y="6853"/>
                  </a:lnTo>
                  <a:cubicBezTo>
                    <a:pt x="1739" y="6853"/>
                    <a:pt x="1644" y="6853"/>
                    <a:pt x="1525" y="6829"/>
                  </a:cubicBezTo>
                  <a:lnTo>
                    <a:pt x="1525" y="6829"/>
                  </a:lnTo>
                  <a:cubicBezTo>
                    <a:pt x="1183" y="7671"/>
                    <a:pt x="1842" y="8622"/>
                    <a:pt x="2732" y="8622"/>
                  </a:cubicBezTo>
                  <a:cubicBezTo>
                    <a:pt x="2774" y="8622"/>
                    <a:pt x="2816" y="8620"/>
                    <a:pt x="2858" y="8615"/>
                  </a:cubicBezTo>
                  <a:lnTo>
                    <a:pt x="3096" y="8592"/>
                  </a:lnTo>
                  <a:lnTo>
                    <a:pt x="3168" y="8830"/>
                  </a:lnTo>
                  <a:cubicBezTo>
                    <a:pt x="3356" y="9395"/>
                    <a:pt x="3831" y="9657"/>
                    <a:pt x="4303" y="9657"/>
                  </a:cubicBezTo>
                  <a:cubicBezTo>
                    <a:pt x="4904" y="9657"/>
                    <a:pt x="5502" y="9233"/>
                    <a:pt x="5502" y="8473"/>
                  </a:cubicBezTo>
                  <a:lnTo>
                    <a:pt x="5502" y="7639"/>
                  </a:lnTo>
                  <a:cubicBezTo>
                    <a:pt x="5192" y="7520"/>
                    <a:pt x="4954" y="7234"/>
                    <a:pt x="4906" y="6877"/>
                  </a:cubicBezTo>
                  <a:lnTo>
                    <a:pt x="3954" y="6877"/>
                  </a:lnTo>
                  <a:lnTo>
                    <a:pt x="3954" y="5139"/>
                  </a:lnTo>
                  <a:lnTo>
                    <a:pt x="4311" y="5139"/>
                  </a:lnTo>
                  <a:cubicBezTo>
                    <a:pt x="4716" y="5115"/>
                    <a:pt x="4716" y="4543"/>
                    <a:pt x="4311" y="4519"/>
                  </a:cubicBezTo>
                  <a:lnTo>
                    <a:pt x="3954" y="4519"/>
                  </a:lnTo>
                  <a:lnTo>
                    <a:pt x="3954" y="2781"/>
                  </a:lnTo>
                  <a:lnTo>
                    <a:pt x="4906" y="2781"/>
                  </a:lnTo>
                  <a:cubicBezTo>
                    <a:pt x="4954" y="2424"/>
                    <a:pt x="5192" y="2138"/>
                    <a:pt x="5502" y="2043"/>
                  </a:cubicBezTo>
                  <a:lnTo>
                    <a:pt x="5502" y="1185"/>
                  </a:lnTo>
                  <a:cubicBezTo>
                    <a:pt x="5502" y="425"/>
                    <a:pt x="4904" y="1"/>
                    <a:pt x="4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59"/>
          <p:cNvGrpSpPr/>
          <p:nvPr/>
        </p:nvGrpSpPr>
        <p:grpSpPr>
          <a:xfrm>
            <a:off x="3989850" y="3680055"/>
            <a:ext cx="376453" cy="313863"/>
            <a:chOff x="3989850" y="3680055"/>
            <a:chExt cx="376453" cy="313863"/>
          </a:xfrm>
        </p:grpSpPr>
        <p:sp>
          <p:nvSpPr>
            <p:cNvPr id="1393" name="Google Shape;1393;p59"/>
            <p:cNvSpPr/>
            <p:nvPr/>
          </p:nvSpPr>
          <p:spPr>
            <a:xfrm>
              <a:off x="4058293" y="3680055"/>
              <a:ext cx="21728" cy="19240"/>
            </a:xfrm>
            <a:custGeom>
              <a:avLst/>
              <a:gdLst/>
              <a:ahLst/>
              <a:cxnLst/>
              <a:rect l="l" t="t" r="r" b="b"/>
              <a:pathLst>
                <a:path w="620" h="549" extrusionOk="0">
                  <a:moveTo>
                    <a:pt x="1" y="1"/>
                  </a:moveTo>
                  <a:lnTo>
                    <a:pt x="1" y="549"/>
                  </a:lnTo>
                  <a:lnTo>
                    <a:pt x="620" y="549"/>
                  </a:lnTo>
                  <a:lnTo>
                    <a:pt x="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9"/>
            <p:cNvSpPr/>
            <p:nvPr/>
          </p:nvSpPr>
          <p:spPr>
            <a:xfrm>
              <a:off x="4322042" y="3786907"/>
              <a:ext cx="43421" cy="207011"/>
            </a:xfrm>
            <a:custGeom>
              <a:avLst/>
              <a:gdLst/>
              <a:ahLst/>
              <a:cxnLst/>
              <a:rect l="l" t="t" r="r" b="b"/>
              <a:pathLst>
                <a:path w="1239" h="5907" extrusionOk="0">
                  <a:moveTo>
                    <a:pt x="0" y="0"/>
                  </a:moveTo>
                  <a:lnTo>
                    <a:pt x="0" y="5906"/>
                  </a:lnTo>
                  <a:lnTo>
                    <a:pt x="1238" y="5906"/>
                  </a:lnTo>
                  <a:lnTo>
                    <a:pt x="12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9"/>
            <p:cNvSpPr/>
            <p:nvPr/>
          </p:nvSpPr>
          <p:spPr>
            <a:xfrm>
              <a:off x="4056646" y="3786907"/>
              <a:ext cx="242897" cy="207011"/>
            </a:xfrm>
            <a:custGeom>
              <a:avLst/>
              <a:gdLst/>
              <a:ahLst/>
              <a:cxnLst/>
              <a:rect l="l" t="t" r="r" b="b"/>
              <a:pathLst>
                <a:path w="6931" h="5907" extrusionOk="0">
                  <a:moveTo>
                    <a:pt x="1453" y="2501"/>
                  </a:moveTo>
                  <a:lnTo>
                    <a:pt x="1453" y="3120"/>
                  </a:lnTo>
                  <a:lnTo>
                    <a:pt x="834" y="3120"/>
                  </a:lnTo>
                  <a:lnTo>
                    <a:pt x="834" y="2501"/>
                  </a:lnTo>
                  <a:close/>
                  <a:moveTo>
                    <a:pt x="6097" y="2501"/>
                  </a:moveTo>
                  <a:lnTo>
                    <a:pt x="6097" y="3120"/>
                  </a:lnTo>
                  <a:lnTo>
                    <a:pt x="5477" y="3120"/>
                  </a:lnTo>
                  <a:lnTo>
                    <a:pt x="5477" y="2501"/>
                  </a:lnTo>
                  <a:close/>
                  <a:moveTo>
                    <a:pt x="3596" y="1167"/>
                  </a:moveTo>
                  <a:cubicBezTo>
                    <a:pt x="4858" y="1215"/>
                    <a:pt x="4858" y="3025"/>
                    <a:pt x="3596" y="3072"/>
                  </a:cubicBezTo>
                  <a:cubicBezTo>
                    <a:pt x="3310" y="3072"/>
                    <a:pt x="3072" y="3287"/>
                    <a:pt x="3072" y="3572"/>
                  </a:cubicBezTo>
                  <a:lnTo>
                    <a:pt x="3072" y="3834"/>
                  </a:lnTo>
                  <a:lnTo>
                    <a:pt x="4549" y="3834"/>
                  </a:lnTo>
                  <a:lnTo>
                    <a:pt x="4549" y="4453"/>
                  </a:lnTo>
                  <a:lnTo>
                    <a:pt x="2453" y="4453"/>
                  </a:lnTo>
                  <a:lnTo>
                    <a:pt x="2453" y="3572"/>
                  </a:lnTo>
                  <a:cubicBezTo>
                    <a:pt x="2453" y="2953"/>
                    <a:pt x="2953" y="2429"/>
                    <a:pt x="3596" y="2429"/>
                  </a:cubicBezTo>
                  <a:cubicBezTo>
                    <a:pt x="4025" y="2429"/>
                    <a:pt x="4025" y="1810"/>
                    <a:pt x="3596" y="1786"/>
                  </a:cubicBezTo>
                  <a:lnTo>
                    <a:pt x="2763" y="1786"/>
                  </a:lnTo>
                  <a:lnTo>
                    <a:pt x="2763" y="1167"/>
                  </a:lnTo>
                  <a:close/>
                  <a:moveTo>
                    <a:pt x="0" y="0"/>
                  </a:moveTo>
                  <a:lnTo>
                    <a:pt x="0" y="5906"/>
                  </a:lnTo>
                  <a:lnTo>
                    <a:pt x="6930" y="5906"/>
                  </a:lnTo>
                  <a:lnTo>
                    <a:pt x="69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9"/>
            <p:cNvSpPr/>
            <p:nvPr/>
          </p:nvSpPr>
          <p:spPr>
            <a:xfrm>
              <a:off x="3990691" y="3699259"/>
              <a:ext cx="375612" cy="65955"/>
            </a:xfrm>
            <a:custGeom>
              <a:avLst/>
              <a:gdLst/>
              <a:ahLst/>
              <a:cxnLst/>
              <a:rect l="l" t="t" r="r" b="b"/>
              <a:pathLst>
                <a:path w="10718" h="1882" extrusionOk="0">
                  <a:moveTo>
                    <a:pt x="1" y="1"/>
                  </a:moveTo>
                  <a:lnTo>
                    <a:pt x="1" y="1882"/>
                  </a:lnTo>
                  <a:lnTo>
                    <a:pt x="10717" y="1882"/>
                  </a:lnTo>
                  <a:lnTo>
                    <a:pt x="10717" y="1"/>
                  </a:lnTo>
                  <a:lnTo>
                    <a:pt x="8836" y="1"/>
                  </a:lnTo>
                  <a:lnTo>
                    <a:pt x="8836" y="1025"/>
                  </a:lnTo>
                  <a:lnTo>
                    <a:pt x="8193" y="1025"/>
                  </a:lnTo>
                  <a:lnTo>
                    <a:pt x="8193" y="1"/>
                  </a:lnTo>
                  <a:lnTo>
                    <a:pt x="6740" y="1"/>
                  </a:lnTo>
                  <a:lnTo>
                    <a:pt x="6740" y="1025"/>
                  </a:lnTo>
                  <a:lnTo>
                    <a:pt x="6097" y="1025"/>
                  </a:lnTo>
                  <a:lnTo>
                    <a:pt x="6097" y="1"/>
                  </a:lnTo>
                  <a:lnTo>
                    <a:pt x="4645" y="1"/>
                  </a:lnTo>
                  <a:lnTo>
                    <a:pt x="4645" y="1025"/>
                  </a:lnTo>
                  <a:lnTo>
                    <a:pt x="4002" y="1025"/>
                  </a:lnTo>
                  <a:lnTo>
                    <a:pt x="4002" y="1"/>
                  </a:lnTo>
                  <a:lnTo>
                    <a:pt x="2549" y="1"/>
                  </a:lnTo>
                  <a:lnTo>
                    <a:pt x="2549" y="1025"/>
                  </a:lnTo>
                  <a:lnTo>
                    <a:pt x="1906" y="1025"/>
                  </a:lnTo>
                  <a:lnTo>
                    <a:pt x="19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9"/>
            <p:cNvSpPr/>
            <p:nvPr/>
          </p:nvSpPr>
          <p:spPr>
            <a:xfrm>
              <a:off x="4204360" y="3680055"/>
              <a:ext cx="22569" cy="19240"/>
            </a:xfrm>
            <a:custGeom>
              <a:avLst/>
              <a:gdLst/>
              <a:ahLst/>
              <a:cxnLst/>
              <a:rect l="l" t="t" r="r" b="b"/>
              <a:pathLst>
                <a:path w="644" h="549" extrusionOk="0">
                  <a:moveTo>
                    <a:pt x="0" y="1"/>
                  </a:moveTo>
                  <a:lnTo>
                    <a:pt x="0" y="549"/>
                  </a:lnTo>
                  <a:lnTo>
                    <a:pt x="643" y="549"/>
                  </a:lnTo>
                  <a:lnTo>
                    <a:pt x="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9"/>
            <p:cNvSpPr/>
            <p:nvPr/>
          </p:nvSpPr>
          <p:spPr>
            <a:xfrm>
              <a:off x="4130906" y="3680055"/>
              <a:ext cx="22569" cy="19240"/>
            </a:xfrm>
            <a:custGeom>
              <a:avLst/>
              <a:gdLst/>
              <a:ahLst/>
              <a:cxnLst/>
              <a:rect l="l" t="t" r="r" b="b"/>
              <a:pathLst>
                <a:path w="644" h="549" extrusionOk="0">
                  <a:moveTo>
                    <a:pt x="1" y="1"/>
                  </a:moveTo>
                  <a:lnTo>
                    <a:pt x="1" y="549"/>
                  </a:lnTo>
                  <a:lnTo>
                    <a:pt x="644" y="549"/>
                  </a:lnTo>
                  <a:lnTo>
                    <a:pt x="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9"/>
            <p:cNvSpPr/>
            <p:nvPr/>
          </p:nvSpPr>
          <p:spPr>
            <a:xfrm>
              <a:off x="4277780" y="3680055"/>
              <a:ext cx="22569" cy="19240"/>
            </a:xfrm>
            <a:custGeom>
              <a:avLst/>
              <a:gdLst/>
              <a:ahLst/>
              <a:cxnLst/>
              <a:rect l="l" t="t" r="r" b="b"/>
              <a:pathLst>
                <a:path w="644" h="549" extrusionOk="0">
                  <a:moveTo>
                    <a:pt x="1" y="1"/>
                  </a:moveTo>
                  <a:lnTo>
                    <a:pt x="1" y="549"/>
                  </a:lnTo>
                  <a:lnTo>
                    <a:pt x="644" y="549"/>
                  </a:lnTo>
                  <a:lnTo>
                    <a:pt x="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9"/>
            <p:cNvSpPr/>
            <p:nvPr/>
          </p:nvSpPr>
          <p:spPr>
            <a:xfrm>
              <a:off x="3989850" y="3786907"/>
              <a:ext cx="44297" cy="207011"/>
            </a:xfrm>
            <a:custGeom>
              <a:avLst/>
              <a:gdLst/>
              <a:ahLst/>
              <a:cxnLst/>
              <a:rect l="l" t="t" r="r" b="b"/>
              <a:pathLst>
                <a:path w="1264" h="5907" extrusionOk="0">
                  <a:moveTo>
                    <a:pt x="1" y="0"/>
                  </a:moveTo>
                  <a:lnTo>
                    <a:pt x="1" y="5906"/>
                  </a:lnTo>
                  <a:lnTo>
                    <a:pt x="1263" y="5906"/>
                  </a:lnTo>
                  <a:lnTo>
                    <a:pt x="12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59"/>
          <p:cNvGrpSpPr/>
          <p:nvPr/>
        </p:nvGrpSpPr>
        <p:grpSpPr>
          <a:xfrm>
            <a:off x="3176981" y="3639192"/>
            <a:ext cx="375612" cy="375577"/>
            <a:chOff x="3176981" y="3639192"/>
            <a:chExt cx="375612" cy="375577"/>
          </a:xfrm>
        </p:grpSpPr>
        <p:sp>
          <p:nvSpPr>
            <p:cNvPr id="1402" name="Google Shape;1402;p59"/>
            <p:cNvSpPr/>
            <p:nvPr/>
          </p:nvSpPr>
          <p:spPr>
            <a:xfrm>
              <a:off x="3276299" y="3639192"/>
              <a:ext cx="176977" cy="176101"/>
            </a:xfrm>
            <a:custGeom>
              <a:avLst/>
              <a:gdLst/>
              <a:ahLst/>
              <a:cxnLst/>
              <a:rect l="l" t="t" r="r" b="b"/>
              <a:pathLst>
                <a:path w="5050" h="5025" extrusionOk="0">
                  <a:moveTo>
                    <a:pt x="2513" y="1095"/>
                  </a:moveTo>
                  <a:cubicBezTo>
                    <a:pt x="2971" y="1095"/>
                    <a:pt x="3430" y="1405"/>
                    <a:pt x="3454" y="2024"/>
                  </a:cubicBezTo>
                  <a:lnTo>
                    <a:pt x="3454" y="3953"/>
                  </a:lnTo>
                  <a:lnTo>
                    <a:pt x="2834" y="3953"/>
                  </a:lnTo>
                  <a:lnTo>
                    <a:pt x="2834" y="3215"/>
                  </a:lnTo>
                  <a:lnTo>
                    <a:pt x="2191" y="3215"/>
                  </a:lnTo>
                  <a:lnTo>
                    <a:pt x="2191" y="3953"/>
                  </a:lnTo>
                  <a:lnTo>
                    <a:pt x="1572" y="3953"/>
                  </a:lnTo>
                  <a:lnTo>
                    <a:pt x="1572" y="2024"/>
                  </a:lnTo>
                  <a:cubicBezTo>
                    <a:pt x="1596" y="1405"/>
                    <a:pt x="2055" y="1095"/>
                    <a:pt x="2513" y="1095"/>
                  </a:cubicBezTo>
                  <a:close/>
                  <a:moveTo>
                    <a:pt x="1" y="0"/>
                  </a:moveTo>
                  <a:lnTo>
                    <a:pt x="1" y="5025"/>
                  </a:lnTo>
                  <a:lnTo>
                    <a:pt x="5049" y="5025"/>
                  </a:lnTo>
                  <a:lnTo>
                    <a:pt x="5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9"/>
            <p:cNvSpPr/>
            <p:nvPr/>
          </p:nvSpPr>
          <p:spPr>
            <a:xfrm>
              <a:off x="3353082" y="3698839"/>
              <a:ext cx="22569" cy="30489"/>
            </a:xfrm>
            <a:custGeom>
              <a:avLst/>
              <a:gdLst/>
              <a:ahLst/>
              <a:cxnLst/>
              <a:rect l="l" t="t" r="r" b="b"/>
              <a:pathLst>
                <a:path w="644" h="870" extrusionOk="0">
                  <a:moveTo>
                    <a:pt x="322" y="1"/>
                  </a:moveTo>
                  <a:cubicBezTo>
                    <a:pt x="167" y="1"/>
                    <a:pt x="12" y="108"/>
                    <a:pt x="0" y="322"/>
                  </a:cubicBezTo>
                  <a:lnTo>
                    <a:pt x="0" y="870"/>
                  </a:lnTo>
                  <a:lnTo>
                    <a:pt x="643" y="870"/>
                  </a:lnTo>
                  <a:lnTo>
                    <a:pt x="643" y="322"/>
                  </a:lnTo>
                  <a:cubicBezTo>
                    <a:pt x="632" y="108"/>
                    <a:pt x="477" y="1"/>
                    <a:pt x="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9"/>
            <p:cNvSpPr/>
            <p:nvPr/>
          </p:nvSpPr>
          <p:spPr>
            <a:xfrm>
              <a:off x="3176981" y="3837792"/>
              <a:ext cx="176136" cy="176977"/>
            </a:xfrm>
            <a:custGeom>
              <a:avLst/>
              <a:gdLst/>
              <a:ahLst/>
              <a:cxnLst/>
              <a:rect l="l" t="t" r="r" b="b"/>
              <a:pathLst>
                <a:path w="5026" h="5050" extrusionOk="0">
                  <a:moveTo>
                    <a:pt x="2525" y="1072"/>
                  </a:moveTo>
                  <a:cubicBezTo>
                    <a:pt x="3001" y="1072"/>
                    <a:pt x="3382" y="1477"/>
                    <a:pt x="3382" y="1954"/>
                  </a:cubicBezTo>
                  <a:cubicBezTo>
                    <a:pt x="3382" y="2144"/>
                    <a:pt x="3335" y="2311"/>
                    <a:pt x="3239" y="2454"/>
                  </a:cubicBezTo>
                  <a:cubicBezTo>
                    <a:pt x="3811" y="2978"/>
                    <a:pt x="3430" y="3954"/>
                    <a:pt x="2644" y="3954"/>
                  </a:cubicBezTo>
                  <a:lnTo>
                    <a:pt x="1501" y="3954"/>
                  </a:lnTo>
                  <a:lnTo>
                    <a:pt x="1501" y="1072"/>
                  </a:lnTo>
                  <a:close/>
                  <a:moveTo>
                    <a:pt x="1" y="1"/>
                  </a:moveTo>
                  <a:lnTo>
                    <a:pt x="1" y="5049"/>
                  </a:lnTo>
                  <a:lnTo>
                    <a:pt x="5025" y="5049"/>
                  </a:lnTo>
                  <a:lnTo>
                    <a:pt x="50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9"/>
            <p:cNvSpPr/>
            <p:nvPr/>
          </p:nvSpPr>
          <p:spPr>
            <a:xfrm>
              <a:off x="3252083" y="3937110"/>
              <a:ext cx="25933" cy="17558"/>
            </a:xfrm>
            <a:custGeom>
              <a:avLst/>
              <a:gdLst/>
              <a:ahLst/>
              <a:cxnLst/>
              <a:rect l="l" t="t" r="r" b="b"/>
              <a:pathLst>
                <a:path w="740" h="501" extrusionOk="0">
                  <a:moveTo>
                    <a:pt x="1" y="1"/>
                  </a:moveTo>
                  <a:lnTo>
                    <a:pt x="1" y="501"/>
                  </a:lnTo>
                  <a:lnTo>
                    <a:pt x="501" y="501"/>
                  </a:lnTo>
                  <a:cubicBezTo>
                    <a:pt x="644" y="501"/>
                    <a:pt x="739" y="382"/>
                    <a:pt x="739" y="239"/>
                  </a:cubicBezTo>
                  <a:cubicBezTo>
                    <a:pt x="739" y="96"/>
                    <a:pt x="644" y="1"/>
                    <a:pt x="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9"/>
            <p:cNvSpPr/>
            <p:nvPr/>
          </p:nvSpPr>
          <p:spPr>
            <a:xfrm>
              <a:off x="3252083" y="3897894"/>
              <a:ext cx="21763" cy="16716"/>
            </a:xfrm>
            <a:custGeom>
              <a:avLst/>
              <a:gdLst/>
              <a:ahLst/>
              <a:cxnLst/>
              <a:rect l="l" t="t" r="r" b="b"/>
              <a:pathLst>
                <a:path w="621" h="477" extrusionOk="0">
                  <a:moveTo>
                    <a:pt x="1" y="0"/>
                  </a:moveTo>
                  <a:lnTo>
                    <a:pt x="1" y="477"/>
                  </a:lnTo>
                  <a:lnTo>
                    <a:pt x="382" y="477"/>
                  </a:lnTo>
                  <a:cubicBezTo>
                    <a:pt x="501" y="477"/>
                    <a:pt x="620" y="381"/>
                    <a:pt x="620" y="239"/>
                  </a:cubicBezTo>
                  <a:cubicBezTo>
                    <a:pt x="620" y="96"/>
                    <a:pt x="501" y="0"/>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9"/>
            <p:cNvSpPr/>
            <p:nvPr/>
          </p:nvSpPr>
          <p:spPr>
            <a:xfrm>
              <a:off x="3375616" y="3837792"/>
              <a:ext cx="176977" cy="176977"/>
            </a:xfrm>
            <a:custGeom>
              <a:avLst/>
              <a:gdLst/>
              <a:ahLst/>
              <a:cxnLst/>
              <a:rect l="l" t="t" r="r" b="b"/>
              <a:pathLst>
                <a:path w="5050" h="5050" extrusionOk="0">
                  <a:moveTo>
                    <a:pt x="3430" y="1072"/>
                  </a:moveTo>
                  <a:lnTo>
                    <a:pt x="3430" y="1715"/>
                  </a:lnTo>
                  <a:lnTo>
                    <a:pt x="3049" y="1715"/>
                  </a:lnTo>
                  <a:cubicBezTo>
                    <a:pt x="1977" y="1739"/>
                    <a:pt x="1977" y="3287"/>
                    <a:pt x="3049" y="3335"/>
                  </a:cubicBezTo>
                  <a:lnTo>
                    <a:pt x="3430" y="3335"/>
                  </a:lnTo>
                  <a:lnTo>
                    <a:pt x="3430" y="3954"/>
                  </a:lnTo>
                  <a:lnTo>
                    <a:pt x="3049" y="3954"/>
                  </a:lnTo>
                  <a:cubicBezTo>
                    <a:pt x="1144" y="3883"/>
                    <a:pt x="1144" y="1144"/>
                    <a:pt x="3049" y="1072"/>
                  </a:cubicBezTo>
                  <a:close/>
                  <a:moveTo>
                    <a:pt x="0" y="1"/>
                  </a:moveTo>
                  <a:lnTo>
                    <a:pt x="0" y="5049"/>
                  </a:lnTo>
                  <a:lnTo>
                    <a:pt x="5049" y="5049"/>
                  </a:lnTo>
                  <a:lnTo>
                    <a:pt x="50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59"/>
          <p:cNvGrpSpPr/>
          <p:nvPr/>
        </p:nvGrpSpPr>
        <p:grpSpPr>
          <a:xfrm>
            <a:off x="2362430" y="3666703"/>
            <a:ext cx="377259" cy="320031"/>
            <a:chOff x="2362430" y="3666703"/>
            <a:chExt cx="377259" cy="320031"/>
          </a:xfrm>
        </p:grpSpPr>
        <p:sp>
          <p:nvSpPr>
            <p:cNvPr id="1409" name="Google Shape;1409;p59"/>
            <p:cNvSpPr/>
            <p:nvPr/>
          </p:nvSpPr>
          <p:spPr>
            <a:xfrm>
              <a:off x="2539372" y="3666703"/>
              <a:ext cx="22569" cy="38444"/>
            </a:xfrm>
            <a:custGeom>
              <a:avLst/>
              <a:gdLst/>
              <a:ahLst/>
              <a:cxnLst/>
              <a:rect l="l" t="t" r="r" b="b"/>
              <a:pathLst>
                <a:path w="644" h="1097" extrusionOk="0">
                  <a:moveTo>
                    <a:pt x="0" y="1"/>
                  </a:moveTo>
                  <a:lnTo>
                    <a:pt x="0" y="1096"/>
                  </a:lnTo>
                  <a:lnTo>
                    <a:pt x="643" y="1096"/>
                  </a:lnTo>
                  <a:lnTo>
                    <a:pt x="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9"/>
            <p:cNvSpPr/>
            <p:nvPr/>
          </p:nvSpPr>
          <p:spPr>
            <a:xfrm>
              <a:off x="2591099" y="3680055"/>
              <a:ext cx="38444" cy="43456"/>
            </a:xfrm>
            <a:custGeom>
              <a:avLst/>
              <a:gdLst/>
              <a:ahLst/>
              <a:cxnLst/>
              <a:rect l="l" t="t" r="r" b="b"/>
              <a:pathLst>
                <a:path w="1097" h="1240" extrusionOk="0">
                  <a:moveTo>
                    <a:pt x="549" y="1"/>
                  </a:moveTo>
                  <a:lnTo>
                    <a:pt x="1" y="930"/>
                  </a:lnTo>
                  <a:lnTo>
                    <a:pt x="549" y="1239"/>
                  </a:lnTo>
                  <a:lnTo>
                    <a:pt x="1096" y="311"/>
                  </a:lnTo>
                  <a:lnTo>
                    <a:pt x="5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9"/>
            <p:cNvSpPr/>
            <p:nvPr/>
          </p:nvSpPr>
          <p:spPr>
            <a:xfrm>
              <a:off x="2471771" y="3680055"/>
              <a:ext cx="38409" cy="43456"/>
            </a:xfrm>
            <a:custGeom>
              <a:avLst/>
              <a:gdLst/>
              <a:ahLst/>
              <a:cxnLst/>
              <a:rect l="l" t="t" r="r" b="b"/>
              <a:pathLst>
                <a:path w="1096" h="1240" extrusionOk="0">
                  <a:moveTo>
                    <a:pt x="548" y="1"/>
                  </a:moveTo>
                  <a:lnTo>
                    <a:pt x="0" y="311"/>
                  </a:lnTo>
                  <a:lnTo>
                    <a:pt x="548" y="1239"/>
                  </a:lnTo>
                  <a:lnTo>
                    <a:pt x="1096" y="930"/>
                  </a:lnTo>
                  <a:lnTo>
                    <a:pt x="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9"/>
            <p:cNvSpPr/>
            <p:nvPr/>
          </p:nvSpPr>
          <p:spPr>
            <a:xfrm>
              <a:off x="2362430" y="3766441"/>
              <a:ext cx="172807" cy="219452"/>
            </a:xfrm>
            <a:custGeom>
              <a:avLst/>
              <a:gdLst/>
              <a:ahLst/>
              <a:cxnLst/>
              <a:rect l="l" t="t" r="r" b="b"/>
              <a:pathLst>
                <a:path w="4931" h="6262" extrusionOk="0">
                  <a:moveTo>
                    <a:pt x="3656" y="1"/>
                  </a:moveTo>
                  <a:cubicBezTo>
                    <a:pt x="3573" y="1"/>
                    <a:pt x="3489" y="36"/>
                    <a:pt x="3430" y="108"/>
                  </a:cubicBezTo>
                  <a:cubicBezTo>
                    <a:pt x="3287" y="227"/>
                    <a:pt x="3287" y="441"/>
                    <a:pt x="3430" y="560"/>
                  </a:cubicBezTo>
                  <a:lnTo>
                    <a:pt x="4073" y="1203"/>
                  </a:lnTo>
                  <a:lnTo>
                    <a:pt x="3644" y="1656"/>
                  </a:lnTo>
                  <a:lnTo>
                    <a:pt x="2358" y="394"/>
                  </a:lnTo>
                  <a:cubicBezTo>
                    <a:pt x="2299" y="322"/>
                    <a:pt x="2215" y="286"/>
                    <a:pt x="2132" y="286"/>
                  </a:cubicBezTo>
                  <a:cubicBezTo>
                    <a:pt x="2049" y="286"/>
                    <a:pt x="1965" y="322"/>
                    <a:pt x="1906" y="394"/>
                  </a:cubicBezTo>
                  <a:cubicBezTo>
                    <a:pt x="1787" y="513"/>
                    <a:pt x="1787" y="727"/>
                    <a:pt x="1906" y="846"/>
                  </a:cubicBezTo>
                  <a:lnTo>
                    <a:pt x="3192" y="2108"/>
                  </a:lnTo>
                  <a:lnTo>
                    <a:pt x="2739" y="2561"/>
                  </a:lnTo>
                  <a:lnTo>
                    <a:pt x="1025" y="846"/>
                  </a:lnTo>
                  <a:cubicBezTo>
                    <a:pt x="965" y="787"/>
                    <a:pt x="882" y="757"/>
                    <a:pt x="798" y="757"/>
                  </a:cubicBezTo>
                  <a:cubicBezTo>
                    <a:pt x="715" y="757"/>
                    <a:pt x="632" y="787"/>
                    <a:pt x="572" y="846"/>
                  </a:cubicBezTo>
                  <a:cubicBezTo>
                    <a:pt x="453" y="965"/>
                    <a:pt x="453" y="1180"/>
                    <a:pt x="572" y="1299"/>
                  </a:cubicBezTo>
                  <a:lnTo>
                    <a:pt x="2287" y="3013"/>
                  </a:lnTo>
                  <a:lnTo>
                    <a:pt x="1834" y="3442"/>
                  </a:lnTo>
                  <a:lnTo>
                    <a:pt x="572" y="2180"/>
                  </a:lnTo>
                  <a:cubicBezTo>
                    <a:pt x="513" y="2120"/>
                    <a:pt x="429" y="2090"/>
                    <a:pt x="346" y="2090"/>
                  </a:cubicBezTo>
                  <a:cubicBezTo>
                    <a:pt x="263" y="2090"/>
                    <a:pt x="179" y="2120"/>
                    <a:pt x="120" y="2180"/>
                  </a:cubicBezTo>
                  <a:cubicBezTo>
                    <a:pt x="1" y="2299"/>
                    <a:pt x="1" y="2513"/>
                    <a:pt x="120" y="2632"/>
                  </a:cubicBezTo>
                  <a:lnTo>
                    <a:pt x="2144" y="4656"/>
                  </a:lnTo>
                  <a:lnTo>
                    <a:pt x="1691" y="5109"/>
                  </a:lnTo>
                  <a:lnTo>
                    <a:pt x="1072" y="4490"/>
                  </a:lnTo>
                  <a:cubicBezTo>
                    <a:pt x="1013" y="4430"/>
                    <a:pt x="929" y="4400"/>
                    <a:pt x="846" y="4400"/>
                  </a:cubicBezTo>
                  <a:cubicBezTo>
                    <a:pt x="763" y="4400"/>
                    <a:pt x="679" y="4430"/>
                    <a:pt x="620" y="4490"/>
                  </a:cubicBezTo>
                  <a:cubicBezTo>
                    <a:pt x="501" y="4609"/>
                    <a:pt x="501" y="4823"/>
                    <a:pt x="620" y="4942"/>
                  </a:cubicBezTo>
                  <a:lnTo>
                    <a:pt x="1096" y="5418"/>
                  </a:lnTo>
                  <a:cubicBezTo>
                    <a:pt x="1633" y="5981"/>
                    <a:pt x="2389" y="6262"/>
                    <a:pt x="3140" y="6262"/>
                  </a:cubicBezTo>
                  <a:cubicBezTo>
                    <a:pt x="3789" y="6262"/>
                    <a:pt x="4434" y="6052"/>
                    <a:pt x="4930" y="5633"/>
                  </a:cubicBezTo>
                  <a:cubicBezTo>
                    <a:pt x="4406" y="5014"/>
                    <a:pt x="4121" y="4228"/>
                    <a:pt x="4121" y="3418"/>
                  </a:cubicBezTo>
                  <a:cubicBezTo>
                    <a:pt x="4121" y="2585"/>
                    <a:pt x="4406" y="1799"/>
                    <a:pt x="4930" y="1156"/>
                  </a:cubicBezTo>
                  <a:lnTo>
                    <a:pt x="3882" y="108"/>
                  </a:lnTo>
                  <a:cubicBezTo>
                    <a:pt x="3823" y="36"/>
                    <a:pt x="3740" y="1"/>
                    <a:pt x="3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9"/>
            <p:cNvSpPr/>
            <p:nvPr/>
          </p:nvSpPr>
          <p:spPr>
            <a:xfrm>
              <a:off x="2566077" y="3766896"/>
              <a:ext cx="173613" cy="219837"/>
            </a:xfrm>
            <a:custGeom>
              <a:avLst/>
              <a:gdLst/>
              <a:ahLst/>
              <a:cxnLst/>
              <a:rect l="l" t="t" r="r" b="b"/>
              <a:pathLst>
                <a:path w="4954" h="6273" extrusionOk="0">
                  <a:moveTo>
                    <a:pt x="1296" y="1"/>
                  </a:moveTo>
                  <a:cubicBezTo>
                    <a:pt x="1222" y="1"/>
                    <a:pt x="1144" y="29"/>
                    <a:pt x="1072" y="95"/>
                  </a:cubicBezTo>
                  <a:lnTo>
                    <a:pt x="0" y="1167"/>
                  </a:lnTo>
                  <a:cubicBezTo>
                    <a:pt x="1072" y="2452"/>
                    <a:pt x="1072" y="4334"/>
                    <a:pt x="0" y="5644"/>
                  </a:cubicBezTo>
                  <a:cubicBezTo>
                    <a:pt x="508" y="6063"/>
                    <a:pt x="1159" y="6273"/>
                    <a:pt x="1811" y="6273"/>
                  </a:cubicBezTo>
                  <a:cubicBezTo>
                    <a:pt x="2566" y="6273"/>
                    <a:pt x="3322" y="5992"/>
                    <a:pt x="3858" y="5429"/>
                  </a:cubicBezTo>
                  <a:lnTo>
                    <a:pt x="4335" y="4953"/>
                  </a:lnTo>
                  <a:cubicBezTo>
                    <a:pt x="4553" y="4717"/>
                    <a:pt x="4354" y="4397"/>
                    <a:pt x="4100" y="4397"/>
                  </a:cubicBezTo>
                  <a:cubicBezTo>
                    <a:pt x="4021" y="4397"/>
                    <a:pt x="3937" y="4427"/>
                    <a:pt x="3858" y="4501"/>
                  </a:cubicBezTo>
                  <a:lnTo>
                    <a:pt x="3263" y="5120"/>
                  </a:lnTo>
                  <a:lnTo>
                    <a:pt x="2810" y="4667"/>
                  </a:lnTo>
                  <a:lnTo>
                    <a:pt x="4835" y="2643"/>
                  </a:lnTo>
                  <a:cubicBezTo>
                    <a:pt x="4954" y="2524"/>
                    <a:pt x="4954" y="2310"/>
                    <a:pt x="4835" y="2191"/>
                  </a:cubicBezTo>
                  <a:cubicBezTo>
                    <a:pt x="4763" y="2131"/>
                    <a:pt x="4680" y="2101"/>
                    <a:pt x="4600" y="2101"/>
                  </a:cubicBezTo>
                  <a:cubicBezTo>
                    <a:pt x="4519" y="2101"/>
                    <a:pt x="4442" y="2131"/>
                    <a:pt x="4382" y="2191"/>
                  </a:cubicBezTo>
                  <a:lnTo>
                    <a:pt x="3096" y="3453"/>
                  </a:lnTo>
                  <a:lnTo>
                    <a:pt x="2668" y="3000"/>
                  </a:lnTo>
                  <a:lnTo>
                    <a:pt x="3930" y="1738"/>
                  </a:lnTo>
                  <a:lnTo>
                    <a:pt x="4358" y="1309"/>
                  </a:lnTo>
                  <a:cubicBezTo>
                    <a:pt x="4577" y="1073"/>
                    <a:pt x="4378" y="753"/>
                    <a:pt x="4134" y="753"/>
                  </a:cubicBezTo>
                  <a:cubicBezTo>
                    <a:pt x="4059" y="753"/>
                    <a:pt x="3979" y="784"/>
                    <a:pt x="3906" y="857"/>
                  </a:cubicBezTo>
                  <a:lnTo>
                    <a:pt x="3477" y="1286"/>
                  </a:lnTo>
                  <a:lnTo>
                    <a:pt x="2191" y="2548"/>
                  </a:lnTo>
                  <a:lnTo>
                    <a:pt x="1763" y="2119"/>
                  </a:lnTo>
                  <a:lnTo>
                    <a:pt x="3025" y="833"/>
                  </a:lnTo>
                  <a:cubicBezTo>
                    <a:pt x="3245" y="595"/>
                    <a:pt x="3042" y="287"/>
                    <a:pt x="2796" y="287"/>
                  </a:cubicBezTo>
                  <a:cubicBezTo>
                    <a:pt x="2722" y="287"/>
                    <a:pt x="2644" y="315"/>
                    <a:pt x="2572" y="381"/>
                  </a:cubicBezTo>
                  <a:lnTo>
                    <a:pt x="1310" y="1643"/>
                  </a:lnTo>
                  <a:lnTo>
                    <a:pt x="858" y="1214"/>
                  </a:lnTo>
                  <a:lnTo>
                    <a:pt x="1525" y="547"/>
                  </a:lnTo>
                  <a:cubicBezTo>
                    <a:pt x="1744" y="309"/>
                    <a:pt x="1542" y="1"/>
                    <a:pt x="1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9"/>
            <p:cNvSpPr/>
            <p:nvPr/>
          </p:nvSpPr>
          <p:spPr>
            <a:xfrm>
              <a:off x="2521850" y="3823599"/>
              <a:ext cx="57614" cy="124410"/>
            </a:xfrm>
            <a:custGeom>
              <a:avLst/>
              <a:gdLst/>
              <a:ahLst/>
              <a:cxnLst/>
              <a:rect l="l" t="t" r="r" b="b"/>
              <a:pathLst>
                <a:path w="1644" h="3550" extrusionOk="0">
                  <a:moveTo>
                    <a:pt x="810" y="1"/>
                  </a:moveTo>
                  <a:cubicBezTo>
                    <a:pt x="0" y="1001"/>
                    <a:pt x="0" y="2573"/>
                    <a:pt x="810" y="3549"/>
                  </a:cubicBezTo>
                  <a:cubicBezTo>
                    <a:pt x="1643" y="2525"/>
                    <a:pt x="1643" y="1025"/>
                    <a:pt x="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 name="Google Shape;1415;p59"/>
          <p:cNvGrpSpPr/>
          <p:nvPr/>
        </p:nvGrpSpPr>
        <p:grpSpPr>
          <a:xfrm>
            <a:off x="1537856" y="3663654"/>
            <a:ext cx="398146" cy="346946"/>
            <a:chOff x="1537856" y="3663654"/>
            <a:chExt cx="398146" cy="346946"/>
          </a:xfrm>
        </p:grpSpPr>
        <p:sp>
          <p:nvSpPr>
            <p:cNvPr id="1416" name="Google Shape;1416;p59"/>
            <p:cNvSpPr/>
            <p:nvPr/>
          </p:nvSpPr>
          <p:spPr>
            <a:xfrm>
              <a:off x="1659708" y="3770190"/>
              <a:ext cx="154443" cy="82671"/>
            </a:xfrm>
            <a:custGeom>
              <a:avLst/>
              <a:gdLst/>
              <a:ahLst/>
              <a:cxnLst/>
              <a:rect l="l" t="t" r="r" b="b"/>
              <a:pathLst>
                <a:path w="4407" h="2359" extrusionOk="0">
                  <a:moveTo>
                    <a:pt x="858" y="1"/>
                  </a:moveTo>
                  <a:lnTo>
                    <a:pt x="858" y="906"/>
                  </a:lnTo>
                  <a:lnTo>
                    <a:pt x="358" y="906"/>
                  </a:lnTo>
                  <a:cubicBezTo>
                    <a:pt x="1" y="906"/>
                    <a:pt x="1" y="1454"/>
                    <a:pt x="358" y="1454"/>
                  </a:cubicBezTo>
                  <a:lnTo>
                    <a:pt x="858" y="1454"/>
                  </a:lnTo>
                  <a:lnTo>
                    <a:pt x="858" y="2358"/>
                  </a:lnTo>
                  <a:lnTo>
                    <a:pt x="1334" y="2358"/>
                  </a:lnTo>
                  <a:cubicBezTo>
                    <a:pt x="1465" y="1930"/>
                    <a:pt x="1835" y="1716"/>
                    <a:pt x="2204" y="1716"/>
                  </a:cubicBezTo>
                  <a:cubicBezTo>
                    <a:pt x="2573" y="1716"/>
                    <a:pt x="2942" y="1930"/>
                    <a:pt x="3073" y="2358"/>
                  </a:cubicBezTo>
                  <a:lnTo>
                    <a:pt x="3549" y="2358"/>
                  </a:lnTo>
                  <a:lnTo>
                    <a:pt x="3549" y="1454"/>
                  </a:lnTo>
                  <a:lnTo>
                    <a:pt x="4049" y="1454"/>
                  </a:lnTo>
                  <a:cubicBezTo>
                    <a:pt x="4407" y="1454"/>
                    <a:pt x="4407" y="906"/>
                    <a:pt x="4049" y="906"/>
                  </a:cubicBezTo>
                  <a:lnTo>
                    <a:pt x="3549" y="906"/>
                  </a:lnTo>
                  <a:lnTo>
                    <a:pt x="3549" y="1"/>
                  </a:lnTo>
                  <a:lnTo>
                    <a:pt x="3073" y="1"/>
                  </a:lnTo>
                  <a:cubicBezTo>
                    <a:pt x="2942" y="430"/>
                    <a:pt x="2573" y="644"/>
                    <a:pt x="2204" y="644"/>
                  </a:cubicBezTo>
                  <a:cubicBezTo>
                    <a:pt x="1835" y="644"/>
                    <a:pt x="1465" y="430"/>
                    <a:pt x="1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9"/>
            <p:cNvSpPr/>
            <p:nvPr/>
          </p:nvSpPr>
          <p:spPr>
            <a:xfrm>
              <a:off x="1537856" y="3663654"/>
              <a:ext cx="398146" cy="346946"/>
            </a:xfrm>
            <a:custGeom>
              <a:avLst/>
              <a:gdLst/>
              <a:ahLst/>
              <a:cxnLst/>
              <a:rect l="l" t="t" r="r" b="b"/>
              <a:pathLst>
                <a:path w="11361" h="9900" extrusionOk="0">
                  <a:moveTo>
                    <a:pt x="7669" y="2398"/>
                  </a:moveTo>
                  <a:lnTo>
                    <a:pt x="7669" y="3327"/>
                  </a:lnTo>
                  <a:cubicBezTo>
                    <a:pt x="8669" y="3517"/>
                    <a:pt x="8669" y="4946"/>
                    <a:pt x="7669" y="5113"/>
                  </a:cubicBezTo>
                  <a:lnTo>
                    <a:pt x="7669" y="6041"/>
                  </a:lnTo>
                  <a:lnTo>
                    <a:pt x="5978" y="6041"/>
                  </a:lnTo>
                  <a:lnTo>
                    <a:pt x="5978" y="5660"/>
                  </a:lnTo>
                  <a:cubicBezTo>
                    <a:pt x="5966" y="5470"/>
                    <a:pt x="5824" y="5375"/>
                    <a:pt x="5684" y="5375"/>
                  </a:cubicBezTo>
                  <a:cubicBezTo>
                    <a:pt x="5544" y="5375"/>
                    <a:pt x="5407" y="5470"/>
                    <a:pt x="5407" y="5660"/>
                  </a:cubicBezTo>
                  <a:lnTo>
                    <a:pt x="5407" y="6041"/>
                  </a:lnTo>
                  <a:lnTo>
                    <a:pt x="3692" y="6041"/>
                  </a:lnTo>
                  <a:lnTo>
                    <a:pt x="3692" y="5113"/>
                  </a:lnTo>
                  <a:cubicBezTo>
                    <a:pt x="2692" y="4946"/>
                    <a:pt x="2692" y="3517"/>
                    <a:pt x="3692" y="3327"/>
                  </a:cubicBezTo>
                  <a:lnTo>
                    <a:pt x="3692" y="2398"/>
                  </a:lnTo>
                  <a:lnTo>
                    <a:pt x="5407" y="2398"/>
                  </a:lnTo>
                  <a:lnTo>
                    <a:pt x="5407" y="2779"/>
                  </a:lnTo>
                  <a:cubicBezTo>
                    <a:pt x="5407" y="2969"/>
                    <a:pt x="5544" y="3065"/>
                    <a:pt x="5684" y="3065"/>
                  </a:cubicBezTo>
                  <a:cubicBezTo>
                    <a:pt x="5824" y="3065"/>
                    <a:pt x="5966" y="2969"/>
                    <a:pt x="5978" y="2779"/>
                  </a:cubicBezTo>
                  <a:lnTo>
                    <a:pt x="5978" y="2398"/>
                  </a:lnTo>
                  <a:close/>
                  <a:moveTo>
                    <a:pt x="3537" y="0"/>
                  </a:moveTo>
                  <a:cubicBezTo>
                    <a:pt x="2696" y="0"/>
                    <a:pt x="1855" y="316"/>
                    <a:pt x="1263" y="945"/>
                  </a:cubicBezTo>
                  <a:cubicBezTo>
                    <a:pt x="1" y="2184"/>
                    <a:pt x="1" y="4208"/>
                    <a:pt x="1263" y="5470"/>
                  </a:cubicBezTo>
                  <a:lnTo>
                    <a:pt x="5693" y="9899"/>
                  </a:lnTo>
                  <a:lnTo>
                    <a:pt x="10098" y="5470"/>
                  </a:lnTo>
                  <a:cubicBezTo>
                    <a:pt x="11360" y="4208"/>
                    <a:pt x="11360" y="2184"/>
                    <a:pt x="10098" y="945"/>
                  </a:cubicBezTo>
                  <a:cubicBezTo>
                    <a:pt x="9507" y="316"/>
                    <a:pt x="8666" y="0"/>
                    <a:pt x="7827" y="0"/>
                  </a:cubicBezTo>
                  <a:cubicBezTo>
                    <a:pt x="7046" y="0"/>
                    <a:pt x="6267" y="275"/>
                    <a:pt x="5693" y="826"/>
                  </a:cubicBezTo>
                  <a:cubicBezTo>
                    <a:pt x="5107" y="275"/>
                    <a:pt x="4322" y="0"/>
                    <a:pt x="3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 name="Google Shape;1418;p59"/>
          <p:cNvGrpSpPr/>
          <p:nvPr/>
        </p:nvGrpSpPr>
        <p:grpSpPr>
          <a:xfrm>
            <a:off x="8073469" y="3033685"/>
            <a:ext cx="325498" cy="376033"/>
            <a:chOff x="8073469" y="3033685"/>
            <a:chExt cx="325498" cy="376033"/>
          </a:xfrm>
        </p:grpSpPr>
        <p:sp>
          <p:nvSpPr>
            <p:cNvPr id="1419" name="Google Shape;1419;p59"/>
            <p:cNvSpPr/>
            <p:nvPr/>
          </p:nvSpPr>
          <p:spPr>
            <a:xfrm>
              <a:off x="8370580" y="3149263"/>
              <a:ext cx="23375" cy="62660"/>
            </a:xfrm>
            <a:custGeom>
              <a:avLst/>
              <a:gdLst/>
              <a:ahLst/>
              <a:cxnLst/>
              <a:rect l="l" t="t" r="r" b="b"/>
              <a:pathLst>
                <a:path w="667" h="1788" extrusionOk="0">
                  <a:moveTo>
                    <a:pt x="0" y="1"/>
                  </a:moveTo>
                  <a:lnTo>
                    <a:pt x="0" y="1787"/>
                  </a:lnTo>
                  <a:cubicBezTo>
                    <a:pt x="381" y="1668"/>
                    <a:pt x="667" y="1311"/>
                    <a:pt x="667" y="906"/>
                  </a:cubicBezTo>
                  <a:cubicBezTo>
                    <a:pt x="667" y="477"/>
                    <a:pt x="381" y="12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9"/>
            <p:cNvSpPr/>
            <p:nvPr/>
          </p:nvSpPr>
          <p:spPr>
            <a:xfrm>
              <a:off x="8079286" y="3149263"/>
              <a:ext cx="22569" cy="62660"/>
            </a:xfrm>
            <a:custGeom>
              <a:avLst/>
              <a:gdLst/>
              <a:ahLst/>
              <a:cxnLst/>
              <a:rect l="l" t="t" r="r" b="b"/>
              <a:pathLst>
                <a:path w="644" h="1788" extrusionOk="0">
                  <a:moveTo>
                    <a:pt x="644" y="1"/>
                  </a:moveTo>
                  <a:cubicBezTo>
                    <a:pt x="263" y="120"/>
                    <a:pt x="1" y="477"/>
                    <a:pt x="1" y="906"/>
                  </a:cubicBezTo>
                  <a:cubicBezTo>
                    <a:pt x="1" y="1311"/>
                    <a:pt x="263" y="1668"/>
                    <a:pt x="644" y="1787"/>
                  </a:cubicBezTo>
                  <a:lnTo>
                    <a:pt x="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9"/>
            <p:cNvSpPr/>
            <p:nvPr/>
          </p:nvSpPr>
          <p:spPr>
            <a:xfrm>
              <a:off x="8073469" y="3350421"/>
              <a:ext cx="325498" cy="59296"/>
            </a:xfrm>
            <a:custGeom>
              <a:avLst/>
              <a:gdLst/>
              <a:ahLst/>
              <a:cxnLst/>
              <a:rect l="l" t="t" r="r" b="b"/>
              <a:pathLst>
                <a:path w="9288" h="1692" extrusionOk="0">
                  <a:moveTo>
                    <a:pt x="1643" y="0"/>
                  </a:moveTo>
                  <a:cubicBezTo>
                    <a:pt x="738" y="0"/>
                    <a:pt x="0" y="738"/>
                    <a:pt x="0" y="1643"/>
                  </a:cubicBezTo>
                  <a:lnTo>
                    <a:pt x="0" y="1691"/>
                  </a:lnTo>
                  <a:lnTo>
                    <a:pt x="9288" y="1691"/>
                  </a:lnTo>
                  <a:lnTo>
                    <a:pt x="9288" y="1643"/>
                  </a:lnTo>
                  <a:cubicBezTo>
                    <a:pt x="9288" y="738"/>
                    <a:pt x="8550" y="0"/>
                    <a:pt x="76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9"/>
            <p:cNvSpPr/>
            <p:nvPr/>
          </p:nvSpPr>
          <p:spPr>
            <a:xfrm>
              <a:off x="8194479" y="3138434"/>
              <a:ext cx="84318" cy="84318"/>
            </a:xfrm>
            <a:custGeom>
              <a:avLst/>
              <a:gdLst/>
              <a:ahLst/>
              <a:cxnLst/>
              <a:rect l="l" t="t" r="r" b="b"/>
              <a:pathLst>
                <a:path w="2406" h="2406" extrusionOk="0">
                  <a:moveTo>
                    <a:pt x="1501" y="882"/>
                  </a:moveTo>
                  <a:lnTo>
                    <a:pt x="1501" y="1525"/>
                  </a:lnTo>
                  <a:lnTo>
                    <a:pt x="881" y="1525"/>
                  </a:lnTo>
                  <a:lnTo>
                    <a:pt x="881" y="882"/>
                  </a:lnTo>
                  <a:close/>
                  <a:moveTo>
                    <a:pt x="881" y="0"/>
                  </a:moveTo>
                  <a:cubicBezTo>
                    <a:pt x="453" y="119"/>
                    <a:pt x="96" y="453"/>
                    <a:pt x="0" y="882"/>
                  </a:cubicBezTo>
                  <a:lnTo>
                    <a:pt x="334" y="882"/>
                  </a:lnTo>
                  <a:lnTo>
                    <a:pt x="334" y="1525"/>
                  </a:lnTo>
                  <a:lnTo>
                    <a:pt x="0" y="1525"/>
                  </a:lnTo>
                  <a:cubicBezTo>
                    <a:pt x="96" y="1953"/>
                    <a:pt x="453" y="2287"/>
                    <a:pt x="881" y="2406"/>
                  </a:cubicBezTo>
                  <a:lnTo>
                    <a:pt x="881" y="2072"/>
                  </a:lnTo>
                  <a:lnTo>
                    <a:pt x="1501" y="2072"/>
                  </a:lnTo>
                  <a:lnTo>
                    <a:pt x="1501" y="2406"/>
                  </a:lnTo>
                  <a:cubicBezTo>
                    <a:pt x="1953" y="2287"/>
                    <a:pt x="2286" y="1953"/>
                    <a:pt x="2406" y="1525"/>
                  </a:cubicBezTo>
                  <a:lnTo>
                    <a:pt x="2048" y="1525"/>
                  </a:lnTo>
                  <a:lnTo>
                    <a:pt x="2048" y="882"/>
                  </a:lnTo>
                  <a:lnTo>
                    <a:pt x="2406" y="882"/>
                  </a:lnTo>
                  <a:cubicBezTo>
                    <a:pt x="2286" y="453"/>
                    <a:pt x="1953" y="119"/>
                    <a:pt x="1501" y="0"/>
                  </a:cubicBezTo>
                  <a:lnTo>
                    <a:pt x="1501" y="358"/>
                  </a:lnTo>
                  <a:lnTo>
                    <a:pt x="881" y="358"/>
                  </a:lnTo>
                  <a:lnTo>
                    <a:pt x="8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9"/>
            <p:cNvSpPr/>
            <p:nvPr/>
          </p:nvSpPr>
          <p:spPr>
            <a:xfrm>
              <a:off x="8123548" y="3033685"/>
              <a:ext cx="225339" cy="295079"/>
            </a:xfrm>
            <a:custGeom>
              <a:avLst/>
              <a:gdLst/>
              <a:ahLst/>
              <a:cxnLst/>
              <a:rect l="l" t="t" r="r" b="b"/>
              <a:pathLst>
                <a:path w="6430" h="8420" extrusionOk="0">
                  <a:moveTo>
                    <a:pt x="3525" y="1942"/>
                  </a:moveTo>
                  <a:lnTo>
                    <a:pt x="3525" y="2346"/>
                  </a:lnTo>
                  <a:cubicBezTo>
                    <a:pt x="4310" y="2489"/>
                    <a:pt x="4930" y="3108"/>
                    <a:pt x="5073" y="3871"/>
                  </a:cubicBezTo>
                  <a:lnTo>
                    <a:pt x="5477" y="3871"/>
                  </a:lnTo>
                  <a:lnTo>
                    <a:pt x="5477" y="4514"/>
                  </a:lnTo>
                  <a:lnTo>
                    <a:pt x="5073" y="4514"/>
                  </a:lnTo>
                  <a:cubicBezTo>
                    <a:pt x="4930" y="5299"/>
                    <a:pt x="4310" y="5919"/>
                    <a:pt x="3525" y="6038"/>
                  </a:cubicBezTo>
                  <a:lnTo>
                    <a:pt x="3525" y="6466"/>
                  </a:lnTo>
                  <a:lnTo>
                    <a:pt x="2905" y="6466"/>
                  </a:lnTo>
                  <a:lnTo>
                    <a:pt x="2905" y="6038"/>
                  </a:lnTo>
                  <a:cubicBezTo>
                    <a:pt x="2120" y="5919"/>
                    <a:pt x="1500" y="5299"/>
                    <a:pt x="1381" y="4514"/>
                  </a:cubicBezTo>
                  <a:lnTo>
                    <a:pt x="953" y="4514"/>
                  </a:lnTo>
                  <a:lnTo>
                    <a:pt x="953" y="3871"/>
                  </a:lnTo>
                  <a:lnTo>
                    <a:pt x="1381" y="3871"/>
                  </a:lnTo>
                  <a:cubicBezTo>
                    <a:pt x="1500" y="3108"/>
                    <a:pt x="2120" y="2489"/>
                    <a:pt x="2905" y="2346"/>
                  </a:cubicBezTo>
                  <a:lnTo>
                    <a:pt x="2905" y="1942"/>
                  </a:lnTo>
                  <a:close/>
                  <a:moveTo>
                    <a:pt x="3215" y="1"/>
                  </a:moveTo>
                  <a:cubicBezTo>
                    <a:pt x="1649" y="1"/>
                    <a:pt x="83" y="1060"/>
                    <a:pt x="0" y="3180"/>
                  </a:cubicBezTo>
                  <a:lnTo>
                    <a:pt x="0" y="5204"/>
                  </a:lnTo>
                  <a:cubicBezTo>
                    <a:pt x="0" y="6966"/>
                    <a:pt x="1453" y="8419"/>
                    <a:pt x="3215" y="8419"/>
                  </a:cubicBezTo>
                  <a:cubicBezTo>
                    <a:pt x="4977" y="8419"/>
                    <a:pt x="6430" y="6966"/>
                    <a:pt x="6430" y="5204"/>
                  </a:cubicBezTo>
                  <a:lnTo>
                    <a:pt x="6430" y="3180"/>
                  </a:lnTo>
                  <a:cubicBezTo>
                    <a:pt x="6347" y="1060"/>
                    <a:pt x="4781"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59"/>
          <p:cNvGrpSpPr/>
          <p:nvPr/>
        </p:nvGrpSpPr>
        <p:grpSpPr>
          <a:xfrm>
            <a:off x="7234702" y="3068940"/>
            <a:ext cx="375612" cy="326584"/>
            <a:chOff x="7234702" y="3068940"/>
            <a:chExt cx="375612" cy="326584"/>
          </a:xfrm>
        </p:grpSpPr>
        <p:sp>
          <p:nvSpPr>
            <p:cNvPr id="1425" name="Google Shape;1425;p59"/>
            <p:cNvSpPr/>
            <p:nvPr/>
          </p:nvSpPr>
          <p:spPr>
            <a:xfrm>
              <a:off x="7234702" y="3290319"/>
              <a:ext cx="111023" cy="104364"/>
            </a:xfrm>
            <a:custGeom>
              <a:avLst/>
              <a:gdLst/>
              <a:ahLst/>
              <a:cxnLst/>
              <a:rect l="l" t="t" r="r" b="b"/>
              <a:pathLst>
                <a:path w="3168" h="2978" extrusionOk="0">
                  <a:moveTo>
                    <a:pt x="1215" y="1"/>
                  </a:moveTo>
                  <a:cubicBezTo>
                    <a:pt x="548" y="1"/>
                    <a:pt x="1" y="548"/>
                    <a:pt x="1" y="1191"/>
                  </a:cubicBezTo>
                  <a:lnTo>
                    <a:pt x="1" y="2977"/>
                  </a:lnTo>
                  <a:lnTo>
                    <a:pt x="3168" y="2977"/>
                  </a:lnTo>
                  <a:lnTo>
                    <a:pt x="3168" y="1191"/>
                  </a:lnTo>
                  <a:cubicBezTo>
                    <a:pt x="3168" y="548"/>
                    <a:pt x="2620" y="1"/>
                    <a:pt x="19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9"/>
            <p:cNvSpPr/>
            <p:nvPr/>
          </p:nvSpPr>
          <p:spPr>
            <a:xfrm>
              <a:off x="7500097" y="3290319"/>
              <a:ext cx="110217" cy="105205"/>
            </a:xfrm>
            <a:custGeom>
              <a:avLst/>
              <a:gdLst/>
              <a:ahLst/>
              <a:cxnLst/>
              <a:rect l="l" t="t" r="r" b="b"/>
              <a:pathLst>
                <a:path w="3145" h="3002" extrusionOk="0">
                  <a:moveTo>
                    <a:pt x="1191" y="1"/>
                  </a:moveTo>
                  <a:cubicBezTo>
                    <a:pt x="525" y="1"/>
                    <a:pt x="1" y="548"/>
                    <a:pt x="1" y="1215"/>
                  </a:cubicBezTo>
                  <a:lnTo>
                    <a:pt x="1" y="3001"/>
                  </a:lnTo>
                  <a:lnTo>
                    <a:pt x="3144" y="3001"/>
                  </a:lnTo>
                  <a:lnTo>
                    <a:pt x="3144" y="1215"/>
                  </a:lnTo>
                  <a:cubicBezTo>
                    <a:pt x="3144" y="548"/>
                    <a:pt x="2596" y="1"/>
                    <a:pt x="19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9"/>
            <p:cNvSpPr/>
            <p:nvPr/>
          </p:nvSpPr>
          <p:spPr>
            <a:xfrm>
              <a:off x="7389951" y="3196013"/>
              <a:ext cx="65114" cy="25092"/>
            </a:xfrm>
            <a:custGeom>
              <a:avLst/>
              <a:gdLst/>
              <a:ahLst/>
              <a:cxnLst/>
              <a:rect l="l" t="t" r="r" b="b"/>
              <a:pathLst>
                <a:path w="1858" h="716" extrusionOk="0">
                  <a:moveTo>
                    <a:pt x="929" y="1"/>
                  </a:moveTo>
                  <a:cubicBezTo>
                    <a:pt x="476" y="1"/>
                    <a:pt x="119" y="310"/>
                    <a:pt x="0" y="715"/>
                  </a:cubicBezTo>
                  <a:lnTo>
                    <a:pt x="1858" y="715"/>
                  </a:lnTo>
                  <a:cubicBezTo>
                    <a:pt x="1739" y="310"/>
                    <a:pt x="1381" y="1"/>
                    <a:pt x="9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9"/>
            <p:cNvSpPr/>
            <p:nvPr/>
          </p:nvSpPr>
          <p:spPr>
            <a:xfrm>
              <a:off x="7389110" y="3242763"/>
              <a:ext cx="67637" cy="53023"/>
            </a:xfrm>
            <a:custGeom>
              <a:avLst/>
              <a:gdLst/>
              <a:ahLst/>
              <a:cxnLst/>
              <a:rect l="l" t="t" r="r" b="b"/>
              <a:pathLst>
                <a:path w="1930" h="1513" extrusionOk="0">
                  <a:moveTo>
                    <a:pt x="0" y="0"/>
                  </a:moveTo>
                  <a:lnTo>
                    <a:pt x="0" y="548"/>
                  </a:lnTo>
                  <a:cubicBezTo>
                    <a:pt x="24" y="1191"/>
                    <a:pt x="494" y="1512"/>
                    <a:pt x="965" y="1512"/>
                  </a:cubicBezTo>
                  <a:cubicBezTo>
                    <a:pt x="1435" y="1512"/>
                    <a:pt x="1905" y="1191"/>
                    <a:pt x="1929" y="548"/>
                  </a:cubicBezTo>
                  <a:lnTo>
                    <a:pt x="19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9"/>
            <p:cNvSpPr/>
            <p:nvPr/>
          </p:nvSpPr>
          <p:spPr>
            <a:xfrm>
              <a:off x="7522631" y="3168468"/>
              <a:ext cx="65149" cy="25092"/>
            </a:xfrm>
            <a:custGeom>
              <a:avLst/>
              <a:gdLst/>
              <a:ahLst/>
              <a:cxnLst/>
              <a:rect l="l" t="t" r="r" b="b"/>
              <a:pathLst>
                <a:path w="1859" h="716" extrusionOk="0">
                  <a:moveTo>
                    <a:pt x="929" y="1"/>
                  </a:moveTo>
                  <a:cubicBezTo>
                    <a:pt x="477" y="1"/>
                    <a:pt x="120" y="310"/>
                    <a:pt x="1" y="715"/>
                  </a:cubicBezTo>
                  <a:lnTo>
                    <a:pt x="1858" y="715"/>
                  </a:lnTo>
                  <a:cubicBezTo>
                    <a:pt x="1739" y="310"/>
                    <a:pt x="1382" y="1"/>
                    <a:pt x="9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9"/>
            <p:cNvSpPr/>
            <p:nvPr/>
          </p:nvSpPr>
          <p:spPr>
            <a:xfrm>
              <a:off x="7520949" y="3216059"/>
              <a:ext cx="67637" cy="52182"/>
            </a:xfrm>
            <a:custGeom>
              <a:avLst/>
              <a:gdLst/>
              <a:ahLst/>
              <a:cxnLst/>
              <a:rect l="l" t="t" r="r" b="b"/>
              <a:pathLst>
                <a:path w="1930" h="1489" extrusionOk="0">
                  <a:moveTo>
                    <a:pt x="1" y="0"/>
                  </a:moveTo>
                  <a:lnTo>
                    <a:pt x="1" y="524"/>
                  </a:lnTo>
                  <a:cubicBezTo>
                    <a:pt x="25" y="1167"/>
                    <a:pt x="495" y="1489"/>
                    <a:pt x="965" y="1489"/>
                  </a:cubicBezTo>
                  <a:cubicBezTo>
                    <a:pt x="1436" y="1489"/>
                    <a:pt x="1906" y="1167"/>
                    <a:pt x="1930" y="524"/>
                  </a:cubicBezTo>
                  <a:lnTo>
                    <a:pt x="19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9"/>
            <p:cNvSpPr/>
            <p:nvPr/>
          </p:nvSpPr>
          <p:spPr>
            <a:xfrm>
              <a:off x="7256394" y="3216059"/>
              <a:ext cx="67637" cy="52182"/>
            </a:xfrm>
            <a:custGeom>
              <a:avLst/>
              <a:gdLst/>
              <a:ahLst/>
              <a:cxnLst/>
              <a:rect l="l" t="t" r="r" b="b"/>
              <a:pathLst>
                <a:path w="1930" h="1489" extrusionOk="0">
                  <a:moveTo>
                    <a:pt x="1" y="0"/>
                  </a:moveTo>
                  <a:lnTo>
                    <a:pt x="1" y="524"/>
                  </a:lnTo>
                  <a:cubicBezTo>
                    <a:pt x="25" y="1167"/>
                    <a:pt x="495" y="1489"/>
                    <a:pt x="965" y="1489"/>
                  </a:cubicBezTo>
                  <a:cubicBezTo>
                    <a:pt x="1436" y="1489"/>
                    <a:pt x="1906" y="1167"/>
                    <a:pt x="1930" y="524"/>
                  </a:cubicBezTo>
                  <a:lnTo>
                    <a:pt x="19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9"/>
            <p:cNvSpPr/>
            <p:nvPr/>
          </p:nvSpPr>
          <p:spPr>
            <a:xfrm>
              <a:off x="7257236" y="3168468"/>
              <a:ext cx="65149" cy="25092"/>
            </a:xfrm>
            <a:custGeom>
              <a:avLst/>
              <a:gdLst/>
              <a:ahLst/>
              <a:cxnLst/>
              <a:rect l="l" t="t" r="r" b="b"/>
              <a:pathLst>
                <a:path w="1859" h="716" extrusionOk="0">
                  <a:moveTo>
                    <a:pt x="929" y="1"/>
                  </a:moveTo>
                  <a:cubicBezTo>
                    <a:pt x="501" y="1"/>
                    <a:pt x="120" y="310"/>
                    <a:pt x="1" y="715"/>
                  </a:cubicBezTo>
                  <a:lnTo>
                    <a:pt x="1858" y="715"/>
                  </a:lnTo>
                  <a:cubicBezTo>
                    <a:pt x="1763" y="310"/>
                    <a:pt x="1382" y="1"/>
                    <a:pt x="9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9"/>
            <p:cNvSpPr/>
            <p:nvPr/>
          </p:nvSpPr>
          <p:spPr>
            <a:xfrm>
              <a:off x="7367417" y="3317865"/>
              <a:ext cx="110181" cy="77660"/>
            </a:xfrm>
            <a:custGeom>
              <a:avLst/>
              <a:gdLst/>
              <a:ahLst/>
              <a:cxnLst/>
              <a:rect l="l" t="t" r="r" b="b"/>
              <a:pathLst>
                <a:path w="3144" h="2216" extrusionOk="0">
                  <a:moveTo>
                    <a:pt x="1191" y="0"/>
                  </a:moveTo>
                  <a:cubicBezTo>
                    <a:pt x="548" y="0"/>
                    <a:pt x="0" y="524"/>
                    <a:pt x="0" y="1191"/>
                  </a:cubicBezTo>
                  <a:lnTo>
                    <a:pt x="0" y="2215"/>
                  </a:lnTo>
                  <a:lnTo>
                    <a:pt x="3144" y="2215"/>
                  </a:lnTo>
                  <a:lnTo>
                    <a:pt x="3144" y="1191"/>
                  </a:lnTo>
                  <a:cubicBezTo>
                    <a:pt x="3144" y="524"/>
                    <a:pt x="2620" y="0"/>
                    <a:pt x="19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9"/>
            <p:cNvSpPr/>
            <p:nvPr/>
          </p:nvSpPr>
          <p:spPr>
            <a:xfrm>
              <a:off x="7354065" y="3068940"/>
              <a:ext cx="136886" cy="42825"/>
            </a:xfrm>
            <a:custGeom>
              <a:avLst/>
              <a:gdLst/>
              <a:ahLst/>
              <a:cxnLst/>
              <a:rect l="l" t="t" r="r" b="b"/>
              <a:pathLst>
                <a:path w="3906" h="1222" extrusionOk="0">
                  <a:moveTo>
                    <a:pt x="1953" y="1"/>
                  </a:moveTo>
                  <a:cubicBezTo>
                    <a:pt x="1238" y="1"/>
                    <a:pt x="524" y="257"/>
                    <a:pt x="0" y="769"/>
                  </a:cubicBezTo>
                  <a:lnTo>
                    <a:pt x="429" y="1221"/>
                  </a:lnTo>
                  <a:cubicBezTo>
                    <a:pt x="845" y="816"/>
                    <a:pt x="1405" y="614"/>
                    <a:pt x="1962" y="614"/>
                  </a:cubicBezTo>
                  <a:cubicBezTo>
                    <a:pt x="2518" y="614"/>
                    <a:pt x="3072" y="816"/>
                    <a:pt x="3477" y="1221"/>
                  </a:cubicBezTo>
                  <a:lnTo>
                    <a:pt x="3906" y="769"/>
                  </a:lnTo>
                  <a:cubicBezTo>
                    <a:pt x="3382" y="257"/>
                    <a:pt x="2667" y="1"/>
                    <a:pt x="19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9"/>
            <p:cNvSpPr/>
            <p:nvPr/>
          </p:nvSpPr>
          <p:spPr>
            <a:xfrm>
              <a:off x="7384939" y="3115059"/>
              <a:ext cx="75136" cy="30910"/>
            </a:xfrm>
            <a:custGeom>
              <a:avLst/>
              <a:gdLst/>
              <a:ahLst/>
              <a:cxnLst/>
              <a:rect l="l" t="t" r="r" b="b"/>
              <a:pathLst>
                <a:path w="2144" h="882" extrusionOk="0">
                  <a:moveTo>
                    <a:pt x="1072" y="1"/>
                  </a:moveTo>
                  <a:cubicBezTo>
                    <a:pt x="679" y="1"/>
                    <a:pt x="286" y="143"/>
                    <a:pt x="0" y="429"/>
                  </a:cubicBezTo>
                  <a:lnTo>
                    <a:pt x="429" y="882"/>
                  </a:lnTo>
                  <a:cubicBezTo>
                    <a:pt x="607" y="715"/>
                    <a:pt x="840" y="632"/>
                    <a:pt x="1072" y="632"/>
                  </a:cubicBezTo>
                  <a:cubicBezTo>
                    <a:pt x="1304" y="632"/>
                    <a:pt x="1536" y="715"/>
                    <a:pt x="1715" y="882"/>
                  </a:cubicBezTo>
                  <a:lnTo>
                    <a:pt x="2144" y="429"/>
                  </a:lnTo>
                  <a:cubicBezTo>
                    <a:pt x="1858" y="143"/>
                    <a:pt x="1465" y="1"/>
                    <a:pt x="1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59"/>
          <p:cNvGrpSpPr/>
          <p:nvPr/>
        </p:nvGrpSpPr>
        <p:grpSpPr>
          <a:xfrm>
            <a:off x="6443526" y="3044128"/>
            <a:ext cx="351396" cy="375577"/>
            <a:chOff x="6443526" y="3044128"/>
            <a:chExt cx="351396" cy="375577"/>
          </a:xfrm>
        </p:grpSpPr>
        <p:sp>
          <p:nvSpPr>
            <p:cNvPr id="1437" name="Google Shape;1437;p59"/>
            <p:cNvSpPr/>
            <p:nvPr/>
          </p:nvSpPr>
          <p:spPr>
            <a:xfrm>
              <a:off x="6743966" y="3044128"/>
              <a:ext cx="50955" cy="156090"/>
            </a:xfrm>
            <a:custGeom>
              <a:avLst/>
              <a:gdLst/>
              <a:ahLst/>
              <a:cxnLst/>
              <a:rect l="l" t="t" r="r" b="b"/>
              <a:pathLst>
                <a:path w="1454" h="4454" extrusionOk="0">
                  <a:moveTo>
                    <a:pt x="1" y="0"/>
                  </a:moveTo>
                  <a:lnTo>
                    <a:pt x="1" y="4454"/>
                  </a:lnTo>
                  <a:lnTo>
                    <a:pt x="1453" y="4454"/>
                  </a:lnTo>
                  <a:lnTo>
                    <a:pt x="1453" y="1429"/>
                  </a:lnTo>
                  <a:cubicBezTo>
                    <a:pt x="1453" y="643"/>
                    <a:pt x="810" y="0"/>
                    <a:pt x="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9"/>
            <p:cNvSpPr/>
            <p:nvPr/>
          </p:nvSpPr>
          <p:spPr>
            <a:xfrm>
              <a:off x="6516980" y="3044128"/>
              <a:ext cx="205329" cy="375577"/>
            </a:xfrm>
            <a:custGeom>
              <a:avLst/>
              <a:gdLst/>
              <a:ahLst/>
              <a:cxnLst/>
              <a:rect l="l" t="t" r="r" b="b"/>
              <a:pathLst>
                <a:path w="5859" h="10717" extrusionOk="0">
                  <a:moveTo>
                    <a:pt x="3906" y="3906"/>
                  </a:moveTo>
                  <a:lnTo>
                    <a:pt x="4287" y="4835"/>
                  </a:lnTo>
                  <a:lnTo>
                    <a:pt x="3334" y="5930"/>
                  </a:lnTo>
                  <a:lnTo>
                    <a:pt x="4192" y="6883"/>
                  </a:lnTo>
                  <a:lnTo>
                    <a:pt x="3715" y="7288"/>
                  </a:lnTo>
                  <a:lnTo>
                    <a:pt x="2929" y="6406"/>
                  </a:lnTo>
                  <a:lnTo>
                    <a:pt x="2120" y="7288"/>
                  </a:lnTo>
                  <a:lnTo>
                    <a:pt x="1667" y="6883"/>
                  </a:lnTo>
                  <a:lnTo>
                    <a:pt x="2501" y="5930"/>
                  </a:lnTo>
                  <a:lnTo>
                    <a:pt x="1548" y="4835"/>
                  </a:lnTo>
                  <a:lnTo>
                    <a:pt x="1929" y="3906"/>
                  </a:lnTo>
                  <a:close/>
                  <a:moveTo>
                    <a:pt x="0" y="0"/>
                  </a:moveTo>
                  <a:lnTo>
                    <a:pt x="0" y="10717"/>
                  </a:lnTo>
                  <a:lnTo>
                    <a:pt x="5859" y="10717"/>
                  </a:lnTo>
                  <a:lnTo>
                    <a:pt x="5859" y="0"/>
                  </a:lnTo>
                  <a:lnTo>
                    <a:pt x="3787" y="0"/>
                  </a:lnTo>
                  <a:lnTo>
                    <a:pt x="3787" y="691"/>
                  </a:lnTo>
                  <a:cubicBezTo>
                    <a:pt x="3763" y="1274"/>
                    <a:pt x="3340" y="1566"/>
                    <a:pt x="2917" y="1566"/>
                  </a:cubicBezTo>
                  <a:cubicBezTo>
                    <a:pt x="2495" y="1566"/>
                    <a:pt x="2072" y="1274"/>
                    <a:pt x="2048" y="691"/>
                  </a:cubicBezTo>
                  <a:lnTo>
                    <a:pt x="20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9"/>
            <p:cNvSpPr/>
            <p:nvPr/>
          </p:nvSpPr>
          <p:spPr>
            <a:xfrm>
              <a:off x="6596252" y="3203513"/>
              <a:ext cx="45944" cy="31751"/>
            </a:xfrm>
            <a:custGeom>
              <a:avLst/>
              <a:gdLst/>
              <a:ahLst/>
              <a:cxnLst/>
              <a:rect l="l" t="t" r="r" b="b"/>
              <a:pathLst>
                <a:path w="1311" h="906" extrusionOk="0">
                  <a:moveTo>
                    <a:pt x="96" y="1"/>
                  </a:moveTo>
                  <a:lnTo>
                    <a:pt x="1" y="168"/>
                  </a:lnTo>
                  <a:lnTo>
                    <a:pt x="667" y="906"/>
                  </a:lnTo>
                  <a:lnTo>
                    <a:pt x="1310" y="168"/>
                  </a:lnTo>
                  <a:lnTo>
                    <a:pt x="12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9"/>
            <p:cNvSpPr/>
            <p:nvPr/>
          </p:nvSpPr>
          <p:spPr>
            <a:xfrm>
              <a:off x="6443526" y="3044128"/>
              <a:ext cx="50955" cy="155249"/>
            </a:xfrm>
            <a:custGeom>
              <a:avLst/>
              <a:gdLst/>
              <a:ahLst/>
              <a:cxnLst/>
              <a:rect l="l" t="t" r="r" b="b"/>
              <a:pathLst>
                <a:path w="1454" h="4430" extrusionOk="0">
                  <a:moveTo>
                    <a:pt x="1429" y="0"/>
                  </a:moveTo>
                  <a:cubicBezTo>
                    <a:pt x="643" y="0"/>
                    <a:pt x="0" y="643"/>
                    <a:pt x="0" y="1429"/>
                  </a:cubicBezTo>
                  <a:lnTo>
                    <a:pt x="0" y="4430"/>
                  </a:lnTo>
                  <a:lnTo>
                    <a:pt x="1453" y="4430"/>
                  </a:lnTo>
                  <a:lnTo>
                    <a:pt x="1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59"/>
          <p:cNvGrpSpPr/>
          <p:nvPr/>
        </p:nvGrpSpPr>
        <p:grpSpPr>
          <a:xfrm>
            <a:off x="5659008" y="3044128"/>
            <a:ext cx="292976" cy="375577"/>
            <a:chOff x="5659008" y="3044128"/>
            <a:chExt cx="292976" cy="375577"/>
          </a:xfrm>
        </p:grpSpPr>
        <p:sp>
          <p:nvSpPr>
            <p:cNvPr id="1442" name="Google Shape;1442;p59"/>
            <p:cNvSpPr/>
            <p:nvPr/>
          </p:nvSpPr>
          <p:spPr>
            <a:xfrm>
              <a:off x="5796735" y="3132371"/>
              <a:ext cx="83477" cy="147960"/>
            </a:xfrm>
            <a:custGeom>
              <a:avLst/>
              <a:gdLst/>
              <a:ahLst/>
              <a:cxnLst/>
              <a:rect l="l" t="t" r="r" b="b"/>
              <a:pathLst>
                <a:path w="2382" h="4222" extrusionOk="0">
                  <a:moveTo>
                    <a:pt x="1191" y="1"/>
                  </a:moveTo>
                  <a:cubicBezTo>
                    <a:pt x="1054" y="1"/>
                    <a:pt x="917" y="90"/>
                    <a:pt x="905" y="269"/>
                  </a:cubicBezTo>
                  <a:lnTo>
                    <a:pt x="905" y="745"/>
                  </a:lnTo>
                  <a:lnTo>
                    <a:pt x="0" y="745"/>
                  </a:lnTo>
                  <a:lnTo>
                    <a:pt x="0" y="1245"/>
                  </a:lnTo>
                  <a:cubicBezTo>
                    <a:pt x="881" y="1483"/>
                    <a:pt x="881" y="2722"/>
                    <a:pt x="0" y="2983"/>
                  </a:cubicBezTo>
                  <a:lnTo>
                    <a:pt x="0" y="3460"/>
                  </a:lnTo>
                  <a:lnTo>
                    <a:pt x="905" y="3460"/>
                  </a:lnTo>
                  <a:lnTo>
                    <a:pt x="905" y="3936"/>
                  </a:lnTo>
                  <a:cubicBezTo>
                    <a:pt x="917" y="4127"/>
                    <a:pt x="1054" y="4222"/>
                    <a:pt x="1191" y="4222"/>
                  </a:cubicBezTo>
                  <a:cubicBezTo>
                    <a:pt x="1328" y="4222"/>
                    <a:pt x="1465" y="4127"/>
                    <a:pt x="1477" y="3936"/>
                  </a:cubicBezTo>
                  <a:lnTo>
                    <a:pt x="1477" y="3460"/>
                  </a:lnTo>
                  <a:lnTo>
                    <a:pt x="2382" y="3460"/>
                  </a:lnTo>
                  <a:lnTo>
                    <a:pt x="2382" y="2983"/>
                  </a:lnTo>
                  <a:cubicBezTo>
                    <a:pt x="1524" y="2722"/>
                    <a:pt x="1524" y="1483"/>
                    <a:pt x="2382" y="1245"/>
                  </a:cubicBezTo>
                  <a:lnTo>
                    <a:pt x="2382" y="745"/>
                  </a:lnTo>
                  <a:lnTo>
                    <a:pt x="1477" y="745"/>
                  </a:lnTo>
                  <a:lnTo>
                    <a:pt x="1477" y="269"/>
                  </a:lnTo>
                  <a:cubicBezTo>
                    <a:pt x="1465" y="90"/>
                    <a:pt x="1328" y="1"/>
                    <a:pt x="1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9"/>
            <p:cNvSpPr/>
            <p:nvPr/>
          </p:nvSpPr>
          <p:spPr>
            <a:xfrm>
              <a:off x="5659008" y="3375444"/>
              <a:ext cx="292976" cy="44262"/>
            </a:xfrm>
            <a:custGeom>
              <a:avLst/>
              <a:gdLst/>
              <a:ahLst/>
              <a:cxnLst/>
              <a:rect l="l" t="t" r="r" b="b"/>
              <a:pathLst>
                <a:path w="8360" h="1263" extrusionOk="0">
                  <a:moveTo>
                    <a:pt x="644" y="1"/>
                  </a:moveTo>
                  <a:cubicBezTo>
                    <a:pt x="287" y="1"/>
                    <a:pt x="1" y="286"/>
                    <a:pt x="1" y="620"/>
                  </a:cubicBezTo>
                  <a:lnTo>
                    <a:pt x="1" y="644"/>
                  </a:lnTo>
                  <a:cubicBezTo>
                    <a:pt x="1" y="977"/>
                    <a:pt x="287" y="1263"/>
                    <a:pt x="620" y="1263"/>
                  </a:cubicBezTo>
                  <a:lnTo>
                    <a:pt x="8360" y="1263"/>
                  </a:lnTo>
                  <a:lnTo>
                    <a:pt x="8360" y="644"/>
                  </a:lnTo>
                  <a:lnTo>
                    <a:pt x="7741" y="644"/>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9"/>
            <p:cNvSpPr/>
            <p:nvPr/>
          </p:nvSpPr>
          <p:spPr>
            <a:xfrm>
              <a:off x="5724963" y="3044128"/>
              <a:ext cx="227022" cy="309658"/>
            </a:xfrm>
            <a:custGeom>
              <a:avLst/>
              <a:gdLst/>
              <a:ahLst/>
              <a:cxnLst/>
              <a:rect l="l" t="t" r="r" b="b"/>
              <a:pathLst>
                <a:path w="6478" h="8836" extrusionOk="0">
                  <a:moveTo>
                    <a:pt x="3239" y="1876"/>
                  </a:moveTo>
                  <a:cubicBezTo>
                    <a:pt x="3644" y="1876"/>
                    <a:pt x="4049" y="2132"/>
                    <a:pt x="4144" y="2644"/>
                  </a:cubicBezTo>
                  <a:lnTo>
                    <a:pt x="5049" y="2644"/>
                  </a:lnTo>
                  <a:lnTo>
                    <a:pt x="5049" y="4335"/>
                  </a:lnTo>
                  <a:lnTo>
                    <a:pt x="4692" y="4335"/>
                  </a:lnTo>
                  <a:cubicBezTo>
                    <a:pt x="4311" y="4358"/>
                    <a:pt x="4311" y="4882"/>
                    <a:pt x="4692" y="4906"/>
                  </a:cubicBezTo>
                  <a:lnTo>
                    <a:pt x="5049" y="4906"/>
                  </a:lnTo>
                  <a:lnTo>
                    <a:pt x="5049" y="6597"/>
                  </a:lnTo>
                  <a:lnTo>
                    <a:pt x="4144" y="6597"/>
                  </a:lnTo>
                  <a:cubicBezTo>
                    <a:pt x="4049" y="7109"/>
                    <a:pt x="3644" y="7365"/>
                    <a:pt x="3239" y="7365"/>
                  </a:cubicBezTo>
                  <a:cubicBezTo>
                    <a:pt x="2834" y="7365"/>
                    <a:pt x="2429" y="7109"/>
                    <a:pt x="2334" y="6597"/>
                  </a:cubicBezTo>
                  <a:lnTo>
                    <a:pt x="1429" y="6597"/>
                  </a:lnTo>
                  <a:lnTo>
                    <a:pt x="1429" y="4906"/>
                  </a:lnTo>
                  <a:lnTo>
                    <a:pt x="1810" y="4906"/>
                  </a:lnTo>
                  <a:cubicBezTo>
                    <a:pt x="2167" y="4906"/>
                    <a:pt x="2167" y="4358"/>
                    <a:pt x="1810" y="4335"/>
                  </a:cubicBezTo>
                  <a:lnTo>
                    <a:pt x="1429" y="4335"/>
                  </a:lnTo>
                  <a:lnTo>
                    <a:pt x="1429" y="2644"/>
                  </a:lnTo>
                  <a:lnTo>
                    <a:pt x="2334" y="2644"/>
                  </a:lnTo>
                  <a:cubicBezTo>
                    <a:pt x="2429" y="2132"/>
                    <a:pt x="2834" y="1876"/>
                    <a:pt x="3239" y="1876"/>
                  </a:cubicBezTo>
                  <a:close/>
                  <a:moveTo>
                    <a:pt x="0" y="0"/>
                  </a:moveTo>
                  <a:lnTo>
                    <a:pt x="0" y="8836"/>
                  </a:lnTo>
                  <a:lnTo>
                    <a:pt x="6478" y="8836"/>
                  </a:lnTo>
                  <a:lnTo>
                    <a:pt x="64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9"/>
            <p:cNvSpPr/>
            <p:nvPr/>
          </p:nvSpPr>
          <p:spPr>
            <a:xfrm>
              <a:off x="5659008" y="3044128"/>
              <a:ext cx="44297" cy="315510"/>
            </a:xfrm>
            <a:custGeom>
              <a:avLst/>
              <a:gdLst/>
              <a:ahLst/>
              <a:cxnLst/>
              <a:rect l="l" t="t" r="r" b="b"/>
              <a:pathLst>
                <a:path w="1264" h="9003" extrusionOk="0">
                  <a:moveTo>
                    <a:pt x="953" y="0"/>
                  </a:moveTo>
                  <a:cubicBezTo>
                    <a:pt x="430" y="0"/>
                    <a:pt x="1" y="429"/>
                    <a:pt x="1" y="953"/>
                  </a:cubicBezTo>
                  <a:lnTo>
                    <a:pt x="1" y="9002"/>
                  </a:lnTo>
                  <a:cubicBezTo>
                    <a:pt x="191" y="8883"/>
                    <a:pt x="406" y="8836"/>
                    <a:pt x="644" y="8836"/>
                  </a:cubicBezTo>
                  <a:lnTo>
                    <a:pt x="1263" y="8836"/>
                  </a:lnTo>
                  <a:lnTo>
                    <a:pt x="12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59"/>
          <p:cNvGrpSpPr/>
          <p:nvPr/>
        </p:nvGrpSpPr>
        <p:grpSpPr>
          <a:xfrm>
            <a:off x="4793572" y="3069150"/>
            <a:ext cx="375577" cy="346385"/>
            <a:chOff x="4793572" y="3069150"/>
            <a:chExt cx="375577" cy="346385"/>
          </a:xfrm>
        </p:grpSpPr>
        <p:sp>
          <p:nvSpPr>
            <p:cNvPr id="1447" name="Google Shape;1447;p59"/>
            <p:cNvSpPr/>
            <p:nvPr/>
          </p:nvSpPr>
          <p:spPr>
            <a:xfrm>
              <a:off x="4793572" y="3069150"/>
              <a:ext cx="242056" cy="217034"/>
            </a:xfrm>
            <a:custGeom>
              <a:avLst/>
              <a:gdLst/>
              <a:ahLst/>
              <a:cxnLst/>
              <a:rect l="l" t="t" r="r" b="b"/>
              <a:pathLst>
                <a:path w="6907" h="6193" extrusionOk="0">
                  <a:moveTo>
                    <a:pt x="2525" y="2168"/>
                  </a:moveTo>
                  <a:lnTo>
                    <a:pt x="2525" y="2787"/>
                  </a:lnTo>
                  <a:lnTo>
                    <a:pt x="1882" y="2787"/>
                  </a:lnTo>
                  <a:lnTo>
                    <a:pt x="1882" y="2168"/>
                  </a:lnTo>
                  <a:close/>
                  <a:moveTo>
                    <a:pt x="3763" y="2168"/>
                  </a:moveTo>
                  <a:lnTo>
                    <a:pt x="3763" y="2787"/>
                  </a:lnTo>
                  <a:lnTo>
                    <a:pt x="3144" y="2787"/>
                  </a:lnTo>
                  <a:lnTo>
                    <a:pt x="3144" y="2168"/>
                  </a:lnTo>
                  <a:close/>
                  <a:moveTo>
                    <a:pt x="5025" y="2168"/>
                  </a:moveTo>
                  <a:lnTo>
                    <a:pt x="5025" y="2787"/>
                  </a:lnTo>
                  <a:lnTo>
                    <a:pt x="4406" y="2787"/>
                  </a:lnTo>
                  <a:lnTo>
                    <a:pt x="4406" y="2168"/>
                  </a:lnTo>
                  <a:close/>
                  <a:moveTo>
                    <a:pt x="0" y="1"/>
                  </a:moveTo>
                  <a:lnTo>
                    <a:pt x="0" y="5359"/>
                  </a:lnTo>
                  <a:lnTo>
                    <a:pt x="1453" y="5359"/>
                  </a:lnTo>
                  <a:lnTo>
                    <a:pt x="2191" y="6193"/>
                  </a:lnTo>
                  <a:lnTo>
                    <a:pt x="2953" y="5359"/>
                  </a:lnTo>
                  <a:lnTo>
                    <a:pt x="3501" y="5359"/>
                  </a:lnTo>
                  <a:lnTo>
                    <a:pt x="3501" y="3478"/>
                  </a:lnTo>
                  <a:lnTo>
                    <a:pt x="6906" y="3478"/>
                  </a:lnTo>
                  <a:lnTo>
                    <a:pt x="69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9"/>
            <p:cNvSpPr/>
            <p:nvPr/>
          </p:nvSpPr>
          <p:spPr>
            <a:xfrm>
              <a:off x="4937957" y="3212695"/>
              <a:ext cx="231192" cy="202840"/>
            </a:xfrm>
            <a:custGeom>
              <a:avLst/>
              <a:gdLst/>
              <a:ahLst/>
              <a:cxnLst/>
              <a:rect l="l" t="t" r="r" b="b"/>
              <a:pathLst>
                <a:path w="6597" h="5788" extrusionOk="0">
                  <a:moveTo>
                    <a:pt x="2405" y="2049"/>
                  </a:moveTo>
                  <a:lnTo>
                    <a:pt x="2405" y="2692"/>
                  </a:lnTo>
                  <a:lnTo>
                    <a:pt x="1786" y="2692"/>
                  </a:lnTo>
                  <a:lnTo>
                    <a:pt x="1786" y="2049"/>
                  </a:lnTo>
                  <a:close/>
                  <a:moveTo>
                    <a:pt x="3668" y="2049"/>
                  </a:moveTo>
                  <a:lnTo>
                    <a:pt x="3668" y="2692"/>
                  </a:lnTo>
                  <a:lnTo>
                    <a:pt x="3048" y="2692"/>
                  </a:lnTo>
                  <a:lnTo>
                    <a:pt x="3048" y="2049"/>
                  </a:lnTo>
                  <a:close/>
                  <a:moveTo>
                    <a:pt x="4930" y="2049"/>
                  </a:moveTo>
                  <a:lnTo>
                    <a:pt x="4930" y="2692"/>
                  </a:lnTo>
                  <a:lnTo>
                    <a:pt x="4287" y="2692"/>
                  </a:lnTo>
                  <a:lnTo>
                    <a:pt x="4287" y="2049"/>
                  </a:lnTo>
                  <a:close/>
                  <a:moveTo>
                    <a:pt x="0" y="1"/>
                  </a:moveTo>
                  <a:lnTo>
                    <a:pt x="0" y="4954"/>
                  </a:lnTo>
                  <a:lnTo>
                    <a:pt x="3644" y="4954"/>
                  </a:lnTo>
                  <a:lnTo>
                    <a:pt x="4406" y="5788"/>
                  </a:lnTo>
                  <a:lnTo>
                    <a:pt x="5144" y="4954"/>
                  </a:lnTo>
                  <a:lnTo>
                    <a:pt x="6597" y="4954"/>
                  </a:lnTo>
                  <a:lnTo>
                    <a:pt x="65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59"/>
          <p:cNvGrpSpPr/>
          <p:nvPr/>
        </p:nvGrpSpPr>
        <p:grpSpPr>
          <a:xfrm>
            <a:off x="3989850" y="3054151"/>
            <a:ext cx="376453" cy="334540"/>
            <a:chOff x="3989850" y="3054151"/>
            <a:chExt cx="376453" cy="334540"/>
          </a:xfrm>
        </p:grpSpPr>
        <p:sp>
          <p:nvSpPr>
            <p:cNvPr id="1450" name="Google Shape;1450;p59"/>
            <p:cNvSpPr/>
            <p:nvPr/>
          </p:nvSpPr>
          <p:spPr>
            <a:xfrm>
              <a:off x="3989850" y="3193525"/>
              <a:ext cx="161943" cy="195166"/>
            </a:xfrm>
            <a:custGeom>
              <a:avLst/>
              <a:gdLst/>
              <a:ahLst/>
              <a:cxnLst/>
              <a:rect l="l" t="t" r="r" b="b"/>
              <a:pathLst>
                <a:path w="4621" h="5569" extrusionOk="0">
                  <a:moveTo>
                    <a:pt x="1" y="0"/>
                  </a:moveTo>
                  <a:lnTo>
                    <a:pt x="1" y="619"/>
                  </a:lnTo>
                  <a:cubicBezTo>
                    <a:pt x="1" y="1310"/>
                    <a:pt x="572" y="1881"/>
                    <a:pt x="1287" y="1881"/>
                  </a:cubicBezTo>
                  <a:lnTo>
                    <a:pt x="1549" y="1881"/>
                  </a:lnTo>
                  <a:cubicBezTo>
                    <a:pt x="1596" y="2001"/>
                    <a:pt x="1620" y="2120"/>
                    <a:pt x="1668" y="2239"/>
                  </a:cubicBezTo>
                  <a:cubicBezTo>
                    <a:pt x="1430" y="2239"/>
                    <a:pt x="1192" y="2286"/>
                    <a:pt x="977" y="2405"/>
                  </a:cubicBezTo>
                  <a:lnTo>
                    <a:pt x="287" y="2810"/>
                  </a:lnTo>
                  <a:lnTo>
                    <a:pt x="572" y="3334"/>
                  </a:lnTo>
                  <a:cubicBezTo>
                    <a:pt x="739" y="3620"/>
                    <a:pt x="1025" y="3834"/>
                    <a:pt x="1358" y="3930"/>
                  </a:cubicBezTo>
                  <a:cubicBezTo>
                    <a:pt x="1462" y="3953"/>
                    <a:pt x="1570" y="3967"/>
                    <a:pt x="1679" y="3967"/>
                  </a:cubicBezTo>
                  <a:cubicBezTo>
                    <a:pt x="1898" y="3967"/>
                    <a:pt x="2120" y="3914"/>
                    <a:pt x="2311" y="3787"/>
                  </a:cubicBezTo>
                  <a:lnTo>
                    <a:pt x="2549" y="3668"/>
                  </a:lnTo>
                  <a:cubicBezTo>
                    <a:pt x="2644" y="3739"/>
                    <a:pt x="2740" y="3834"/>
                    <a:pt x="2835" y="3930"/>
                  </a:cubicBezTo>
                  <a:cubicBezTo>
                    <a:pt x="2620" y="4025"/>
                    <a:pt x="2430" y="4191"/>
                    <a:pt x="2311" y="4406"/>
                  </a:cubicBezTo>
                  <a:lnTo>
                    <a:pt x="1906" y="5096"/>
                  </a:lnTo>
                  <a:lnTo>
                    <a:pt x="2430" y="5406"/>
                  </a:lnTo>
                  <a:cubicBezTo>
                    <a:pt x="2625" y="5515"/>
                    <a:pt x="2841" y="5568"/>
                    <a:pt x="3055" y="5568"/>
                  </a:cubicBezTo>
                  <a:cubicBezTo>
                    <a:pt x="3495" y="5568"/>
                    <a:pt x="3928" y="5346"/>
                    <a:pt x="4168" y="4930"/>
                  </a:cubicBezTo>
                  <a:lnTo>
                    <a:pt x="4621" y="4144"/>
                  </a:lnTo>
                  <a:lnTo>
                    <a:pt x="4264" y="4025"/>
                  </a:lnTo>
                  <a:cubicBezTo>
                    <a:pt x="4145" y="4001"/>
                    <a:pt x="4026" y="3930"/>
                    <a:pt x="3906" y="3882"/>
                  </a:cubicBezTo>
                  <a:cubicBezTo>
                    <a:pt x="3383" y="3620"/>
                    <a:pt x="2954" y="3239"/>
                    <a:pt x="2620" y="2763"/>
                  </a:cubicBezTo>
                  <a:cubicBezTo>
                    <a:pt x="2311" y="2286"/>
                    <a:pt x="2120" y="1739"/>
                    <a:pt x="2073" y="1167"/>
                  </a:cubicBezTo>
                  <a:lnTo>
                    <a:pt x="2073" y="1143"/>
                  </a:lnTo>
                  <a:cubicBezTo>
                    <a:pt x="2049" y="834"/>
                    <a:pt x="1906" y="548"/>
                    <a:pt x="1668" y="334"/>
                  </a:cubicBezTo>
                  <a:cubicBezTo>
                    <a:pt x="1430" y="119"/>
                    <a:pt x="112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9"/>
            <p:cNvSpPr/>
            <p:nvPr/>
          </p:nvSpPr>
          <p:spPr>
            <a:xfrm>
              <a:off x="4204360" y="3193525"/>
              <a:ext cx="161943" cy="195166"/>
            </a:xfrm>
            <a:custGeom>
              <a:avLst/>
              <a:gdLst/>
              <a:ahLst/>
              <a:cxnLst/>
              <a:rect l="l" t="t" r="r" b="b"/>
              <a:pathLst>
                <a:path w="4621" h="5569" extrusionOk="0">
                  <a:moveTo>
                    <a:pt x="3811" y="0"/>
                  </a:moveTo>
                  <a:cubicBezTo>
                    <a:pt x="3501" y="0"/>
                    <a:pt x="3191" y="119"/>
                    <a:pt x="2953" y="334"/>
                  </a:cubicBezTo>
                  <a:cubicBezTo>
                    <a:pt x="2715" y="548"/>
                    <a:pt x="2572" y="834"/>
                    <a:pt x="2548" y="1143"/>
                  </a:cubicBezTo>
                  <a:lnTo>
                    <a:pt x="2548" y="1167"/>
                  </a:lnTo>
                  <a:cubicBezTo>
                    <a:pt x="2501" y="1739"/>
                    <a:pt x="2310" y="2286"/>
                    <a:pt x="2001" y="2763"/>
                  </a:cubicBezTo>
                  <a:cubicBezTo>
                    <a:pt x="1667" y="3239"/>
                    <a:pt x="1239" y="3620"/>
                    <a:pt x="715" y="3882"/>
                  </a:cubicBezTo>
                  <a:cubicBezTo>
                    <a:pt x="596" y="3930"/>
                    <a:pt x="477" y="4001"/>
                    <a:pt x="357" y="4025"/>
                  </a:cubicBezTo>
                  <a:lnTo>
                    <a:pt x="0" y="4144"/>
                  </a:lnTo>
                  <a:lnTo>
                    <a:pt x="453" y="4930"/>
                  </a:lnTo>
                  <a:cubicBezTo>
                    <a:pt x="693" y="5346"/>
                    <a:pt x="1126" y="5568"/>
                    <a:pt x="1566" y="5568"/>
                  </a:cubicBezTo>
                  <a:cubicBezTo>
                    <a:pt x="1780" y="5568"/>
                    <a:pt x="1996" y="5515"/>
                    <a:pt x="2191" y="5406"/>
                  </a:cubicBezTo>
                  <a:lnTo>
                    <a:pt x="2715" y="5096"/>
                  </a:lnTo>
                  <a:lnTo>
                    <a:pt x="2310" y="4406"/>
                  </a:lnTo>
                  <a:cubicBezTo>
                    <a:pt x="2191" y="4191"/>
                    <a:pt x="2001" y="4025"/>
                    <a:pt x="1786" y="3930"/>
                  </a:cubicBezTo>
                  <a:cubicBezTo>
                    <a:pt x="1882" y="3834"/>
                    <a:pt x="1977" y="3739"/>
                    <a:pt x="2072" y="3668"/>
                  </a:cubicBezTo>
                  <a:lnTo>
                    <a:pt x="2310" y="3787"/>
                  </a:lnTo>
                  <a:cubicBezTo>
                    <a:pt x="2501" y="3914"/>
                    <a:pt x="2723" y="3967"/>
                    <a:pt x="2942" y="3967"/>
                  </a:cubicBezTo>
                  <a:cubicBezTo>
                    <a:pt x="3051" y="3967"/>
                    <a:pt x="3160" y="3953"/>
                    <a:pt x="3263" y="3930"/>
                  </a:cubicBezTo>
                  <a:cubicBezTo>
                    <a:pt x="3596" y="3834"/>
                    <a:pt x="3882" y="3620"/>
                    <a:pt x="4049" y="3334"/>
                  </a:cubicBezTo>
                  <a:lnTo>
                    <a:pt x="4334" y="2810"/>
                  </a:lnTo>
                  <a:lnTo>
                    <a:pt x="3644" y="2405"/>
                  </a:lnTo>
                  <a:cubicBezTo>
                    <a:pt x="3430" y="2286"/>
                    <a:pt x="3191" y="2239"/>
                    <a:pt x="2953" y="2239"/>
                  </a:cubicBezTo>
                  <a:cubicBezTo>
                    <a:pt x="3001" y="2120"/>
                    <a:pt x="3025" y="2001"/>
                    <a:pt x="3072" y="1881"/>
                  </a:cubicBezTo>
                  <a:lnTo>
                    <a:pt x="3334" y="1881"/>
                  </a:lnTo>
                  <a:cubicBezTo>
                    <a:pt x="4049" y="1881"/>
                    <a:pt x="4620" y="1310"/>
                    <a:pt x="4620" y="619"/>
                  </a:cubicBezTo>
                  <a:lnTo>
                    <a:pt x="4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9"/>
            <p:cNvSpPr/>
            <p:nvPr/>
          </p:nvSpPr>
          <p:spPr>
            <a:xfrm>
              <a:off x="4130065" y="3054151"/>
              <a:ext cx="96023" cy="54285"/>
            </a:xfrm>
            <a:custGeom>
              <a:avLst/>
              <a:gdLst/>
              <a:ahLst/>
              <a:cxnLst/>
              <a:rect l="l" t="t" r="r" b="b"/>
              <a:pathLst>
                <a:path w="2740" h="1549" extrusionOk="0">
                  <a:moveTo>
                    <a:pt x="1" y="0"/>
                  </a:moveTo>
                  <a:lnTo>
                    <a:pt x="1382" y="1548"/>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9"/>
            <p:cNvSpPr/>
            <p:nvPr/>
          </p:nvSpPr>
          <p:spPr>
            <a:xfrm>
              <a:off x="4192655" y="3187672"/>
              <a:ext cx="72648" cy="91853"/>
            </a:xfrm>
            <a:custGeom>
              <a:avLst/>
              <a:gdLst/>
              <a:ahLst/>
              <a:cxnLst/>
              <a:rect l="l" t="t" r="r" b="b"/>
              <a:pathLst>
                <a:path w="2073" h="2621" extrusionOk="0">
                  <a:moveTo>
                    <a:pt x="739" y="0"/>
                  </a:moveTo>
                  <a:lnTo>
                    <a:pt x="1" y="834"/>
                  </a:lnTo>
                  <a:lnTo>
                    <a:pt x="1596" y="2620"/>
                  </a:lnTo>
                  <a:lnTo>
                    <a:pt x="2073" y="1477"/>
                  </a:lnTo>
                  <a:lnTo>
                    <a:pt x="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9"/>
            <p:cNvSpPr/>
            <p:nvPr/>
          </p:nvSpPr>
          <p:spPr>
            <a:xfrm>
              <a:off x="4095861" y="3067503"/>
              <a:ext cx="67637" cy="86806"/>
            </a:xfrm>
            <a:custGeom>
              <a:avLst/>
              <a:gdLst/>
              <a:ahLst/>
              <a:cxnLst/>
              <a:rect l="l" t="t" r="r" b="b"/>
              <a:pathLst>
                <a:path w="1930" h="2477" extrusionOk="0">
                  <a:moveTo>
                    <a:pt x="477" y="0"/>
                  </a:moveTo>
                  <a:lnTo>
                    <a:pt x="0" y="1143"/>
                  </a:lnTo>
                  <a:lnTo>
                    <a:pt x="1191" y="2477"/>
                  </a:lnTo>
                  <a:lnTo>
                    <a:pt x="1929" y="1643"/>
                  </a:lnTo>
                  <a:lnTo>
                    <a:pt x="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9"/>
            <p:cNvSpPr/>
            <p:nvPr/>
          </p:nvSpPr>
          <p:spPr>
            <a:xfrm>
              <a:off x="4090850" y="3067503"/>
              <a:ext cx="169443" cy="212022"/>
            </a:xfrm>
            <a:custGeom>
              <a:avLst/>
              <a:gdLst/>
              <a:ahLst/>
              <a:cxnLst/>
              <a:rect l="l" t="t" r="r" b="b"/>
              <a:pathLst>
                <a:path w="4835" h="6050" extrusionOk="0">
                  <a:moveTo>
                    <a:pt x="4359" y="0"/>
                  </a:moveTo>
                  <a:lnTo>
                    <a:pt x="0" y="4906"/>
                  </a:lnTo>
                  <a:lnTo>
                    <a:pt x="477" y="6049"/>
                  </a:lnTo>
                  <a:lnTo>
                    <a:pt x="4835" y="1143"/>
                  </a:lnTo>
                  <a:lnTo>
                    <a:pt x="43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59"/>
          <p:cNvGrpSpPr/>
          <p:nvPr/>
        </p:nvGrpSpPr>
        <p:grpSpPr>
          <a:xfrm>
            <a:off x="3176981" y="3033264"/>
            <a:ext cx="375612" cy="376453"/>
            <a:chOff x="3176981" y="3033264"/>
            <a:chExt cx="375612" cy="376453"/>
          </a:xfrm>
        </p:grpSpPr>
        <p:sp>
          <p:nvSpPr>
            <p:cNvPr id="1457" name="Google Shape;1457;p59"/>
            <p:cNvSpPr/>
            <p:nvPr/>
          </p:nvSpPr>
          <p:spPr>
            <a:xfrm>
              <a:off x="3261264" y="3033264"/>
              <a:ext cx="206205" cy="126898"/>
            </a:xfrm>
            <a:custGeom>
              <a:avLst/>
              <a:gdLst/>
              <a:ahLst/>
              <a:cxnLst/>
              <a:rect l="l" t="t" r="r" b="b"/>
              <a:pathLst>
                <a:path w="5884" h="3621" extrusionOk="0">
                  <a:moveTo>
                    <a:pt x="930" y="1"/>
                  </a:moveTo>
                  <a:lnTo>
                    <a:pt x="930" y="1096"/>
                  </a:lnTo>
                  <a:lnTo>
                    <a:pt x="739" y="1096"/>
                  </a:lnTo>
                  <a:cubicBezTo>
                    <a:pt x="334" y="1096"/>
                    <a:pt x="1" y="1430"/>
                    <a:pt x="1" y="1811"/>
                  </a:cubicBezTo>
                  <a:cubicBezTo>
                    <a:pt x="1" y="2216"/>
                    <a:pt x="334" y="2549"/>
                    <a:pt x="739" y="2549"/>
                  </a:cubicBezTo>
                  <a:lnTo>
                    <a:pt x="930" y="2549"/>
                  </a:lnTo>
                  <a:lnTo>
                    <a:pt x="930" y="3621"/>
                  </a:lnTo>
                  <a:lnTo>
                    <a:pt x="2216" y="3621"/>
                  </a:lnTo>
                  <a:cubicBezTo>
                    <a:pt x="2204" y="3097"/>
                    <a:pt x="2573" y="2835"/>
                    <a:pt x="2942" y="2835"/>
                  </a:cubicBezTo>
                  <a:cubicBezTo>
                    <a:pt x="3311" y="2835"/>
                    <a:pt x="3680" y="3097"/>
                    <a:pt x="3668" y="3621"/>
                  </a:cubicBezTo>
                  <a:lnTo>
                    <a:pt x="4954" y="3621"/>
                  </a:lnTo>
                  <a:lnTo>
                    <a:pt x="4954" y="2549"/>
                  </a:lnTo>
                  <a:lnTo>
                    <a:pt x="5145" y="2549"/>
                  </a:lnTo>
                  <a:cubicBezTo>
                    <a:pt x="5550" y="2549"/>
                    <a:pt x="5883" y="2216"/>
                    <a:pt x="5883" y="1811"/>
                  </a:cubicBezTo>
                  <a:cubicBezTo>
                    <a:pt x="5883" y="1430"/>
                    <a:pt x="5550" y="1096"/>
                    <a:pt x="5145" y="1096"/>
                  </a:cubicBezTo>
                  <a:lnTo>
                    <a:pt x="4954" y="1096"/>
                  </a:lnTo>
                  <a:lnTo>
                    <a:pt x="4954" y="1"/>
                  </a:lnTo>
                  <a:lnTo>
                    <a:pt x="3668" y="1"/>
                  </a:lnTo>
                  <a:cubicBezTo>
                    <a:pt x="3680" y="525"/>
                    <a:pt x="3311" y="787"/>
                    <a:pt x="2942" y="787"/>
                  </a:cubicBezTo>
                  <a:cubicBezTo>
                    <a:pt x="2573" y="787"/>
                    <a:pt x="2204" y="525"/>
                    <a:pt x="2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9"/>
            <p:cNvSpPr/>
            <p:nvPr/>
          </p:nvSpPr>
          <p:spPr>
            <a:xfrm>
              <a:off x="3176981" y="3097537"/>
              <a:ext cx="176136" cy="312181"/>
            </a:xfrm>
            <a:custGeom>
              <a:avLst/>
              <a:gdLst/>
              <a:ahLst/>
              <a:cxnLst/>
              <a:rect l="l" t="t" r="r" b="b"/>
              <a:pathLst>
                <a:path w="5026" h="8908" extrusionOk="0">
                  <a:moveTo>
                    <a:pt x="1" y="0"/>
                  </a:moveTo>
                  <a:lnTo>
                    <a:pt x="1" y="5049"/>
                  </a:lnTo>
                  <a:lnTo>
                    <a:pt x="2287" y="6930"/>
                  </a:lnTo>
                  <a:lnTo>
                    <a:pt x="2287" y="8907"/>
                  </a:lnTo>
                  <a:lnTo>
                    <a:pt x="5025" y="8907"/>
                  </a:lnTo>
                  <a:lnTo>
                    <a:pt x="5025" y="5835"/>
                  </a:lnTo>
                  <a:cubicBezTo>
                    <a:pt x="5025" y="4978"/>
                    <a:pt x="4621" y="4192"/>
                    <a:pt x="3930" y="3739"/>
                  </a:cubicBezTo>
                  <a:lnTo>
                    <a:pt x="2192" y="2572"/>
                  </a:lnTo>
                  <a:lnTo>
                    <a:pt x="2192" y="3787"/>
                  </a:lnTo>
                  <a:lnTo>
                    <a:pt x="3311" y="4644"/>
                  </a:lnTo>
                  <a:lnTo>
                    <a:pt x="2930" y="5144"/>
                  </a:lnTo>
                  <a:lnTo>
                    <a:pt x="1572" y="4097"/>
                  </a:lnTo>
                  <a:lnTo>
                    <a:pt x="1572" y="1263"/>
                  </a:lnTo>
                  <a:cubicBezTo>
                    <a:pt x="1572" y="548"/>
                    <a:pt x="1001"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9"/>
            <p:cNvSpPr/>
            <p:nvPr/>
          </p:nvSpPr>
          <p:spPr>
            <a:xfrm>
              <a:off x="3375616" y="3097537"/>
              <a:ext cx="176977" cy="312181"/>
            </a:xfrm>
            <a:custGeom>
              <a:avLst/>
              <a:gdLst/>
              <a:ahLst/>
              <a:cxnLst/>
              <a:rect l="l" t="t" r="r" b="b"/>
              <a:pathLst>
                <a:path w="5050" h="8908" extrusionOk="0">
                  <a:moveTo>
                    <a:pt x="4716" y="0"/>
                  </a:moveTo>
                  <a:cubicBezTo>
                    <a:pt x="4025" y="0"/>
                    <a:pt x="3454" y="548"/>
                    <a:pt x="3454" y="1239"/>
                  </a:cubicBezTo>
                  <a:lnTo>
                    <a:pt x="3454" y="4097"/>
                  </a:lnTo>
                  <a:lnTo>
                    <a:pt x="3477" y="4097"/>
                  </a:lnTo>
                  <a:lnTo>
                    <a:pt x="2096" y="5144"/>
                  </a:lnTo>
                  <a:lnTo>
                    <a:pt x="1715" y="4644"/>
                  </a:lnTo>
                  <a:lnTo>
                    <a:pt x="2834" y="3787"/>
                  </a:lnTo>
                  <a:lnTo>
                    <a:pt x="2834" y="2572"/>
                  </a:lnTo>
                  <a:lnTo>
                    <a:pt x="1120" y="3739"/>
                  </a:lnTo>
                  <a:cubicBezTo>
                    <a:pt x="405" y="4192"/>
                    <a:pt x="0" y="4978"/>
                    <a:pt x="0" y="5835"/>
                  </a:cubicBezTo>
                  <a:lnTo>
                    <a:pt x="0" y="8907"/>
                  </a:lnTo>
                  <a:lnTo>
                    <a:pt x="2763" y="8907"/>
                  </a:lnTo>
                  <a:lnTo>
                    <a:pt x="2763" y="6930"/>
                  </a:lnTo>
                  <a:lnTo>
                    <a:pt x="5049" y="5025"/>
                  </a:lnTo>
                  <a:lnTo>
                    <a:pt x="5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59"/>
          <p:cNvGrpSpPr/>
          <p:nvPr/>
        </p:nvGrpSpPr>
        <p:grpSpPr>
          <a:xfrm>
            <a:off x="2362430" y="3067293"/>
            <a:ext cx="375612" cy="308396"/>
            <a:chOff x="2362430" y="3067293"/>
            <a:chExt cx="375612" cy="308396"/>
          </a:xfrm>
        </p:grpSpPr>
        <p:sp>
          <p:nvSpPr>
            <p:cNvPr id="1461" name="Google Shape;1461;p59"/>
            <p:cNvSpPr/>
            <p:nvPr/>
          </p:nvSpPr>
          <p:spPr>
            <a:xfrm>
              <a:off x="2561906" y="3067293"/>
              <a:ext cx="176136" cy="307870"/>
            </a:xfrm>
            <a:custGeom>
              <a:avLst/>
              <a:gdLst/>
              <a:ahLst/>
              <a:cxnLst/>
              <a:rect l="l" t="t" r="r" b="b"/>
              <a:pathLst>
                <a:path w="5026" h="8785" extrusionOk="0">
                  <a:moveTo>
                    <a:pt x="2194" y="0"/>
                  </a:moveTo>
                  <a:cubicBezTo>
                    <a:pt x="1560" y="0"/>
                    <a:pt x="929" y="423"/>
                    <a:pt x="881" y="1268"/>
                  </a:cubicBezTo>
                  <a:lnTo>
                    <a:pt x="0" y="1268"/>
                  </a:lnTo>
                  <a:lnTo>
                    <a:pt x="0" y="2983"/>
                  </a:lnTo>
                  <a:cubicBezTo>
                    <a:pt x="72" y="2968"/>
                    <a:pt x="146" y="2960"/>
                    <a:pt x="222" y="2960"/>
                  </a:cubicBezTo>
                  <a:cubicBezTo>
                    <a:pt x="500" y="2960"/>
                    <a:pt x="790" y="3063"/>
                    <a:pt x="977" y="3269"/>
                  </a:cubicBezTo>
                  <a:cubicBezTo>
                    <a:pt x="1382" y="3697"/>
                    <a:pt x="1382" y="4364"/>
                    <a:pt x="977" y="4769"/>
                  </a:cubicBezTo>
                  <a:lnTo>
                    <a:pt x="0" y="5769"/>
                  </a:lnTo>
                  <a:lnTo>
                    <a:pt x="0" y="7508"/>
                  </a:lnTo>
                  <a:lnTo>
                    <a:pt x="881" y="7508"/>
                  </a:lnTo>
                  <a:cubicBezTo>
                    <a:pt x="929" y="8362"/>
                    <a:pt x="1556" y="8785"/>
                    <a:pt x="2185" y="8785"/>
                  </a:cubicBezTo>
                  <a:cubicBezTo>
                    <a:pt x="2818" y="8785"/>
                    <a:pt x="3453" y="8356"/>
                    <a:pt x="3501" y="7508"/>
                  </a:cubicBezTo>
                  <a:lnTo>
                    <a:pt x="5025" y="7508"/>
                  </a:lnTo>
                  <a:lnTo>
                    <a:pt x="5025" y="5079"/>
                  </a:lnTo>
                  <a:lnTo>
                    <a:pt x="4620" y="5079"/>
                  </a:lnTo>
                  <a:cubicBezTo>
                    <a:pt x="3715" y="5055"/>
                    <a:pt x="3715" y="3745"/>
                    <a:pt x="4620" y="3721"/>
                  </a:cubicBezTo>
                  <a:lnTo>
                    <a:pt x="5025" y="3721"/>
                  </a:lnTo>
                  <a:lnTo>
                    <a:pt x="5025" y="1268"/>
                  </a:lnTo>
                  <a:lnTo>
                    <a:pt x="3525" y="1268"/>
                  </a:lnTo>
                  <a:cubicBezTo>
                    <a:pt x="3465" y="423"/>
                    <a:pt x="2828" y="0"/>
                    <a:pt x="2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9"/>
            <p:cNvSpPr/>
            <p:nvPr/>
          </p:nvSpPr>
          <p:spPr>
            <a:xfrm>
              <a:off x="2514315" y="3193315"/>
              <a:ext cx="72648" cy="56142"/>
            </a:xfrm>
            <a:custGeom>
              <a:avLst/>
              <a:gdLst/>
              <a:ahLst/>
              <a:cxnLst/>
              <a:rect l="l" t="t" r="r" b="b"/>
              <a:pathLst>
                <a:path w="2073" h="1602" extrusionOk="0">
                  <a:moveTo>
                    <a:pt x="477" y="0"/>
                  </a:moveTo>
                  <a:cubicBezTo>
                    <a:pt x="364" y="0"/>
                    <a:pt x="251" y="42"/>
                    <a:pt x="168" y="125"/>
                  </a:cubicBezTo>
                  <a:cubicBezTo>
                    <a:pt x="1" y="292"/>
                    <a:pt x="1" y="578"/>
                    <a:pt x="168" y="744"/>
                  </a:cubicBezTo>
                  <a:lnTo>
                    <a:pt x="1025" y="1602"/>
                  </a:lnTo>
                  <a:lnTo>
                    <a:pt x="1906" y="744"/>
                  </a:lnTo>
                  <a:cubicBezTo>
                    <a:pt x="2073" y="578"/>
                    <a:pt x="2073" y="292"/>
                    <a:pt x="1906" y="125"/>
                  </a:cubicBezTo>
                  <a:cubicBezTo>
                    <a:pt x="1823" y="42"/>
                    <a:pt x="1710" y="0"/>
                    <a:pt x="1596" y="0"/>
                  </a:cubicBezTo>
                  <a:cubicBezTo>
                    <a:pt x="1483" y="0"/>
                    <a:pt x="1370" y="42"/>
                    <a:pt x="1287" y="125"/>
                  </a:cubicBezTo>
                  <a:lnTo>
                    <a:pt x="1025" y="387"/>
                  </a:lnTo>
                  <a:lnTo>
                    <a:pt x="787" y="125"/>
                  </a:lnTo>
                  <a:cubicBezTo>
                    <a:pt x="703" y="42"/>
                    <a:pt x="590"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9"/>
            <p:cNvSpPr/>
            <p:nvPr/>
          </p:nvSpPr>
          <p:spPr>
            <a:xfrm>
              <a:off x="2362430" y="3067503"/>
              <a:ext cx="176977" cy="308186"/>
            </a:xfrm>
            <a:custGeom>
              <a:avLst/>
              <a:gdLst/>
              <a:ahLst/>
              <a:cxnLst/>
              <a:rect l="l" t="t" r="r" b="b"/>
              <a:pathLst>
                <a:path w="5050" h="8794" extrusionOk="0">
                  <a:moveTo>
                    <a:pt x="2838" y="0"/>
                  </a:moveTo>
                  <a:cubicBezTo>
                    <a:pt x="2203" y="0"/>
                    <a:pt x="1572" y="429"/>
                    <a:pt x="1525" y="1286"/>
                  </a:cubicBezTo>
                  <a:lnTo>
                    <a:pt x="1" y="1286"/>
                  </a:lnTo>
                  <a:lnTo>
                    <a:pt x="1" y="3715"/>
                  </a:lnTo>
                  <a:lnTo>
                    <a:pt x="429" y="3715"/>
                  </a:lnTo>
                  <a:cubicBezTo>
                    <a:pt x="1334" y="3739"/>
                    <a:pt x="1334" y="5049"/>
                    <a:pt x="429" y="5096"/>
                  </a:cubicBezTo>
                  <a:lnTo>
                    <a:pt x="1" y="5096"/>
                  </a:lnTo>
                  <a:lnTo>
                    <a:pt x="1" y="7526"/>
                  </a:lnTo>
                  <a:lnTo>
                    <a:pt x="1525" y="7526"/>
                  </a:lnTo>
                  <a:cubicBezTo>
                    <a:pt x="1584" y="8371"/>
                    <a:pt x="2221" y="8794"/>
                    <a:pt x="2855" y="8794"/>
                  </a:cubicBezTo>
                  <a:cubicBezTo>
                    <a:pt x="3489" y="8794"/>
                    <a:pt x="4121" y="8371"/>
                    <a:pt x="4168" y="7526"/>
                  </a:cubicBezTo>
                  <a:lnTo>
                    <a:pt x="5049" y="7526"/>
                  </a:lnTo>
                  <a:lnTo>
                    <a:pt x="5049" y="5763"/>
                  </a:lnTo>
                  <a:lnTo>
                    <a:pt x="4073" y="4763"/>
                  </a:lnTo>
                  <a:cubicBezTo>
                    <a:pt x="3644" y="4382"/>
                    <a:pt x="3644" y="3668"/>
                    <a:pt x="4073" y="3287"/>
                  </a:cubicBezTo>
                  <a:lnTo>
                    <a:pt x="4073" y="3263"/>
                  </a:lnTo>
                  <a:cubicBezTo>
                    <a:pt x="4255" y="3080"/>
                    <a:pt x="4521" y="2968"/>
                    <a:pt x="4796" y="2968"/>
                  </a:cubicBezTo>
                  <a:cubicBezTo>
                    <a:pt x="4881" y="2968"/>
                    <a:pt x="4966" y="2978"/>
                    <a:pt x="5049" y="3001"/>
                  </a:cubicBezTo>
                  <a:lnTo>
                    <a:pt x="5049" y="1286"/>
                  </a:lnTo>
                  <a:lnTo>
                    <a:pt x="4168" y="1286"/>
                  </a:lnTo>
                  <a:cubicBezTo>
                    <a:pt x="4109" y="429"/>
                    <a:pt x="3472" y="0"/>
                    <a:pt x="28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59"/>
          <p:cNvGrpSpPr/>
          <p:nvPr/>
        </p:nvGrpSpPr>
        <p:grpSpPr>
          <a:xfrm>
            <a:off x="1605458" y="3034105"/>
            <a:ext cx="284635" cy="375612"/>
            <a:chOff x="1605458" y="3034105"/>
            <a:chExt cx="284635" cy="375612"/>
          </a:xfrm>
        </p:grpSpPr>
        <p:sp>
          <p:nvSpPr>
            <p:cNvPr id="1465" name="Google Shape;1465;p59"/>
            <p:cNvSpPr/>
            <p:nvPr/>
          </p:nvSpPr>
          <p:spPr>
            <a:xfrm>
              <a:off x="1853332" y="3175161"/>
              <a:ext cx="19240" cy="27580"/>
            </a:xfrm>
            <a:custGeom>
              <a:avLst/>
              <a:gdLst/>
              <a:ahLst/>
              <a:cxnLst/>
              <a:rect l="l" t="t" r="r" b="b"/>
              <a:pathLst>
                <a:path w="549" h="787" extrusionOk="0">
                  <a:moveTo>
                    <a:pt x="1" y="0"/>
                  </a:moveTo>
                  <a:lnTo>
                    <a:pt x="1" y="786"/>
                  </a:lnTo>
                  <a:lnTo>
                    <a:pt x="144" y="786"/>
                  </a:lnTo>
                  <a:cubicBezTo>
                    <a:pt x="382" y="786"/>
                    <a:pt x="549" y="619"/>
                    <a:pt x="549" y="405"/>
                  </a:cubicBezTo>
                  <a:cubicBezTo>
                    <a:pt x="549" y="191"/>
                    <a:pt x="382"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9"/>
            <p:cNvSpPr/>
            <p:nvPr/>
          </p:nvSpPr>
          <p:spPr>
            <a:xfrm>
              <a:off x="1834968" y="3221876"/>
              <a:ext cx="37603" cy="59296"/>
            </a:xfrm>
            <a:custGeom>
              <a:avLst/>
              <a:gdLst/>
              <a:ahLst/>
              <a:cxnLst/>
              <a:rect l="l" t="t" r="r" b="b"/>
              <a:pathLst>
                <a:path w="1073" h="1692" extrusionOk="0">
                  <a:moveTo>
                    <a:pt x="1073" y="1"/>
                  </a:moveTo>
                  <a:cubicBezTo>
                    <a:pt x="953" y="48"/>
                    <a:pt x="811" y="96"/>
                    <a:pt x="668" y="96"/>
                  </a:cubicBezTo>
                  <a:lnTo>
                    <a:pt x="525" y="96"/>
                  </a:lnTo>
                  <a:cubicBezTo>
                    <a:pt x="501" y="668"/>
                    <a:pt x="310" y="1215"/>
                    <a:pt x="1" y="1692"/>
                  </a:cubicBezTo>
                  <a:lnTo>
                    <a:pt x="1073" y="1692"/>
                  </a:lnTo>
                  <a:lnTo>
                    <a:pt x="1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9"/>
            <p:cNvSpPr/>
            <p:nvPr/>
          </p:nvSpPr>
          <p:spPr>
            <a:xfrm>
              <a:off x="1622175" y="3034105"/>
              <a:ext cx="250397" cy="121887"/>
            </a:xfrm>
            <a:custGeom>
              <a:avLst/>
              <a:gdLst/>
              <a:ahLst/>
              <a:cxnLst/>
              <a:rect l="l" t="t" r="r" b="b"/>
              <a:pathLst>
                <a:path w="7145" h="3478" extrusionOk="0">
                  <a:moveTo>
                    <a:pt x="2525" y="1"/>
                  </a:moveTo>
                  <a:cubicBezTo>
                    <a:pt x="1143" y="1"/>
                    <a:pt x="0" y="1120"/>
                    <a:pt x="0" y="2501"/>
                  </a:cubicBezTo>
                  <a:lnTo>
                    <a:pt x="0" y="3477"/>
                  </a:lnTo>
                  <a:cubicBezTo>
                    <a:pt x="119" y="3430"/>
                    <a:pt x="262" y="3406"/>
                    <a:pt x="405" y="3406"/>
                  </a:cubicBezTo>
                  <a:lnTo>
                    <a:pt x="548" y="3406"/>
                  </a:lnTo>
                  <a:lnTo>
                    <a:pt x="548" y="2501"/>
                  </a:lnTo>
                  <a:lnTo>
                    <a:pt x="6597" y="2501"/>
                  </a:lnTo>
                  <a:lnTo>
                    <a:pt x="6597" y="3406"/>
                  </a:lnTo>
                  <a:lnTo>
                    <a:pt x="6764" y="3406"/>
                  </a:lnTo>
                  <a:cubicBezTo>
                    <a:pt x="6883" y="3406"/>
                    <a:pt x="7025" y="3430"/>
                    <a:pt x="7145" y="3477"/>
                  </a:cubicBezTo>
                  <a:lnTo>
                    <a:pt x="7145" y="2501"/>
                  </a:lnTo>
                  <a:cubicBezTo>
                    <a:pt x="7145" y="1120"/>
                    <a:pt x="6001" y="1"/>
                    <a:pt x="46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9"/>
            <p:cNvSpPr/>
            <p:nvPr/>
          </p:nvSpPr>
          <p:spPr>
            <a:xfrm>
              <a:off x="1622175" y="3175161"/>
              <a:ext cx="19205" cy="27580"/>
            </a:xfrm>
            <a:custGeom>
              <a:avLst/>
              <a:gdLst/>
              <a:ahLst/>
              <a:cxnLst/>
              <a:rect l="l" t="t" r="r" b="b"/>
              <a:pathLst>
                <a:path w="548" h="787" extrusionOk="0">
                  <a:moveTo>
                    <a:pt x="405" y="0"/>
                  </a:moveTo>
                  <a:cubicBezTo>
                    <a:pt x="191" y="0"/>
                    <a:pt x="0" y="191"/>
                    <a:pt x="0" y="405"/>
                  </a:cubicBezTo>
                  <a:cubicBezTo>
                    <a:pt x="0" y="619"/>
                    <a:pt x="191" y="786"/>
                    <a:pt x="405" y="786"/>
                  </a:cubicBezTo>
                  <a:lnTo>
                    <a:pt x="548" y="786"/>
                  </a:lnTo>
                  <a:lnTo>
                    <a:pt x="5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9"/>
            <p:cNvSpPr/>
            <p:nvPr/>
          </p:nvSpPr>
          <p:spPr>
            <a:xfrm>
              <a:off x="1622175" y="3221876"/>
              <a:ext cx="37568" cy="59296"/>
            </a:xfrm>
            <a:custGeom>
              <a:avLst/>
              <a:gdLst/>
              <a:ahLst/>
              <a:cxnLst/>
              <a:rect l="l" t="t" r="r" b="b"/>
              <a:pathLst>
                <a:path w="1072" h="1692" extrusionOk="0">
                  <a:moveTo>
                    <a:pt x="0" y="1"/>
                  </a:moveTo>
                  <a:lnTo>
                    <a:pt x="0" y="1692"/>
                  </a:lnTo>
                  <a:lnTo>
                    <a:pt x="1072" y="1692"/>
                  </a:lnTo>
                  <a:cubicBezTo>
                    <a:pt x="762" y="1215"/>
                    <a:pt x="572" y="668"/>
                    <a:pt x="548" y="96"/>
                  </a:cubicBezTo>
                  <a:lnTo>
                    <a:pt x="405" y="96"/>
                  </a:lnTo>
                  <a:cubicBezTo>
                    <a:pt x="262" y="96"/>
                    <a:pt x="119" y="4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9"/>
            <p:cNvSpPr/>
            <p:nvPr/>
          </p:nvSpPr>
          <p:spPr>
            <a:xfrm>
              <a:off x="1712310" y="3327888"/>
              <a:ext cx="70125" cy="29228"/>
            </a:xfrm>
            <a:custGeom>
              <a:avLst/>
              <a:gdLst/>
              <a:ahLst/>
              <a:cxnLst/>
              <a:rect l="l" t="t" r="r" b="b"/>
              <a:pathLst>
                <a:path w="2001" h="834" extrusionOk="0">
                  <a:moveTo>
                    <a:pt x="0" y="0"/>
                  </a:moveTo>
                  <a:lnTo>
                    <a:pt x="0" y="286"/>
                  </a:lnTo>
                  <a:cubicBezTo>
                    <a:pt x="0" y="596"/>
                    <a:pt x="238" y="834"/>
                    <a:pt x="572" y="834"/>
                  </a:cubicBezTo>
                  <a:lnTo>
                    <a:pt x="1453" y="834"/>
                  </a:lnTo>
                  <a:cubicBezTo>
                    <a:pt x="1762" y="834"/>
                    <a:pt x="2001" y="596"/>
                    <a:pt x="2001" y="286"/>
                  </a:cubicBezTo>
                  <a:lnTo>
                    <a:pt x="2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9"/>
            <p:cNvSpPr/>
            <p:nvPr/>
          </p:nvSpPr>
          <p:spPr>
            <a:xfrm>
              <a:off x="1605458" y="3327888"/>
              <a:ext cx="284635" cy="81830"/>
            </a:xfrm>
            <a:custGeom>
              <a:avLst/>
              <a:gdLst/>
              <a:ahLst/>
              <a:cxnLst/>
              <a:rect l="l" t="t" r="r" b="b"/>
              <a:pathLst>
                <a:path w="8122" h="2335" extrusionOk="0">
                  <a:moveTo>
                    <a:pt x="1620" y="0"/>
                  </a:moveTo>
                  <a:cubicBezTo>
                    <a:pt x="715" y="0"/>
                    <a:pt x="1" y="715"/>
                    <a:pt x="1" y="1620"/>
                  </a:cubicBezTo>
                  <a:lnTo>
                    <a:pt x="1" y="2334"/>
                  </a:lnTo>
                  <a:lnTo>
                    <a:pt x="8122" y="2334"/>
                  </a:lnTo>
                  <a:lnTo>
                    <a:pt x="8122" y="1620"/>
                  </a:lnTo>
                  <a:cubicBezTo>
                    <a:pt x="8122" y="715"/>
                    <a:pt x="7383" y="0"/>
                    <a:pt x="6478" y="0"/>
                  </a:cubicBezTo>
                  <a:lnTo>
                    <a:pt x="5693" y="0"/>
                  </a:lnTo>
                  <a:lnTo>
                    <a:pt x="5693" y="286"/>
                  </a:lnTo>
                  <a:cubicBezTo>
                    <a:pt x="5693" y="929"/>
                    <a:pt x="5145" y="1477"/>
                    <a:pt x="4502" y="1477"/>
                  </a:cubicBezTo>
                  <a:lnTo>
                    <a:pt x="3621" y="1477"/>
                  </a:lnTo>
                  <a:cubicBezTo>
                    <a:pt x="2954" y="1477"/>
                    <a:pt x="2406" y="929"/>
                    <a:pt x="2406" y="286"/>
                  </a:cubicBezTo>
                  <a:lnTo>
                    <a:pt x="2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9"/>
            <p:cNvSpPr/>
            <p:nvPr/>
          </p:nvSpPr>
          <p:spPr>
            <a:xfrm>
              <a:off x="1663072" y="3144287"/>
              <a:ext cx="168601" cy="161102"/>
            </a:xfrm>
            <a:custGeom>
              <a:avLst/>
              <a:gdLst/>
              <a:ahLst/>
              <a:cxnLst/>
              <a:rect l="l" t="t" r="r" b="b"/>
              <a:pathLst>
                <a:path w="4811" h="4597" extrusionOk="0">
                  <a:moveTo>
                    <a:pt x="1572" y="953"/>
                  </a:moveTo>
                  <a:lnTo>
                    <a:pt x="1572" y="1572"/>
                  </a:lnTo>
                  <a:lnTo>
                    <a:pt x="929" y="1572"/>
                  </a:lnTo>
                  <a:lnTo>
                    <a:pt x="929" y="953"/>
                  </a:lnTo>
                  <a:close/>
                  <a:moveTo>
                    <a:pt x="3882" y="953"/>
                  </a:moveTo>
                  <a:lnTo>
                    <a:pt x="3882" y="1572"/>
                  </a:lnTo>
                  <a:lnTo>
                    <a:pt x="3263" y="1572"/>
                  </a:lnTo>
                  <a:lnTo>
                    <a:pt x="3263" y="953"/>
                  </a:lnTo>
                  <a:close/>
                  <a:moveTo>
                    <a:pt x="0" y="0"/>
                  </a:moveTo>
                  <a:lnTo>
                    <a:pt x="0" y="2191"/>
                  </a:lnTo>
                  <a:cubicBezTo>
                    <a:pt x="0" y="3525"/>
                    <a:pt x="1072" y="4596"/>
                    <a:pt x="2405" y="4596"/>
                  </a:cubicBezTo>
                  <a:cubicBezTo>
                    <a:pt x="3739" y="4596"/>
                    <a:pt x="4811" y="3525"/>
                    <a:pt x="4811" y="2191"/>
                  </a:cubicBezTo>
                  <a:lnTo>
                    <a:pt x="48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59"/>
          <p:cNvGrpSpPr/>
          <p:nvPr/>
        </p:nvGrpSpPr>
        <p:grpSpPr>
          <a:xfrm>
            <a:off x="8048411" y="2439041"/>
            <a:ext cx="375612" cy="375612"/>
            <a:chOff x="8048411" y="2439041"/>
            <a:chExt cx="375612" cy="375612"/>
          </a:xfrm>
        </p:grpSpPr>
        <p:sp>
          <p:nvSpPr>
            <p:cNvPr id="1474" name="Google Shape;1474;p59"/>
            <p:cNvSpPr/>
            <p:nvPr/>
          </p:nvSpPr>
          <p:spPr>
            <a:xfrm>
              <a:off x="8200296" y="2530018"/>
              <a:ext cx="72648" cy="55126"/>
            </a:xfrm>
            <a:custGeom>
              <a:avLst/>
              <a:gdLst/>
              <a:ahLst/>
              <a:cxnLst/>
              <a:rect l="l" t="t" r="r" b="b"/>
              <a:pathLst>
                <a:path w="2073" h="1573" extrusionOk="0">
                  <a:moveTo>
                    <a:pt x="144" y="1"/>
                  </a:moveTo>
                  <a:lnTo>
                    <a:pt x="1" y="406"/>
                  </a:lnTo>
                  <a:lnTo>
                    <a:pt x="1025" y="1572"/>
                  </a:lnTo>
                  <a:lnTo>
                    <a:pt x="2073" y="406"/>
                  </a:lnTo>
                  <a:lnTo>
                    <a:pt x="19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9"/>
            <p:cNvSpPr/>
            <p:nvPr/>
          </p:nvSpPr>
          <p:spPr>
            <a:xfrm>
              <a:off x="8048411" y="2439041"/>
              <a:ext cx="375612" cy="375612"/>
            </a:xfrm>
            <a:custGeom>
              <a:avLst/>
              <a:gdLst/>
              <a:ahLst/>
              <a:cxnLst/>
              <a:rect l="l" t="t" r="r" b="b"/>
              <a:pathLst>
                <a:path w="10718" h="10718" extrusionOk="0">
                  <a:moveTo>
                    <a:pt x="6669" y="1978"/>
                  </a:moveTo>
                  <a:lnTo>
                    <a:pt x="7121" y="3121"/>
                  </a:lnTo>
                  <a:lnTo>
                    <a:pt x="5788" y="4645"/>
                  </a:lnTo>
                  <a:lnTo>
                    <a:pt x="7026" y="6026"/>
                  </a:lnTo>
                  <a:lnTo>
                    <a:pt x="6550" y="6455"/>
                  </a:lnTo>
                  <a:lnTo>
                    <a:pt x="5359" y="5121"/>
                  </a:lnTo>
                  <a:lnTo>
                    <a:pt x="4168" y="6455"/>
                  </a:lnTo>
                  <a:lnTo>
                    <a:pt x="3692" y="6026"/>
                  </a:lnTo>
                  <a:lnTo>
                    <a:pt x="4930" y="4645"/>
                  </a:lnTo>
                  <a:lnTo>
                    <a:pt x="3597" y="3121"/>
                  </a:lnTo>
                  <a:lnTo>
                    <a:pt x="4073" y="1978"/>
                  </a:lnTo>
                  <a:close/>
                  <a:moveTo>
                    <a:pt x="1" y="1"/>
                  </a:moveTo>
                  <a:lnTo>
                    <a:pt x="1" y="10717"/>
                  </a:lnTo>
                  <a:lnTo>
                    <a:pt x="620" y="10717"/>
                  </a:lnTo>
                  <a:lnTo>
                    <a:pt x="620" y="7884"/>
                  </a:lnTo>
                  <a:lnTo>
                    <a:pt x="10098" y="7884"/>
                  </a:lnTo>
                  <a:lnTo>
                    <a:pt x="10098" y="10717"/>
                  </a:lnTo>
                  <a:lnTo>
                    <a:pt x="10717" y="10717"/>
                  </a:lnTo>
                  <a:lnTo>
                    <a:pt x="10717" y="1"/>
                  </a:lnTo>
                  <a:lnTo>
                    <a:pt x="10098" y="1"/>
                  </a:lnTo>
                  <a:lnTo>
                    <a:pt x="10098" y="501"/>
                  </a:lnTo>
                  <a:lnTo>
                    <a:pt x="620" y="501"/>
                  </a:lnTo>
                  <a:lnTo>
                    <a:pt x="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59"/>
          <p:cNvGrpSpPr/>
          <p:nvPr/>
        </p:nvGrpSpPr>
        <p:grpSpPr>
          <a:xfrm>
            <a:off x="7246407" y="2449905"/>
            <a:ext cx="331350" cy="375612"/>
            <a:chOff x="7246407" y="2449905"/>
            <a:chExt cx="331350" cy="375612"/>
          </a:xfrm>
        </p:grpSpPr>
        <p:sp>
          <p:nvSpPr>
            <p:cNvPr id="1477" name="Google Shape;1477;p59"/>
            <p:cNvSpPr/>
            <p:nvPr/>
          </p:nvSpPr>
          <p:spPr>
            <a:xfrm>
              <a:off x="7370746" y="2517507"/>
              <a:ext cx="82636" cy="148591"/>
            </a:xfrm>
            <a:custGeom>
              <a:avLst/>
              <a:gdLst/>
              <a:ahLst/>
              <a:cxnLst/>
              <a:rect l="l" t="t" r="r" b="b"/>
              <a:pathLst>
                <a:path w="2358" h="4240" extrusionOk="0">
                  <a:moveTo>
                    <a:pt x="1179" y="1"/>
                  </a:moveTo>
                  <a:cubicBezTo>
                    <a:pt x="1042" y="1"/>
                    <a:pt x="905" y="96"/>
                    <a:pt x="905" y="286"/>
                  </a:cubicBezTo>
                  <a:lnTo>
                    <a:pt x="905" y="763"/>
                  </a:lnTo>
                  <a:lnTo>
                    <a:pt x="0" y="763"/>
                  </a:lnTo>
                  <a:lnTo>
                    <a:pt x="0" y="1239"/>
                  </a:lnTo>
                  <a:cubicBezTo>
                    <a:pt x="858" y="1501"/>
                    <a:pt x="858" y="2739"/>
                    <a:pt x="0" y="3001"/>
                  </a:cubicBezTo>
                  <a:lnTo>
                    <a:pt x="0" y="3477"/>
                  </a:lnTo>
                  <a:lnTo>
                    <a:pt x="905" y="3477"/>
                  </a:lnTo>
                  <a:lnTo>
                    <a:pt x="905" y="3954"/>
                  </a:lnTo>
                  <a:cubicBezTo>
                    <a:pt x="905" y="4144"/>
                    <a:pt x="1042" y="4239"/>
                    <a:pt x="1179" y="4239"/>
                  </a:cubicBezTo>
                  <a:cubicBezTo>
                    <a:pt x="1316" y="4239"/>
                    <a:pt x="1453" y="4144"/>
                    <a:pt x="1453" y="3954"/>
                  </a:cubicBezTo>
                  <a:lnTo>
                    <a:pt x="1453" y="3477"/>
                  </a:lnTo>
                  <a:lnTo>
                    <a:pt x="2358" y="3477"/>
                  </a:lnTo>
                  <a:lnTo>
                    <a:pt x="2358" y="3001"/>
                  </a:lnTo>
                  <a:cubicBezTo>
                    <a:pt x="1501" y="2739"/>
                    <a:pt x="1501" y="1501"/>
                    <a:pt x="2358" y="1239"/>
                  </a:cubicBezTo>
                  <a:lnTo>
                    <a:pt x="2358" y="763"/>
                  </a:lnTo>
                  <a:lnTo>
                    <a:pt x="1453" y="763"/>
                  </a:lnTo>
                  <a:lnTo>
                    <a:pt x="1453" y="286"/>
                  </a:lnTo>
                  <a:cubicBezTo>
                    <a:pt x="1453" y="96"/>
                    <a:pt x="1316"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9"/>
            <p:cNvSpPr/>
            <p:nvPr/>
          </p:nvSpPr>
          <p:spPr>
            <a:xfrm>
              <a:off x="7246407" y="2449905"/>
              <a:ext cx="331350" cy="375612"/>
            </a:xfrm>
            <a:custGeom>
              <a:avLst/>
              <a:gdLst/>
              <a:ahLst/>
              <a:cxnLst/>
              <a:rect l="l" t="t" r="r" b="b"/>
              <a:pathLst>
                <a:path w="9455" h="10718" extrusionOk="0">
                  <a:moveTo>
                    <a:pt x="4736" y="1304"/>
                  </a:moveTo>
                  <a:cubicBezTo>
                    <a:pt x="5138" y="1304"/>
                    <a:pt x="5537" y="1560"/>
                    <a:pt x="5620" y="2072"/>
                  </a:cubicBezTo>
                  <a:lnTo>
                    <a:pt x="6549" y="2072"/>
                  </a:lnTo>
                  <a:lnTo>
                    <a:pt x="6549" y="3763"/>
                  </a:lnTo>
                  <a:lnTo>
                    <a:pt x="6168" y="3763"/>
                  </a:lnTo>
                  <a:cubicBezTo>
                    <a:pt x="5787" y="3787"/>
                    <a:pt x="5787" y="4335"/>
                    <a:pt x="6168" y="4335"/>
                  </a:cubicBezTo>
                  <a:lnTo>
                    <a:pt x="6549" y="4335"/>
                  </a:lnTo>
                  <a:lnTo>
                    <a:pt x="6549" y="6026"/>
                  </a:lnTo>
                  <a:lnTo>
                    <a:pt x="5620" y="6026"/>
                  </a:lnTo>
                  <a:cubicBezTo>
                    <a:pt x="5537" y="6538"/>
                    <a:pt x="5138" y="6794"/>
                    <a:pt x="4736" y="6794"/>
                  </a:cubicBezTo>
                  <a:cubicBezTo>
                    <a:pt x="4334" y="6794"/>
                    <a:pt x="3929" y="6538"/>
                    <a:pt x="3834" y="6026"/>
                  </a:cubicBezTo>
                  <a:lnTo>
                    <a:pt x="2905" y="6026"/>
                  </a:lnTo>
                  <a:lnTo>
                    <a:pt x="2905" y="4335"/>
                  </a:lnTo>
                  <a:lnTo>
                    <a:pt x="3286" y="4335"/>
                  </a:lnTo>
                  <a:cubicBezTo>
                    <a:pt x="3667" y="4311"/>
                    <a:pt x="3667" y="3787"/>
                    <a:pt x="3286" y="3763"/>
                  </a:cubicBezTo>
                  <a:lnTo>
                    <a:pt x="2905" y="3763"/>
                  </a:lnTo>
                  <a:lnTo>
                    <a:pt x="2905" y="2072"/>
                  </a:lnTo>
                  <a:lnTo>
                    <a:pt x="3834" y="2072"/>
                  </a:lnTo>
                  <a:cubicBezTo>
                    <a:pt x="3929" y="1560"/>
                    <a:pt x="4334" y="1304"/>
                    <a:pt x="4736" y="1304"/>
                  </a:cubicBezTo>
                  <a:close/>
                  <a:moveTo>
                    <a:pt x="4739" y="1"/>
                  </a:moveTo>
                  <a:cubicBezTo>
                    <a:pt x="1524" y="24"/>
                    <a:pt x="0" y="3454"/>
                    <a:pt x="1500" y="6121"/>
                  </a:cubicBezTo>
                  <a:cubicBezTo>
                    <a:pt x="2000" y="7121"/>
                    <a:pt x="3286" y="8264"/>
                    <a:pt x="4191" y="8740"/>
                  </a:cubicBezTo>
                  <a:lnTo>
                    <a:pt x="3691" y="9193"/>
                  </a:lnTo>
                  <a:lnTo>
                    <a:pt x="4120" y="9645"/>
                  </a:lnTo>
                  <a:lnTo>
                    <a:pt x="4406" y="9383"/>
                  </a:lnTo>
                  <a:lnTo>
                    <a:pt x="4406" y="10717"/>
                  </a:lnTo>
                  <a:lnTo>
                    <a:pt x="5049" y="10717"/>
                  </a:lnTo>
                  <a:lnTo>
                    <a:pt x="5049" y="9383"/>
                  </a:lnTo>
                  <a:lnTo>
                    <a:pt x="5334" y="9645"/>
                  </a:lnTo>
                  <a:lnTo>
                    <a:pt x="5763" y="9193"/>
                  </a:lnTo>
                  <a:lnTo>
                    <a:pt x="5263" y="8740"/>
                  </a:lnTo>
                  <a:cubicBezTo>
                    <a:pt x="6168" y="8264"/>
                    <a:pt x="7454" y="7121"/>
                    <a:pt x="7954" y="6121"/>
                  </a:cubicBezTo>
                  <a:cubicBezTo>
                    <a:pt x="9454" y="3454"/>
                    <a:pt x="7930" y="24"/>
                    <a:pt x="4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59"/>
          <p:cNvGrpSpPr/>
          <p:nvPr/>
        </p:nvGrpSpPr>
        <p:grpSpPr>
          <a:xfrm>
            <a:off x="6420992" y="2439041"/>
            <a:ext cx="375577" cy="375612"/>
            <a:chOff x="6420992" y="2439041"/>
            <a:chExt cx="375577" cy="375612"/>
          </a:xfrm>
        </p:grpSpPr>
        <p:sp>
          <p:nvSpPr>
            <p:cNvPr id="1480" name="Google Shape;1480;p59"/>
            <p:cNvSpPr/>
            <p:nvPr/>
          </p:nvSpPr>
          <p:spPr>
            <a:xfrm>
              <a:off x="6616298" y="2656881"/>
              <a:ext cx="180271" cy="157773"/>
            </a:xfrm>
            <a:custGeom>
              <a:avLst/>
              <a:gdLst/>
              <a:ahLst/>
              <a:cxnLst/>
              <a:rect l="l" t="t" r="r" b="b"/>
              <a:pathLst>
                <a:path w="5144" h="4502" extrusionOk="0">
                  <a:moveTo>
                    <a:pt x="1024" y="1"/>
                  </a:moveTo>
                  <a:lnTo>
                    <a:pt x="1024" y="1906"/>
                  </a:lnTo>
                  <a:lnTo>
                    <a:pt x="453" y="1906"/>
                  </a:lnTo>
                  <a:cubicBezTo>
                    <a:pt x="0" y="1929"/>
                    <a:pt x="0" y="2572"/>
                    <a:pt x="453" y="2572"/>
                  </a:cubicBezTo>
                  <a:lnTo>
                    <a:pt x="1024" y="2572"/>
                  </a:lnTo>
                  <a:lnTo>
                    <a:pt x="1024" y="4501"/>
                  </a:lnTo>
                  <a:lnTo>
                    <a:pt x="5144" y="4501"/>
                  </a:lnTo>
                  <a:lnTo>
                    <a:pt x="5144" y="1"/>
                  </a:lnTo>
                  <a:lnTo>
                    <a:pt x="3429" y="1"/>
                  </a:lnTo>
                  <a:lnTo>
                    <a:pt x="3429" y="429"/>
                  </a:lnTo>
                  <a:cubicBezTo>
                    <a:pt x="3429" y="655"/>
                    <a:pt x="3269" y="769"/>
                    <a:pt x="3105" y="769"/>
                  </a:cubicBezTo>
                  <a:cubicBezTo>
                    <a:pt x="2941" y="769"/>
                    <a:pt x="2774" y="655"/>
                    <a:pt x="2763" y="429"/>
                  </a:cubicBezTo>
                  <a:lnTo>
                    <a:pt x="27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9"/>
            <p:cNvSpPr/>
            <p:nvPr/>
          </p:nvSpPr>
          <p:spPr>
            <a:xfrm>
              <a:off x="6420992" y="2565484"/>
              <a:ext cx="146909" cy="167375"/>
            </a:xfrm>
            <a:custGeom>
              <a:avLst/>
              <a:gdLst/>
              <a:ahLst/>
              <a:cxnLst/>
              <a:rect l="l" t="t" r="r" b="b"/>
              <a:pathLst>
                <a:path w="4192" h="4776" extrusionOk="0">
                  <a:moveTo>
                    <a:pt x="2040" y="1"/>
                  </a:moveTo>
                  <a:cubicBezTo>
                    <a:pt x="1876" y="1"/>
                    <a:pt x="1715" y="108"/>
                    <a:pt x="1715" y="322"/>
                  </a:cubicBezTo>
                  <a:lnTo>
                    <a:pt x="1715" y="918"/>
                  </a:lnTo>
                  <a:lnTo>
                    <a:pt x="0" y="918"/>
                  </a:lnTo>
                  <a:lnTo>
                    <a:pt x="0" y="4776"/>
                  </a:lnTo>
                  <a:lnTo>
                    <a:pt x="4192" y="4776"/>
                  </a:lnTo>
                  <a:lnTo>
                    <a:pt x="4192" y="3061"/>
                  </a:lnTo>
                  <a:lnTo>
                    <a:pt x="3763" y="3061"/>
                  </a:lnTo>
                  <a:cubicBezTo>
                    <a:pt x="3311" y="3061"/>
                    <a:pt x="3311" y="2418"/>
                    <a:pt x="3739" y="2394"/>
                  </a:cubicBezTo>
                  <a:lnTo>
                    <a:pt x="4192" y="2394"/>
                  </a:lnTo>
                  <a:lnTo>
                    <a:pt x="4192" y="918"/>
                  </a:lnTo>
                  <a:lnTo>
                    <a:pt x="2382" y="918"/>
                  </a:lnTo>
                  <a:lnTo>
                    <a:pt x="2382" y="322"/>
                  </a:lnTo>
                  <a:cubicBezTo>
                    <a:pt x="2370" y="108"/>
                    <a:pt x="2203" y="1"/>
                    <a:pt x="2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6420992" y="2439041"/>
              <a:ext cx="172807" cy="136921"/>
            </a:xfrm>
            <a:custGeom>
              <a:avLst/>
              <a:gdLst/>
              <a:ahLst/>
              <a:cxnLst/>
              <a:rect l="l" t="t" r="r" b="b"/>
              <a:pathLst>
                <a:path w="4931" h="3907" extrusionOk="0">
                  <a:moveTo>
                    <a:pt x="0" y="1"/>
                  </a:moveTo>
                  <a:lnTo>
                    <a:pt x="0" y="3907"/>
                  </a:lnTo>
                  <a:lnTo>
                    <a:pt x="1072" y="3907"/>
                  </a:lnTo>
                  <a:cubicBezTo>
                    <a:pt x="1096" y="3383"/>
                    <a:pt x="1525" y="2978"/>
                    <a:pt x="2049" y="2978"/>
                  </a:cubicBezTo>
                  <a:cubicBezTo>
                    <a:pt x="2572" y="2978"/>
                    <a:pt x="3001" y="3383"/>
                    <a:pt x="3001" y="3907"/>
                  </a:cubicBezTo>
                  <a:lnTo>
                    <a:pt x="3882" y="3907"/>
                  </a:lnTo>
                  <a:lnTo>
                    <a:pt x="3882" y="2382"/>
                  </a:lnTo>
                  <a:lnTo>
                    <a:pt x="4478" y="2382"/>
                  </a:lnTo>
                  <a:cubicBezTo>
                    <a:pt x="4930" y="2359"/>
                    <a:pt x="4930" y="1716"/>
                    <a:pt x="4478" y="1716"/>
                  </a:cubicBezTo>
                  <a:lnTo>
                    <a:pt x="3882" y="1716"/>
                  </a:lnTo>
                  <a:lnTo>
                    <a:pt x="38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6578729" y="2439041"/>
              <a:ext cx="136080" cy="169057"/>
            </a:xfrm>
            <a:custGeom>
              <a:avLst/>
              <a:gdLst/>
              <a:ahLst/>
              <a:cxnLst/>
              <a:rect l="l" t="t" r="r" b="b"/>
              <a:pathLst>
                <a:path w="3883" h="4824" extrusionOk="0">
                  <a:moveTo>
                    <a:pt x="0" y="1"/>
                  </a:moveTo>
                  <a:lnTo>
                    <a:pt x="0" y="1073"/>
                  </a:lnTo>
                  <a:cubicBezTo>
                    <a:pt x="524" y="1096"/>
                    <a:pt x="929" y="1525"/>
                    <a:pt x="929" y="2049"/>
                  </a:cubicBezTo>
                  <a:cubicBezTo>
                    <a:pt x="929" y="2573"/>
                    <a:pt x="524" y="3002"/>
                    <a:pt x="0" y="3002"/>
                  </a:cubicBezTo>
                  <a:lnTo>
                    <a:pt x="0" y="3907"/>
                  </a:lnTo>
                  <a:lnTo>
                    <a:pt x="1501" y="3907"/>
                  </a:lnTo>
                  <a:lnTo>
                    <a:pt x="1501" y="4502"/>
                  </a:lnTo>
                  <a:cubicBezTo>
                    <a:pt x="1513" y="4716"/>
                    <a:pt x="1679" y="4823"/>
                    <a:pt x="1843" y="4823"/>
                  </a:cubicBezTo>
                  <a:cubicBezTo>
                    <a:pt x="2007" y="4823"/>
                    <a:pt x="2168" y="4716"/>
                    <a:pt x="2168" y="4502"/>
                  </a:cubicBezTo>
                  <a:lnTo>
                    <a:pt x="2168" y="3907"/>
                  </a:lnTo>
                  <a:lnTo>
                    <a:pt x="3882" y="3907"/>
                  </a:lnTo>
                  <a:lnTo>
                    <a:pt x="38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5653191" y="2449485"/>
            <a:ext cx="325498" cy="376033"/>
            <a:chOff x="5653191" y="2449485"/>
            <a:chExt cx="325498" cy="376033"/>
          </a:xfrm>
        </p:grpSpPr>
        <p:sp>
          <p:nvSpPr>
            <p:cNvPr id="1485" name="Google Shape;1485;p59"/>
            <p:cNvSpPr/>
            <p:nvPr/>
          </p:nvSpPr>
          <p:spPr>
            <a:xfrm>
              <a:off x="5950302" y="2565063"/>
              <a:ext cx="23375" cy="62625"/>
            </a:xfrm>
            <a:custGeom>
              <a:avLst/>
              <a:gdLst/>
              <a:ahLst/>
              <a:cxnLst/>
              <a:rect l="l" t="t" r="r" b="b"/>
              <a:pathLst>
                <a:path w="667" h="1787" extrusionOk="0">
                  <a:moveTo>
                    <a:pt x="0" y="1"/>
                  </a:moveTo>
                  <a:lnTo>
                    <a:pt x="0" y="1787"/>
                  </a:lnTo>
                  <a:cubicBezTo>
                    <a:pt x="381" y="1668"/>
                    <a:pt x="667" y="1311"/>
                    <a:pt x="667" y="906"/>
                  </a:cubicBezTo>
                  <a:cubicBezTo>
                    <a:pt x="667" y="477"/>
                    <a:pt x="381" y="12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5659008" y="2565063"/>
              <a:ext cx="22569" cy="62625"/>
            </a:xfrm>
            <a:custGeom>
              <a:avLst/>
              <a:gdLst/>
              <a:ahLst/>
              <a:cxnLst/>
              <a:rect l="l" t="t" r="r" b="b"/>
              <a:pathLst>
                <a:path w="644" h="1787" extrusionOk="0">
                  <a:moveTo>
                    <a:pt x="644" y="1"/>
                  </a:moveTo>
                  <a:cubicBezTo>
                    <a:pt x="263" y="120"/>
                    <a:pt x="1" y="477"/>
                    <a:pt x="1" y="906"/>
                  </a:cubicBezTo>
                  <a:cubicBezTo>
                    <a:pt x="1" y="1311"/>
                    <a:pt x="263" y="1668"/>
                    <a:pt x="644" y="1787"/>
                  </a:cubicBezTo>
                  <a:lnTo>
                    <a:pt x="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5653191" y="2766221"/>
              <a:ext cx="325498" cy="59296"/>
            </a:xfrm>
            <a:custGeom>
              <a:avLst/>
              <a:gdLst/>
              <a:ahLst/>
              <a:cxnLst/>
              <a:rect l="l" t="t" r="r" b="b"/>
              <a:pathLst>
                <a:path w="9288" h="1692" extrusionOk="0">
                  <a:moveTo>
                    <a:pt x="1643" y="0"/>
                  </a:moveTo>
                  <a:cubicBezTo>
                    <a:pt x="738" y="0"/>
                    <a:pt x="0" y="738"/>
                    <a:pt x="0" y="1643"/>
                  </a:cubicBezTo>
                  <a:lnTo>
                    <a:pt x="0" y="1691"/>
                  </a:lnTo>
                  <a:lnTo>
                    <a:pt x="9288" y="1691"/>
                  </a:lnTo>
                  <a:lnTo>
                    <a:pt x="9288" y="1643"/>
                  </a:lnTo>
                  <a:cubicBezTo>
                    <a:pt x="9288" y="738"/>
                    <a:pt x="8550" y="0"/>
                    <a:pt x="76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9"/>
            <p:cNvSpPr/>
            <p:nvPr/>
          </p:nvSpPr>
          <p:spPr>
            <a:xfrm>
              <a:off x="5703270" y="2449485"/>
              <a:ext cx="225339" cy="295079"/>
            </a:xfrm>
            <a:custGeom>
              <a:avLst/>
              <a:gdLst/>
              <a:ahLst/>
              <a:cxnLst/>
              <a:rect l="l" t="t" r="r" b="b"/>
              <a:pathLst>
                <a:path w="6430" h="8420" extrusionOk="0">
                  <a:moveTo>
                    <a:pt x="3215" y="1930"/>
                  </a:moveTo>
                  <a:cubicBezTo>
                    <a:pt x="3727" y="1930"/>
                    <a:pt x="4239" y="2275"/>
                    <a:pt x="4263" y="2966"/>
                  </a:cubicBezTo>
                  <a:lnTo>
                    <a:pt x="4263" y="3299"/>
                  </a:lnTo>
                  <a:lnTo>
                    <a:pt x="4906" y="3299"/>
                  </a:lnTo>
                  <a:lnTo>
                    <a:pt x="4906" y="6204"/>
                  </a:lnTo>
                  <a:lnTo>
                    <a:pt x="1524" y="6204"/>
                  </a:lnTo>
                  <a:lnTo>
                    <a:pt x="1524" y="3299"/>
                  </a:lnTo>
                  <a:lnTo>
                    <a:pt x="2167" y="3299"/>
                  </a:lnTo>
                  <a:lnTo>
                    <a:pt x="2167" y="2966"/>
                  </a:lnTo>
                  <a:cubicBezTo>
                    <a:pt x="2191" y="2275"/>
                    <a:pt x="2703" y="1930"/>
                    <a:pt x="3215" y="1930"/>
                  </a:cubicBezTo>
                  <a:close/>
                  <a:moveTo>
                    <a:pt x="3215" y="1"/>
                  </a:moveTo>
                  <a:cubicBezTo>
                    <a:pt x="1649" y="1"/>
                    <a:pt x="83" y="1060"/>
                    <a:pt x="0" y="3180"/>
                  </a:cubicBezTo>
                  <a:lnTo>
                    <a:pt x="0" y="5204"/>
                  </a:lnTo>
                  <a:cubicBezTo>
                    <a:pt x="0" y="6966"/>
                    <a:pt x="1453" y="8419"/>
                    <a:pt x="3215" y="8419"/>
                  </a:cubicBezTo>
                  <a:cubicBezTo>
                    <a:pt x="4977" y="8419"/>
                    <a:pt x="6430" y="6966"/>
                    <a:pt x="6430" y="5204"/>
                  </a:cubicBezTo>
                  <a:lnTo>
                    <a:pt x="6430" y="3180"/>
                  </a:lnTo>
                  <a:cubicBezTo>
                    <a:pt x="6347" y="1060"/>
                    <a:pt x="4781"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9"/>
            <p:cNvSpPr/>
            <p:nvPr/>
          </p:nvSpPr>
          <p:spPr>
            <a:xfrm>
              <a:off x="5800905" y="2539200"/>
              <a:ext cx="30069" cy="25092"/>
            </a:xfrm>
            <a:custGeom>
              <a:avLst/>
              <a:gdLst/>
              <a:ahLst/>
              <a:cxnLst/>
              <a:rect l="l" t="t" r="r" b="b"/>
              <a:pathLst>
                <a:path w="858" h="716" extrusionOk="0">
                  <a:moveTo>
                    <a:pt x="429" y="1"/>
                  </a:moveTo>
                  <a:cubicBezTo>
                    <a:pt x="191" y="1"/>
                    <a:pt x="0" y="191"/>
                    <a:pt x="0" y="406"/>
                  </a:cubicBezTo>
                  <a:lnTo>
                    <a:pt x="0" y="715"/>
                  </a:lnTo>
                  <a:lnTo>
                    <a:pt x="858" y="715"/>
                  </a:lnTo>
                  <a:lnTo>
                    <a:pt x="858" y="406"/>
                  </a:lnTo>
                  <a:cubicBezTo>
                    <a:pt x="858" y="191"/>
                    <a:pt x="667"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9"/>
            <p:cNvSpPr/>
            <p:nvPr/>
          </p:nvSpPr>
          <p:spPr>
            <a:xfrm>
              <a:off x="5778372" y="2586791"/>
              <a:ext cx="75136" cy="58455"/>
            </a:xfrm>
            <a:custGeom>
              <a:avLst/>
              <a:gdLst/>
              <a:ahLst/>
              <a:cxnLst/>
              <a:rect l="l" t="t" r="r" b="b"/>
              <a:pathLst>
                <a:path w="2144" h="1668" extrusionOk="0">
                  <a:moveTo>
                    <a:pt x="1382" y="524"/>
                  </a:moveTo>
                  <a:lnTo>
                    <a:pt x="1382" y="1143"/>
                  </a:lnTo>
                  <a:lnTo>
                    <a:pt x="762" y="1143"/>
                  </a:lnTo>
                  <a:lnTo>
                    <a:pt x="762" y="524"/>
                  </a:lnTo>
                  <a:close/>
                  <a:moveTo>
                    <a:pt x="0" y="0"/>
                  </a:moveTo>
                  <a:lnTo>
                    <a:pt x="0" y="1667"/>
                  </a:lnTo>
                  <a:lnTo>
                    <a:pt x="2144" y="1667"/>
                  </a:lnTo>
                  <a:lnTo>
                    <a:pt x="21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59"/>
          <p:cNvGrpSpPr/>
          <p:nvPr/>
        </p:nvGrpSpPr>
        <p:grpSpPr>
          <a:xfrm>
            <a:off x="4793572" y="2490382"/>
            <a:ext cx="375577" cy="294238"/>
            <a:chOff x="4793572" y="2490382"/>
            <a:chExt cx="375577" cy="294238"/>
          </a:xfrm>
        </p:grpSpPr>
        <p:sp>
          <p:nvSpPr>
            <p:cNvPr id="1492" name="Google Shape;1492;p59"/>
            <p:cNvSpPr/>
            <p:nvPr/>
          </p:nvSpPr>
          <p:spPr>
            <a:xfrm>
              <a:off x="4837063" y="2490382"/>
              <a:ext cx="162679" cy="208272"/>
            </a:xfrm>
            <a:custGeom>
              <a:avLst/>
              <a:gdLst/>
              <a:ahLst/>
              <a:cxnLst/>
              <a:rect l="l" t="t" r="r" b="b"/>
              <a:pathLst>
                <a:path w="4642" h="5943" extrusionOk="0">
                  <a:moveTo>
                    <a:pt x="2809" y="1"/>
                  </a:moveTo>
                  <a:cubicBezTo>
                    <a:pt x="1152" y="1"/>
                    <a:pt x="1" y="2075"/>
                    <a:pt x="1379" y="3513"/>
                  </a:cubicBezTo>
                  <a:lnTo>
                    <a:pt x="3808" y="5942"/>
                  </a:lnTo>
                  <a:lnTo>
                    <a:pt x="3808" y="3204"/>
                  </a:lnTo>
                  <a:lnTo>
                    <a:pt x="4213" y="3204"/>
                  </a:lnTo>
                  <a:cubicBezTo>
                    <a:pt x="4641" y="3180"/>
                    <a:pt x="4641" y="2561"/>
                    <a:pt x="4213" y="2561"/>
                  </a:cubicBezTo>
                  <a:lnTo>
                    <a:pt x="3808" y="2561"/>
                  </a:lnTo>
                  <a:lnTo>
                    <a:pt x="3808" y="251"/>
                  </a:lnTo>
                  <a:cubicBezTo>
                    <a:pt x="3466" y="78"/>
                    <a:pt x="3128" y="1"/>
                    <a:pt x="2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9"/>
            <p:cNvSpPr/>
            <p:nvPr/>
          </p:nvSpPr>
          <p:spPr>
            <a:xfrm>
              <a:off x="4992207" y="2490557"/>
              <a:ext cx="113511" cy="208097"/>
            </a:xfrm>
            <a:custGeom>
              <a:avLst/>
              <a:gdLst/>
              <a:ahLst/>
              <a:cxnLst/>
              <a:rect l="l" t="t" r="r" b="b"/>
              <a:pathLst>
                <a:path w="3239" h="5938" extrusionOk="0">
                  <a:moveTo>
                    <a:pt x="976" y="1"/>
                  </a:moveTo>
                  <a:cubicBezTo>
                    <a:pt x="639" y="1"/>
                    <a:pt x="302" y="81"/>
                    <a:pt x="0" y="246"/>
                  </a:cubicBezTo>
                  <a:lnTo>
                    <a:pt x="0" y="1936"/>
                  </a:lnTo>
                  <a:cubicBezTo>
                    <a:pt x="976" y="2175"/>
                    <a:pt x="976" y="3556"/>
                    <a:pt x="0" y="3794"/>
                  </a:cubicBezTo>
                  <a:lnTo>
                    <a:pt x="0" y="5937"/>
                  </a:lnTo>
                  <a:lnTo>
                    <a:pt x="2429" y="3508"/>
                  </a:lnTo>
                  <a:cubicBezTo>
                    <a:pt x="3239" y="2698"/>
                    <a:pt x="3239" y="1412"/>
                    <a:pt x="2453" y="603"/>
                  </a:cubicBezTo>
                  <a:cubicBezTo>
                    <a:pt x="2057" y="207"/>
                    <a:pt x="1517" y="1"/>
                    <a:pt x="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5008047" y="2589279"/>
              <a:ext cx="161102" cy="195341"/>
            </a:xfrm>
            <a:custGeom>
              <a:avLst/>
              <a:gdLst/>
              <a:ahLst/>
              <a:cxnLst/>
              <a:rect l="l" t="t" r="r" b="b"/>
              <a:pathLst>
                <a:path w="4597" h="5574" extrusionOk="0">
                  <a:moveTo>
                    <a:pt x="3787" y="1"/>
                  </a:moveTo>
                  <a:cubicBezTo>
                    <a:pt x="3477" y="1"/>
                    <a:pt x="3168" y="120"/>
                    <a:pt x="2930" y="334"/>
                  </a:cubicBezTo>
                  <a:cubicBezTo>
                    <a:pt x="2715" y="548"/>
                    <a:pt x="2573" y="834"/>
                    <a:pt x="2525" y="1144"/>
                  </a:cubicBezTo>
                  <a:cubicBezTo>
                    <a:pt x="2501" y="1739"/>
                    <a:pt x="2287" y="2287"/>
                    <a:pt x="1977" y="2739"/>
                  </a:cubicBezTo>
                  <a:cubicBezTo>
                    <a:pt x="1977" y="2739"/>
                    <a:pt x="1977" y="2763"/>
                    <a:pt x="1977" y="2763"/>
                  </a:cubicBezTo>
                  <a:cubicBezTo>
                    <a:pt x="1644" y="3239"/>
                    <a:pt x="1215" y="3620"/>
                    <a:pt x="691" y="3882"/>
                  </a:cubicBezTo>
                  <a:cubicBezTo>
                    <a:pt x="596" y="3930"/>
                    <a:pt x="477" y="3978"/>
                    <a:pt x="358" y="4025"/>
                  </a:cubicBezTo>
                  <a:lnTo>
                    <a:pt x="1" y="4144"/>
                  </a:lnTo>
                  <a:lnTo>
                    <a:pt x="453" y="4930"/>
                  </a:lnTo>
                  <a:cubicBezTo>
                    <a:pt x="691" y="5335"/>
                    <a:pt x="1120" y="5573"/>
                    <a:pt x="1549" y="5573"/>
                  </a:cubicBezTo>
                  <a:cubicBezTo>
                    <a:pt x="1763" y="5573"/>
                    <a:pt x="1977" y="5502"/>
                    <a:pt x="2192" y="5383"/>
                  </a:cubicBezTo>
                  <a:lnTo>
                    <a:pt x="2715" y="5097"/>
                  </a:lnTo>
                  <a:lnTo>
                    <a:pt x="2311" y="4406"/>
                  </a:lnTo>
                  <a:cubicBezTo>
                    <a:pt x="2192" y="4192"/>
                    <a:pt x="2001" y="4001"/>
                    <a:pt x="1787" y="3906"/>
                  </a:cubicBezTo>
                  <a:cubicBezTo>
                    <a:pt x="1882" y="3811"/>
                    <a:pt x="1977" y="3739"/>
                    <a:pt x="2072" y="3644"/>
                  </a:cubicBezTo>
                  <a:lnTo>
                    <a:pt x="2311" y="3787"/>
                  </a:lnTo>
                  <a:cubicBezTo>
                    <a:pt x="2498" y="3897"/>
                    <a:pt x="2707" y="3955"/>
                    <a:pt x="2922" y="3955"/>
                  </a:cubicBezTo>
                  <a:cubicBezTo>
                    <a:pt x="3034" y="3955"/>
                    <a:pt x="3149" y="3939"/>
                    <a:pt x="3263" y="3906"/>
                  </a:cubicBezTo>
                  <a:cubicBezTo>
                    <a:pt x="3597" y="3811"/>
                    <a:pt x="3859" y="3620"/>
                    <a:pt x="4025" y="3311"/>
                  </a:cubicBezTo>
                  <a:lnTo>
                    <a:pt x="4335" y="2787"/>
                  </a:lnTo>
                  <a:lnTo>
                    <a:pt x="3644" y="2382"/>
                  </a:lnTo>
                  <a:cubicBezTo>
                    <a:pt x="3430" y="2263"/>
                    <a:pt x="3192" y="2215"/>
                    <a:pt x="2954" y="2215"/>
                  </a:cubicBezTo>
                  <a:cubicBezTo>
                    <a:pt x="2977" y="2096"/>
                    <a:pt x="3025" y="1977"/>
                    <a:pt x="3049" y="1858"/>
                  </a:cubicBezTo>
                  <a:lnTo>
                    <a:pt x="3335" y="1858"/>
                  </a:lnTo>
                  <a:cubicBezTo>
                    <a:pt x="4025" y="1858"/>
                    <a:pt x="4597" y="1287"/>
                    <a:pt x="4597" y="596"/>
                  </a:cubicBezTo>
                  <a:lnTo>
                    <a:pt x="45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9"/>
            <p:cNvSpPr/>
            <p:nvPr/>
          </p:nvSpPr>
          <p:spPr>
            <a:xfrm>
              <a:off x="4793572" y="2589279"/>
              <a:ext cx="161102" cy="195341"/>
            </a:xfrm>
            <a:custGeom>
              <a:avLst/>
              <a:gdLst/>
              <a:ahLst/>
              <a:cxnLst/>
              <a:rect l="l" t="t" r="r" b="b"/>
              <a:pathLst>
                <a:path w="4597" h="5574" extrusionOk="0">
                  <a:moveTo>
                    <a:pt x="0" y="1"/>
                  </a:moveTo>
                  <a:lnTo>
                    <a:pt x="0" y="596"/>
                  </a:lnTo>
                  <a:cubicBezTo>
                    <a:pt x="0" y="1287"/>
                    <a:pt x="572" y="1858"/>
                    <a:pt x="1262" y="1858"/>
                  </a:cubicBezTo>
                  <a:lnTo>
                    <a:pt x="1548" y="1858"/>
                  </a:lnTo>
                  <a:cubicBezTo>
                    <a:pt x="1572" y="1977"/>
                    <a:pt x="1620" y="2096"/>
                    <a:pt x="1643" y="2215"/>
                  </a:cubicBezTo>
                  <a:cubicBezTo>
                    <a:pt x="1405" y="2215"/>
                    <a:pt x="1167" y="2263"/>
                    <a:pt x="953" y="2382"/>
                  </a:cubicBezTo>
                  <a:lnTo>
                    <a:pt x="262" y="2787"/>
                  </a:lnTo>
                  <a:lnTo>
                    <a:pt x="572" y="3311"/>
                  </a:lnTo>
                  <a:cubicBezTo>
                    <a:pt x="738" y="3620"/>
                    <a:pt x="1000" y="3811"/>
                    <a:pt x="1334" y="3906"/>
                  </a:cubicBezTo>
                  <a:cubicBezTo>
                    <a:pt x="1448" y="3939"/>
                    <a:pt x="1563" y="3955"/>
                    <a:pt x="1675" y="3955"/>
                  </a:cubicBezTo>
                  <a:cubicBezTo>
                    <a:pt x="1890" y="3955"/>
                    <a:pt x="2099" y="3897"/>
                    <a:pt x="2286" y="3787"/>
                  </a:cubicBezTo>
                  <a:lnTo>
                    <a:pt x="2525" y="3644"/>
                  </a:lnTo>
                  <a:cubicBezTo>
                    <a:pt x="2620" y="3739"/>
                    <a:pt x="2715" y="3811"/>
                    <a:pt x="2810" y="3906"/>
                  </a:cubicBezTo>
                  <a:cubicBezTo>
                    <a:pt x="2596" y="4001"/>
                    <a:pt x="2406" y="4192"/>
                    <a:pt x="2286" y="4406"/>
                  </a:cubicBezTo>
                  <a:lnTo>
                    <a:pt x="1882" y="5097"/>
                  </a:lnTo>
                  <a:lnTo>
                    <a:pt x="2406" y="5383"/>
                  </a:lnTo>
                  <a:cubicBezTo>
                    <a:pt x="2620" y="5502"/>
                    <a:pt x="2834" y="5573"/>
                    <a:pt x="3049" y="5573"/>
                  </a:cubicBezTo>
                  <a:cubicBezTo>
                    <a:pt x="3477" y="5573"/>
                    <a:pt x="3906" y="5335"/>
                    <a:pt x="4144" y="4930"/>
                  </a:cubicBezTo>
                  <a:lnTo>
                    <a:pt x="4596" y="4144"/>
                  </a:lnTo>
                  <a:lnTo>
                    <a:pt x="4239" y="4025"/>
                  </a:lnTo>
                  <a:cubicBezTo>
                    <a:pt x="4120" y="3978"/>
                    <a:pt x="4001" y="3930"/>
                    <a:pt x="3906" y="3882"/>
                  </a:cubicBezTo>
                  <a:cubicBezTo>
                    <a:pt x="3382" y="3620"/>
                    <a:pt x="2953" y="3239"/>
                    <a:pt x="2620" y="2763"/>
                  </a:cubicBezTo>
                  <a:cubicBezTo>
                    <a:pt x="2620" y="2763"/>
                    <a:pt x="2620" y="2739"/>
                    <a:pt x="2620" y="2739"/>
                  </a:cubicBezTo>
                  <a:cubicBezTo>
                    <a:pt x="2310" y="2287"/>
                    <a:pt x="2096" y="1739"/>
                    <a:pt x="2072" y="1144"/>
                  </a:cubicBezTo>
                  <a:cubicBezTo>
                    <a:pt x="2024" y="834"/>
                    <a:pt x="1882" y="548"/>
                    <a:pt x="1667" y="334"/>
                  </a:cubicBezTo>
                  <a:cubicBezTo>
                    <a:pt x="1429" y="120"/>
                    <a:pt x="1120" y="1"/>
                    <a:pt x="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59"/>
          <p:cNvGrpSpPr/>
          <p:nvPr/>
        </p:nvGrpSpPr>
        <p:grpSpPr>
          <a:xfrm>
            <a:off x="4057452" y="2439041"/>
            <a:ext cx="241250" cy="375612"/>
            <a:chOff x="4057452" y="2439041"/>
            <a:chExt cx="241250" cy="375612"/>
          </a:xfrm>
        </p:grpSpPr>
        <p:sp>
          <p:nvSpPr>
            <p:cNvPr id="1497" name="Google Shape;1497;p59"/>
            <p:cNvSpPr/>
            <p:nvPr/>
          </p:nvSpPr>
          <p:spPr>
            <a:xfrm>
              <a:off x="4057452" y="2439041"/>
              <a:ext cx="241250" cy="353078"/>
            </a:xfrm>
            <a:custGeom>
              <a:avLst/>
              <a:gdLst/>
              <a:ahLst/>
              <a:cxnLst/>
              <a:rect l="l" t="t" r="r" b="b"/>
              <a:pathLst>
                <a:path w="6884" h="10075" extrusionOk="0">
                  <a:moveTo>
                    <a:pt x="3442" y="1"/>
                  </a:moveTo>
                  <a:cubicBezTo>
                    <a:pt x="3228" y="1"/>
                    <a:pt x="3013" y="144"/>
                    <a:pt x="3001" y="430"/>
                  </a:cubicBezTo>
                  <a:lnTo>
                    <a:pt x="3001" y="4264"/>
                  </a:lnTo>
                  <a:lnTo>
                    <a:pt x="2382" y="4264"/>
                  </a:lnTo>
                  <a:lnTo>
                    <a:pt x="2382" y="1168"/>
                  </a:lnTo>
                  <a:cubicBezTo>
                    <a:pt x="2370" y="870"/>
                    <a:pt x="2156" y="721"/>
                    <a:pt x="1942" y="721"/>
                  </a:cubicBezTo>
                  <a:cubicBezTo>
                    <a:pt x="1727" y="721"/>
                    <a:pt x="1513" y="870"/>
                    <a:pt x="1501" y="1168"/>
                  </a:cubicBezTo>
                  <a:lnTo>
                    <a:pt x="1501" y="5955"/>
                  </a:lnTo>
                  <a:lnTo>
                    <a:pt x="882" y="5955"/>
                  </a:lnTo>
                  <a:lnTo>
                    <a:pt x="882" y="4478"/>
                  </a:lnTo>
                  <a:cubicBezTo>
                    <a:pt x="882" y="4264"/>
                    <a:pt x="668" y="4049"/>
                    <a:pt x="430" y="4049"/>
                  </a:cubicBezTo>
                  <a:cubicBezTo>
                    <a:pt x="191" y="4049"/>
                    <a:pt x="1" y="4240"/>
                    <a:pt x="1" y="4478"/>
                  </a:cubicBezTo>
                  <a:lnTo>
                    <a:pt x="1" y="7288"/>
                  </a:lnTo>
                  <a:cubicBezTo>
                    <a:pt x="1" y="7931"/>
                    <a:pt x="191" y="8550"/>
                    <a:pt x="525" y="9098"/>
                  </a:cubicBezTo>
                  <a:cubicBezTo>
                    <a:pt x="763" y="9479"/>
                    <a:pt x="1073" y="9812"/>
                    <a:pt x="1430" y="10074"/>
                  </a:cubicBezTo>
                  <a:lnTo>
                    <a:pt x="1430" y="9384"/>
                  </a:lnTo>
                  <a:lnTo>
                    <a:pt x="1811" y="9384"/>
                  </a:lnTo>
                  <a:cubicBezTo>
                    <a:pt x="2287" y="9360"/>
                    <a:pt x="2287" y="8693"/>
                    <a:pt x="1811" y="8669"/>
                  </a:cubicBezTo>
                  <a:lnTo>
                    <a:pt x="1430" y="8669"/>
                  </a:lnTo>
                  <a:lnTo>
                    <a:pt x="1430" y="6836"/>
                  </a:lnTo>
                  <a:lnTo>
                    <a:pt x="2478" y="6836"/>
                  </a:lnTo>
                  <a:cubicBezTo>
                    <a:pt x="2561" y="6264"/>
                    <a:pt x="3001" y="5978"/>
                    <a:pt x="3445" y="5978"/>
                  </a:cubicBezTo>
                  <a:cubicBezTo>
                    <a:pt x="3889" y="5978"/>
                    <a:pt x="4335" y="6264"/>
                    <a:pt x="4430" y="6836"/>
                  </a:cubicBezTo>
                  <a:lnTo>
                    <a:pt x="5454" y="6836"/>
                  </a:lnTo>
                  <a:lnTo>
                    <a:pt x="5454" y="8669"/>
                  </a:lnTo>
                  <a:lnTo>
                    <a:pt x="5073" y="8669"/>
                  </a:lnTo>
                  <a:cubicBezTo>
                    <a:pt x="4597" y="8693"/>
                    <a:pt x="4597" y="9360"/>
                    <a:pt x="5073" y="9384"/>
                  </a:cubicBezTo>
                  <a:lnTo>
                    <a:pt x="5454" y="9384"/>
                  </a:lnTo>
                  <a:lnTo>
                    <a:pt x="5454" y="10074"/>
                  </a:lnTo>
                  <a:cubicBezTo>
                    <a:pt x="5812" y="9812"/>
                    <a:pt x="6121" y="9479"/>
                    <a:pt x="6359" y="9098"/>
                  </a:cubicBezTo>
                  <a:cubicBezTo>
                    <a:pt x="6693" y="8550"/>
                    <a:pt x="6883" y="7931"/>
                    <a:pt x="6883" y="7288"/>
                  </a:cubicBezTo>
                  <a:lnTo>
                    <a:pt x="6883" y="2168"/>
                  </a:lnTo>
                  <a:cubicBezTo>
                    <a:pt x="6871" y="1882"/>
                    <a:pt x="6657" y="1739"/>
                    <a:pt x="6443" y="1739"/>
                  </a:cubicBezTo>
                  <a:cubicBezTo>
                    <a:pt x="6228" y="1739"/>
                    <a:pt x="6014" y="1882"/>
                    <a:pt x="6002" y="2168"/>
                  </a:cubicBezTo>
                  <a:lnTo>
                    <a:pt x="6002" y="4264"/>
                  </a:lnTo>
                  <a:lnTo>
                    <a:pt x="5383" y="4264"/>
                  </a:lnTo>
                  <a:lnTo>
                    <a:pt x="5383" y="1168"/>
                  </a:lnTo>
                  <a:cubicBezTo>
                    <a:pt x="5371" y="870"/>
                    <a:pt x="5157" y="721"/>
                    <a:pt x="4942" y="721"/>
                  </a:cubicBezTo>
                  <a:cubicBezTo>
                    <a:pt x="4728" y="721"/>
                    <a:pt x="4514" y="870"/>
                    <a:pt x="4502" y="1168"/>
                  </a:cubicBezTo>
                  <a:lnTo>
                    <a:pt x="4502" y="4264"/>
                  </a:lnTo>
                  <a:lnTo>
                    <a:pt x="3883" y="4264"/>
                  </a:lnTo>
                  <a:lnTo>
                    <a:pt x="3883" y="430"/>
                  </a:lnTo>
                  <a:cubicBezTo>
                    <a:pt x="3871" y="144"/>
                    <a:pt x="3656" y="1"/>
                    <a:pt x="3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9"/>
            <p:cNvSpPr/>
            <p:nvPr/>
          </p:nvSpPr>
          <p:spPr>
            <a:xfrm>
              <a:off x="4130065" y="2670233"/>
              <a:ext cx="96023" cy="144420"/>
            </a:xfrm>
            <a:custGeom>
              <a:avLst/>
              <a:gdLst/>
              <a:ahLst/>
              <a:cxnLst/>
              <a:rect l="l" t="t" r="r" b="b"/>
              <a:pathLst>
                <a:path w="2740" h="4121" extrusionOk="0">
                  <a:moveTo>
                    <a:pt x="1373" y="1"/>
                  </a:moveTo>
                  <a:cubicBezTo>
                    <a:pt x="1197" y="1"/>
                    <a:pt x="1025" y="120"/>
                    <a:pt x="1025" y="358"/>
                  </a:cubicBezTo>
                  <a:lnTo>
                    <a:pt x="1025" y="858"/>
                  </a:lnTo>
                  <a:lnTo>
                    <a:pt x="1" y="858"/>
                  </a:lnTo>
                  <a:lnTo>
                    <a:pt x="1" y="1477"/>
                  </a:lnTo>
                  <a:cubicBezTo>
                    <a:pt x="977" y="1739"/>
                    <a:pt x="977" y="3120"/>
                    <a:pt x="1" y="3382"/>
                  </a:cubicBezTo>
                  <a:lnTo>
                    <a:pt x="1" y="4120"/>
                  </a:lnTo>
                  <a:lnTo>
                    <a:pt x="2739" y="4120"/>
                  </a:lnTo>
                  <a:lnTo>
                    <a:pt x="2739" y="3382"/>
                  </a:lnTo>
                  <a:cubicBezTo>
                    <a:pt x="1763" y="3120"/>
                    <a:pt x="1763" y="1739"/>
                    <a:pt x="2739" y="1477"/>
                  </a:cubicBezTo>
                  <a:lnTo>
                    <a:pt x="2739" y="858"/>
                  </a:lnTo>
                  <a:lnTo>
                    <a:pt x="1739" y="858"/>
                  </a:lnTo>
                  <a:lnTo>
                    <a:pt x="1739" y="358"/>
                  </a:lnTo>
                  <a:cubicBezTo>
                    <a:pt x="1727" y="120"/>
                    <a:pt x="1549"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59"/>
          <p:cNvGrpSpPr/>
          <p:nvPr/>
        </p:nvGrpSpPr>
        <p:grpSpPr>
          <a:xfrm>
            <a:off x="3176140" y="2469951"/>
            <a:ext cx="376453" cy="313828"/>
            <a:chOff x="3176140" y="2469951"/>
            <a:chExt cx="376453" cy="313828"/>
          </a:xfrm>
        </p:grpSpPr>
        <p:sp>
          <p:nvSpPr>
            <p:cNvPr id="1500" name="Google Shape;1500;p59"/>
            <p:cNvSpPr/>
            <p:nvPr/>
          </p:nvSpPr>
          <p:spPr>
            <a:xfrm>
              <a:off x="3244583" y="2469951"/>
              <a:ext cx="21728" cy="19205"/>
            </a:xfrm>
            <a:custGeom>
              <a:avLst/>
              <a:gdLst/>
              <a:ahLst/>
              <a:cxnLst/>
              <a:rect l="l" t="t" r="r" b="b"/>
              <a:pathLst>
                <a:path w="620" h="548" extrusionOk="0">
                  <a:moveTo>
                    <a:pt x="1" y="0"/>
                  </a:moveTo>
                  <a:lnTo>
                    <a:pt x="1" y="548"/>
                  </a:lnTo>
                  <a:lnTo>
                    <a:pt x="620" y="548"/>
                  </a:lnTo>
                  <a:lnTo>
                    <a:pt x="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9"/>
            <p:cNvSpPr/>
            <p:nvPr/>
          </p:nvSpPr>
          <p:spPr>
            <a:xfrm>
              <a:off x="3317196" y="2469951"/>
              <a:ext cx="22569" cy="19205"/>
            </a:xfrm>
            <a:custGeom>
              <a:avLst/>
              <a:gdLst/>
              <a:ahLst/>
              <a:cxnLst/>
              <a:rect l="l" t="t" r="r" b="b"/>
              <a:pathLst>
                <a:path w="644" h="548" extrusionOk="0">
                  <a:moveTo>
                    <a:pt x="0" y="0"/>
                  </a:moveTo>
                  <a:lnTo>
                    <a:pt x="0" y="548"/>
                  </a:lnTo>
                  <a:lnTo>
                    <a:pt x="643" y="548"/>
                  </a:lnTo>
                  <a:lnTo>
                    <a:pt x="6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3390651" y="2469951"/>
              <a:ext cx="22569" cy="19205"/>
            </a:xfrm>
            <a:custGeom>
              <a:avLst/>
              <a:gdLst/>
              <a:ahLst/>
              <a:cxnLst/>
              <a:rect l="l" t="t" r="r" b="b"/>
              <a:pathLst>
                <a:path w="644" h="548" extrusionOk="0">
                  <a:moveTo>
                    <a:pt x="0" y="0"/>
                  </a:moveTo>
                  <a:lnTo>
                    <a:pt x="0" y="548"/>
                  </a:lnTo>
                  <a:lnTo>
                    <a:pt x="643" y="548"/>
                  </a:lnTo>
                  <a:lnTo>
                    <a:pt x="6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9"/>
            <p:cNvSpPr/>
            <p:nvPr/>
          </p:nvSpPr>
          <p:spPr>
            <a:xfrm>
              <a:off x="3508297" y="2576768"/>
              <a:ext cx="43456" cy="207011"/>
            </a:xfrm>
            <a:custGeom>
              <a:avLst/>
              <a:gdLst/>
              <a:ahLst/>
              <a:cxnLst/>
              <a:rect l="l" t="t" r="r" b="b"/>
              <a:pathLst>
                <a:path w="1240" h="5907" extrusionOk="0">
                  <a:moveTo>
                    <a:pt x="1" y="0"/>
                  </a:moveTo>
                  <a:lnTo>
                    <a:pt x="1" y="5906"/>
                  </a:lnTo>
                  <a:lnTo>
                    <a:pt x="1239" y="5906"/>
                  </a:lnTo>
                  <a:lnTo>
                    <a:pt x="1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3176981" y="2489121"/>
              <a:ext cx="375612" cy="65990"/>
            </a:xfrm>
            <a:custGeom>
              <a:avLst/>
              <a:gdLst/>
              <a:ahLst/>
              <a:cxnLst/>
              <a:rect l="l" t="t" r="r" b="b"/>
              <a:pathLst>
                <a:path w="10718" h="1883" extrusionOk="0">
                  <a:moveTo>
                    <a:pt x="1" y="1"/>
                  </a:moveTo>
                  <a:lnTo>
                    <a:pt x="1" y="1882"/>
                  </a:lnTo>
                  <a:lnTo>
                    <a:pt x="10717" y="1882"/>
                  </a:lnTo>
                  <a:lnTo>
                    <a:pt x="10717" y="1"/>
                  </a:lnTo>
                  <a:lnTo>
                    <a:pt x="8836" y="1"/>
                  </a:lnTo>
                  <a:lnTo>
                    <a:pt x="8836" y="1025"/>
                  </a:lnTo>
                  <a:lnTo>
                    <a:pt x="8193" y="1025"/>
                  </a:lnTo>
                  <a:lnTo>
                    <a:pt x="8193" y="1"/>
                  </a:lnTo>
                  <a:lnTo>
                    <a:pt x="6740" y="1"/>
                  </a:lnTo>
                  <a:lnTo>
                    <a:pt x="6740" y="1025"/>
                  </a:lnTo>
                  <a:lnTo>
                    <a:pt x="6097" y="1025"/>
                  </a:lnTo>
                  <a:lnTo>
                    <a:pt x="6097" y="1"/>
                  </a:lnTo>
                  <a:lnTo>
                    <a:pt x="4644" y="1"/>
                  </a:lnTo>
                  <a:lnTo>
                    <a:pt x="4644" y="1025"/>
                  </a:lnTo>
                  <a:lnTo>
                    <a:pt x="4001" y="1025"/>
                  </a:lnTo>
                  <a:lnTo>
                    <a:pt x="4001" y="1"/>
                  </a:lnTo>
                  <a:lnTo>
                    <a:pt x="2549" y="1"/>
                  </a:lnTo>
                  <a:lnTo>
                    <a:pt x="2549" y="1025"/>
                  </a:lnTo>
                  <a:lnTo>
                    <a:pt x="1906" y="1025"/>
                  </a:lnTo>
                  <a:lnTo>
                    <a:pt x="19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9"/>
            <p:cNvSpPr/>
            <p:nvPr/>
          </p:nvSpPr>
          <p:spPr>
            <a:xfrm>
              <a:off x="3176140" y="2576768"/>
              <a:ext cx="44262" cy="207011"/>
            </a:xfrm>
            <a:custGeom>
              <a:avLst/>
              <a:gdLst/>
              <a:ahLst/>
              <a:cxnLst/>
              <a:rect l="l" t="t" r="r" b="b"/>
              <a:pathLst>
                <a:path w="1263" h="5907" extrusionOk="0">
                  <a:moveTo>
                    <a:pt x="1" y="0"/>
                  </a:moveTo>
                  <a:lnTo>
                    <a:pt x="1" y="5906"/>
                  </a:lnTo>
                  <a:lnTo>
                    <a:pt x="1263" y="5906"/>
                  </a:lnTo>
                  <a:lnTo>
                    <a:pt x="12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9"/>
            <p:cNvSpPr/>
            <p:nvPr/>
          </p:nvSpPr>
          <p:spPr>
            <a:xfrm>
              <a:off x="3464070" y="2469951"/>
              <a:ext cx="22569" cy="19205"/>
            </a:xfrm>
            <a:custGeom>
              <a:avLst/>
              <a:gdLst/>
              <a:ahLst/>
              <a:cxnLst/>
              <a:rect l="l" t="t" r="r" b="b"/>
              <a:pathLst>
                <a:path w="644" h="548" extrusionOk="0">
                  <a:moveTo>
                    <a:pt x="1" y="0"/>
                  </a:moveTo>
                  <a:lnTo>
                    <a:pt x="1" y="548"/>
                  </a:lnTo>
                  <a:lnTo>
                    <a:pt x="644" y="548"/>
                  </a:lnTo>
                  <a:lnTo>
                    <a:pt x="6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9"/>
            <p:cNvSpPr/>
            <p:nvPr/>
          </p:nvSpPr>
          <p:spPr>
            <a:xfrm>
              <a:off x="3242901" y="2576768"/>
              <a:ext cx="242897" cy="207011"/>
            </a:xfrm>
            <a:custGeom>
              <a:avLst/>
              <a:gdLst/>
              <a:ahLst/>
              <a:cxnLst/>
              <a:rect l="l" t="t" r="r" b="b"/>
              <a:pathLst>
                <a:path w="6931" h="5907" extrusionOk="0">
                  <a:moveTo>
                    <a:pt x="1454" y="2501"/>
                  </a:moveTo>
                  <a:lnTo>
                    <a:pt x="1454" y="3120"/>
                  </a:lnTo>
                  <a:lnTo>
                    <a:pt x="834" y="3120"/>
                  </a:lnTo>
                  <a:lnTo>
                    <a:pt x="834" y="2501"/>
                  </a:lnTo>
                  <a:close/>
                  <a:moveTo>
                    <a:pt x="6097" y="2501"/>
                  </a:moveTo>
                  <a:lnTo>
                    <a:pt x="6097" y="3120"/>
                  </a:lnTo>
                  <a:lnTo>
                    <a:pt x="5478" y="3120"/>
                  </a:lnTo>
                  <a:lnTo>
                    <a:pt x="5478" y="2501"/>
                  </a:lnTo>
                  <a:close/>
                  <a:moveTo>
                    <a:pt x="4454" y="1120"/>
                  </a:moveTo>
                  <a:lnTo>
                    <a:pt x="4835" y="2072"/>
                  </a:lnTo>
                  <a:lnTo>
                    <a:pt x="3883" y="3144"/>
                  </a:lnTo>
                  <a:lnTo>
                    <a:pt x="4740" y="4096"/>
                  </a:lnTo>
                  <a:lnTo>
                    <a:pt x="4264" y="4525"/>
                  </a:lnTo>
                  <a:lnTo>
                    <a:pt x="3478" y="3620"/>
                  </a:lnTo>
                  <a:lnTo>
                    <a:pt x="2668" y="4525"/>
                  </a:lnTo>
                  <a:lnTo>
                    <a:pt x="2216" y="4096"/>
                  </a:lnTo>
                  <a:lnTo>
                    <a:pt x="3049" y="3144"/>
                  </a:lnTo>
                  <a:lnTo>
                    <a:pt x="2097" y="2072"/>
                  </a:lnTo>
                  <a:lnTo>
                    <a:pt x="2478" y="1120"/>
                  </a:lnTo>
                  <a:close/>
                  <a:moveTo>
                    <a:pt x="1" y="0"/>
                  </a:moveTo>
                  <a:lnTo>
                    <a:pt x="1" y="5906"/>
                  </a:lnTo>
                  <a:lnTo>
                    <a:pt x="6931" y="5906"/>
                  </a:lnTo>
                  <a:lnTo>
                    <a:pt x="6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9"/>
            <p:cNvSpPr/>
            <p:nvPr/>
          </p:nvSpPr>
          <p:spPr>
            <a:xfrm>
              <a:off x="3341412" y="2638517"/>
              <a:ext cx="45909" cy="31751"/>
            </a:xfrm>
            <a:custGeom>
              <a:avLst/>
              <a:gdLst/>
              <a:ahLst/>
              <a:cxnLst/>
              <a:rect l="l" t="t" r="r" b="b"/>
              <a:pathLst>
                <a:path w="1310" h="906" extrusionOk="0">
                  <a:moveTo>
                    <a:pt x="71" y="1"/>
                  </a:moveTo>
                  <a:lnTo>
                    <a:pt x="0" y="191"/>
                  </a:lnTo>
                  <a:lnTo>
                    <a:pt x="667" y="906"/>
                  </a:lnTo>
                  <a:lnTo>
                    <a:pt x="1310" y="191"/>
                  </a:lnTo>
                  <a:lnTo>
                    <a:pt x="1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 name="Google Shape;1509;p59"/>
          <p:cNvGrpSpPr/>
          <p:nvPr/>
        </p:nvGrpSpPr>
        <p:grpSpPr>
          <a:xfrm>
            <a:off x="2349078" y="2439216"/>
            <a:ext cx="388964" cy="375262"/>
            <a:chOff x="2349078" y="2439216"/>
            <a:chExt cx="388964" cy="375262"/>
          </a:xfrm>
        </p:grpSpPr>
        <p:sp>
          <p:nvSpPr>
            <p:cNvPr id="1510" name="Google Shape;1510;p59"/>
            <p:cNvSpPr/>
            <p:nvPr/>
          </p:nvSpPr>
          <p:spPr>
            <a:xfrm>
              <a:off x="2372453" y="2686108"/>
              <a:ext cx="191135" cy="128370"/>
            </a:xfrm>
            <a:custGeom>
              <a:avLst/>
              <a:gdLst/>
              <a:ahLst/>
              <a:cxnLst/>
              <a:rect l="l" t="t" r="r" b="b"/>
              <a:pathLst>
                <a:path w="5454" h="3663" extrusionOk="0">
                  <a:moveTo>
                    <a:pt x="0" y="0"/>
                  </a:moveTo>
                  <a:cubicBezTo>
                    <a:pt x="672" y="2126"/>
                    <a:pt x="2794" y="3663"/>
                    <a:pt x="5023" y="3663"/>
                  </a:cubicBezTo>
                  <a:cubicBezTo>
                    <a:pt x="5167" y="3663"/>
                    <a:pt x="5310" y="3657"/>
                    <a:pt x="5454" y="3644"/>
                  </a:cubicBezTo>
                  <a:lnTo>
                    <a:pt x="5454" y="3096"/>
                  </a:lnTo>
                  <a:cubicBezTo>
                    <a:pt x="5454" y="2643"/>
                    <a:pt x="5097" y="2286"/>
                    <a:pt x="4644" y="2286"/>
                  </a:cubicBezTo>
                  <a:cubicBezTo>
                    <a:pt x="3858" y="2286"/>
                    <a:pt x="3215" y="1643"/>
                    <a:pt x="3215" y="857"/>
                  </a:cubicBezTo>
                  <a:cubicBezTo>
                    <a:pt x="3215" y="381"/>
                    <a:pt x="2834" y="0"/>
                    <a:pt x="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9"/>
            <p:cNvSpPr/>
            <p:nvPr/>
          </p:nvSpPr>
          <p:spPr>
            <a:xfrm>
              <a:off x="2504327" y="2594291"/>
              <a:ext cx="233715" cy="217034"/>
            </a:xfrm>
            <a:custGeom>
              <a:avLst/>
              <a:gdLst/>
              <a:ahLst/>
              <a:cxnLst/>
              <a:rect l="l" t="t" r="r" b="b"/>
              <a:pathLst>
                <a:path w="6669" h="6193" extrusionOk="0">
                  <a:moveTo>
                    <a:pt x="3191" y="0"/>
                  </a:moveTo>
                  <a:lnTo>
                    <a:pt x="3191" y="620"/>
                  </a:lnTo>
                  <a:lnTo>
                    <a:pt x="2834" y="620"/>
                  </a:lnTo>
                  <a:cubicBezTo>
                    <a:pt x="2429" y="620"/>
                    <a:pt x="2429" y="1215"/>
                    <a:pt x="2834" y="1239"/>
                  </a:cubicBezTo>
                  <a:lnTo>
                    <a:pt x="3191" y="1239"/>
                  </a:lnTo>
                  <a:lnTo>
                    <a:pt x="3191" y="2977"/>
                  </a:lnTo>
                  <a:lnTo>
                    <a:pt x="2262" y="2977"/>
                  </a:lnTo>
                  <a:cubicBezTo>
                    <a:pt x="2167" y="3501"/>
                    <a:pt x="1750" y="3763"/>
                    <a:pt x="1334" y="3763"/>
                  </a:cubicBezTo>
                  <a:cubicBezTo>
                    <a:pt x="917" y="3763"/>
                    <a:pt x="500" y="3501"/>
                    <a:pt x="405" y="2977"/>
                  </a:cubicBezTo>
                  <a:lnTo>
                    <a:pt x="0" y="2977"/>
                  </a:lnTo>
                  <a:cubicBezTo>
                    <a:pt x="48" y="3144"/>
                    <a:pt x="95" y="3311"/>
                    <a:pt x="95" y="3477"/>
                  </a:cubicBezTo>
                  <a:cubicBezTo>
                    <a:pt x="95" y="3930"/>
                    <a:pt x="453" y="4287"/>
                    <a:pt x="881" y="4287"/>
                  </a:cubicBezTo>
                  <a:cubicBezTo>
                    <a:pt x="1667" y="4287"/>
                    <a:pt x="2310" y="4930"/>
                    <a:pt x="2310" y="5716"/>
                  </a:cubicBezTo>
                  <a:lnTo>
                    <a:pt x="2310" y="6192"/>
                  </a:lnTo>
                  <a:cubicBezTo>
                    <a:pt x="4620" y="5811"/>
                    <a:pt x="6525" y="3715"/>
                    <a:pt x="6668" y="1358"/>
                  </a:cubicBezTo>
                  <a:lnTo>
                    <a:pt x="5430" y="1358"/>
                  </a:lnTo>
                  <a:cubicBezTo>
                    <a:pt x="4882" y="1358"/>
                    <a:pt x="4453" y="905"/>
                    <a:pt x="4453" y="358"/>
                  </a:cubicBezTo>
                  <a:cubicBezTo>
                    <a:pt x="4453" y="143"/>
                    <a:pt x="4287" y="0"/>
                    <a:pt x="4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9"/>
            <p:cNvSpPr/>
            <p:nvPr/>
          </p:nvSpPr>
          <p:spPr>
            <a:xfrm>
              <a:off x="2349078" y="2454917"/>
              <a:ext cx="191170" cy="218681"/>
            </a:xfrm>
            <a:custGeom>
              <a:avLst/>
              <a:gdLst/>
              <a:ahLst/>
              <a:cxnLst/>
              <a:rect l="l" t="t" r="r" b="b"/>
              <a:pathLst>
                <a:path w="5455" h="6240" extrusionOk="0">
                  <a:moveTo>
                    <a:pt x="3597" y="0"/>
                  </a:moveTo>
                  <a:cubicBezTo>
                    <a:pt x="1334" y="977"/>
                    <a:pt x="1" y="3573"/>
                    <a:pt x="501" y="5954"/>
                  </a:cubicBezTo>
                  <a:lnTo>
                    <a:pt x="3025" y="5954"/>
                  </a:lnTo>
                  <a:cubicBezTo>
                    <a:pt x="3335" y="5954"/>
                    <a:pt x="3644" y="6073"/>
                    <a:pt x="3882" y="6240"/>
                  </a:cubicBezTo>
                  <a:lnTo>
                    <a:pt x="3882" y="5216"/>
                  </a:lnTo>
                  <a:lnTo>
                    <a:pt x="4263" y="5216"/>
                  </a:lnTo>
                  <a:cubicBezTo>
                    <a:pt x="4668" y="5192"/>
                    <a:pt x="4668" y="4597"/>
                    <a:pt x="4263" y="4597"/>
                  </a:cubicBezTo>
                  <a:lnTo>
                    <a:pt x="3882" y="4597"/>
                  </a:lnTo>
                  <a:lnTo>
                    <a:pt x="3882" y="2858"/>
                  </a:lnTo>
                  <a:lnTo>
                    <a:pt x="4835" y="2858"/>
                  </a:lnTo>
                  <a:cubicBezTo>
                    <a:pt x="4883" y="2501"/>
                    <a:pt x="5121" y="2215"/>
                    <a:pt x="5454" y="2120"/>
                  </a:cubicBezTo>
                  <a:lnTo>
                    <a:pt x="5454" y="1906"/>
                  </a:lnTo>
                  <a:cubicBezTo>
                    <a:pt x="5454" y="1644"/>
                    <a:pt x="5240" y="1453"/>
                    <a:pt x="4978" y="1453"/>
                  </a:cubicBezTo>
                  <a:lnTo>
                    <a:pt x="4692" y="1453"/>
                  </a:lnTo>
                  <a:cubicBezTo>
                    <a:pt x="4073" y="1453"/>
                    <a:pt x="3597" y="953"/>
                    <a:pt x="3597" y="358"/>
                  </a:cubicBezTo>
                  <a:lnTo>
                    <a:pt x="35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9"/>
            <p:cNvSpPr/>
            <p:nvPr/>
          </p:nvSpPr>
          <p:spPr>
            <a:xfrm>
              <a:off x="2496793" y="2439216"/>
              <a:ext cx="241250" cy="180972"/>
            </a:xfrm>
            <a:custGeom>
              <a:avLst/>
              <a:gdLst/>
              <a:ahLst/>
              <a:cxnLst/>
              <a:rect l="l" t="t" r="r" b="b"/>
              <a:pathLst>
                <a:path w="6884" h="5164" extrusionOk="0">
                  <a:moveTo>
                    <a:pt x="1531" y="1"/>
                  </a:moveTo>
                  <a:cubicBezTo>
                    <a:pt x="1024" y="1"/>
                    <a:pt x="510" y="76"/>
                    <a:pt x="1" y="234"/>
                  </a:cubicBezTo>
                  <a:lnTo>
                    <a:pt x="1" y="806"/>
                  </a:lnTo>
                  <a:cubicBezTo>
                    <a:pt x="1" y="1068"/>
                    <a:pt x="215" y="1282"/>
                    <a:pt x="477" y="1282"/>
                  </a:cubicBezTo>
                  <a:lnTo>
                    <a:pt x="763" y="1282"/>
                  </a:lnTo>
                  <a:cubicBezTo>
                    <a:pt x="1358" y="1282"/>
                    <a:pt x="1858" y="1758"/>
                    <a:pt x="1858" y="2354"/>
                  </a:cubicBezTo>
                  <a:lnTo>
                    <a:pt x="1858" y="2568"/>
                  </a:lnTo>
                  <a:cubicBezTo>
                    <a:pt x="2168" y="2663"/>
                    <a:pt x="2406" y="2949"/>
                    <a:pt x="2477" y="3306"/>
                  </a:cubicBezTo>
                  <a:lnTo>
                    <a:pt x="3406" y="3306"/>
                  </a:lnTo>
                  <a:lnTo>
                    <a:pt x="3406" y="3782"/>
                  </a:lnTo>
                  <a:lnTo>
                    <a:pt x="4287" y="3782"/>
                  </a:lnTo>
                  <a:cubicBezTo>
                    <a:pt x="4835" y="3782"/>
                    <a:pt x="5288" y="4235"/>
                    <a:pt x="5288" y="4783"/>
                  </a:cubicBezTo>
                  <a:cubicBezTo>
                    <a:pt x="5288" y="4997"/>
                    <a:pt x="5454" y="5164"/>
                    <a:pt x="5645" y="5164"/>
                  </a:cubicBezTo>
                  <a:lnTo>
                    <a:pt x="6883" y="5164"/>
                  </a:lnTo>
                  <a:cubicBezTo>
                    <a:pt x="6823" y="2225"/>
                    <a:pt x="4296" y="1"/>
                    <a:pt x="1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9"/>
            <p:cNvSpPr/>
            <p:nvPr/>
          </p:nvSpPr>
          <p:spPr>
            <a:xfrm>
              <a:off x="2506816" y="2549433"/>
              <a:ext cx="87683" cy="154829"/>
            </a:xfrm>
            <a:custGeom>
              <a:avLst/>
              <a:gdLst/>
              <a:ahLst/>
              <a:cxnLst/>
              <a:rect l="l" t="t" r="r" b="b"/>
              <a:pathLst>
                <a:path w="2502" h="4418" extrusionOk="0">
                  <a:moveTo>
                    <a:pt x="1263" y="0"/>
                  </a:moveTo>
                  <a:cubicBezTo>
                    <a:pt x="1114" y="0"/>
                    <a:pt x="965" y="102"/>
                    <a:pt x="953" y="304"/>
                  </a:cubicBezTo>
                  <a:lnTo>
                    <a:pt x="953" y="780"/>
                  </a:lnTo>
                  <a:lnTo>
                    <a:pt x="1" y="780"/>
                  </a:lnTo>
                  <a:lnTo>
                    <a:pt x="1" y="1304"/>
                  </a:lnTo>
                  <a:cubicBezTo>
                    <a:pt x="906" y="1566"/>
                    <a:pt x="906" y="2852"/>
                    <a:pt x="1" y="3114"/>
                  </a:cubicBezTo>
                  <a:lnTo>
                    <a:pt x="1" y="3638"/>
                  </a:lnTo>
                  <a:lnTo>
                    <a:pt x="953" y="3638"/>
                  </a:lnTo>
                  <a:lnTo>
                    <a:pt x="953" y="4114"/>
                  </a:lnTo>
                  <a:cubicBezTo>
                    <a:pt x="953" y="4317"/>
                    <a:pt x="1102" y="4418"/>
                    <a:pt x="1254" y="4418"/>
                  </a:cubicBezTo>
                  <a:cubicBezTo>
                    <a:pt x="1406" y="4418"/>
                    <a:pt x="1560" y="4317"/>
                    <a:pt x="1572" y="4114"/>
                  </a:cubicBezTo>
                  <a:lnTo>
                    <a:pt x="1572" y="3638"/>
                  </a:lnTo>
                  <a:lnTo>
                    <a:pt x="2501" y="3638"/>
                  </a:lnTo>
                  <a:lnTo>
                    <a:pt x="2501" y="3114"/>
                  </a:lnTo>
                  <a:cubicBezTo>
                    <a:pt x="1596" y="2852"/>
                    <a:pt x="1596" y="1566"/>
                    <a:pt x="2501" y="1304"/>
                  </a:cubicBezTo>
                  <a:lnTo>
                    <a:pt x="2501" y="780"/>
                  </a:lnTo>
                  <a:lnTo>
                    <a:pt x="1572" y="780"/>
                  </a:lnTo>
                  <a:lnTo>
                    <a:pt x="1572" y="304"/>
                  </a:lnTo>
                  <a:cubicBezTo>
                    <a:pt x="1560" y="102"/>
                    <a:pt x="1412" y="0"/>
                    <a:pt x="1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59"/>
          <p:cNvGrpSpPr/>
          <p:nvPr/>
        </p:nvGrpSpPr>
        <p:grpSpPr>
          <a:xfrm>
            <a:off x="1532880" y="2457650"/>
            <a:ext cx="408134" cy="338430"/>
            <a:chOff x="1532880" y="2457650"/>
            <a:chExt cx="408134" cy="338430"/>
          </a:xfrm>
        </p:grpSpPr>
        <p:sp>
          <p:nvSpPr>
            <p:cNvPr id="1516" name="Google Shape;1516;p59"/>
            <p:cNvSpPr/>
            <p:nvPr/>
          </p:nvSpPr>
          <p:spPr>
            <a:xfrm>
              <a:off x="1748197" y="2457650"/>
              <a:ext cx="192818" cy="338430"/>
            </a:xfrm>
            <a:custGeom>
              <a:avLst/>
              <a:gdLst/>
              <a:ahLst/>
              <a:cxnLst/>
              <a:rect l="l" t="t" r="r" b="b"/>
              <a:pathLst>
                <a:path w="5502" h="9657" extrusionOk="0">
                  <a:moveTo>
                    <a:pt x="1207" y="0"/>
                  </a:moveTo>
                  <a:cubicBezTo>
                    <a:pt x="610" y="0"/>
                    <a:pt x="14" y="424"/>
                    <a:pt x="0" y="1185"/>
                  </a:cubicBezTo>
                  <a:lnTo>
                    <a:pt x="0" y="1994"/>
                  </a:lnTo>
                  <a:cubicBezTo>
                    <a:pt x="3358" y="2447"/>
                    <a:pt x="3358" y="7210"/>
                    <a:pt x="0" y="7662"/>
                  </a:cubicBezTo>
                  <a:lnTo>
                    <a:pt x="0" y="8472"/>
                  </a:lnTo>
                  <a:cubicBezTo>
                    <a:pt x="14" y="9232"/>
                    <a:pt x="610" y="9656"/>
                    <a:pt x="1207" y="9656"/>
                  </a:cubicBezTo>
                  <a:cubicBezTo>
                    <a:pt x="1676" y="9656"/>
                    <a:pt x="2145" y="9395"/>
                    <a:pt x="2334" y="8829"/>
                  </a:cubicBezTo>
                  <a:lnTo>
                    <a:pt x="2405" y="8591"/>
                  </a:lnTo>
                  <a:lnTo>
                    <a:pt x="2667" y="8615"/>
                  </a:lnTo>
                  <a:cubicBezTo>
                    <a:pt x="2710" y="8619"/>
                    <a:pt x="2752" y="8621"/>
                    <a:pt x="2793" y="8621"/>
                  </a:cubicBezTo>
                  <a:cubicBezTo>
                    <a:pt x="3684" y="8621"/>
                    <a:pt x="4341" y="7670"/>
                    <a:pt x="3977" y="6829"/>
                  </a:cubicBezTo>
                  <a:lnTo>
                    <a:pt x="3977" y="6829"/>
                  </a:lnTo>
                  <a:cubicBezTo>
                    <a:pt x="3858" y="6852"/>
                    <a:pt x="3763" y="6852"/>
                    <a:pt x="3644" y="6852"/>
                  </a:cubicBezTo>
                  <a:lnTo>
                    <a:pt x="3429" y="6852"/>
                  </a:lnTo>
                  <a:lnTo>
                    <a:pt x="3429" y="6233"/>
                  </a:lnTo>
                  <a:lnTo>
                    <a:pt x="3644" y="6233"/>
                  </a:lnTo>
                  <a:cubicBezTo>
                    <a:pt x="5501" y="6162"/>
                    <a:pt x="5501" y="3495"/>
                    <a:pt x="3644" y="3423"/>
                  </a:cubicBezTo>
                  <a:lnTo>
                    <a:pt x="3429" y="3423"/>
                  </a:lnTo>
                  <a:lnTo>
                    <a:pt x="3429" y="2804"/>
                  </a:lnTo>
                  <a:lnTo>
                    <a:pt x="3644" y="2804"/>
                  </a:lnTo>
                  <a:cubicBezTo>
                    <a:pt x="3763" y="2804"/>
                    <a:pt x="3858" y="2804"/>
                    <a:pt x="3977" y="2828"/>
                  </a:cubicBezTo>
                  <a:cubicBezTo>
                    <a:pt x="4341" y="1986"/>
                    <a:pt x="3684" y="1035"/>
                    <a:pt x="2793" y="1035"/>
                  </a:cubicBezTo>
                  <a:cubicBezTo>
                    <a:pt x="2752" y="1035"/>
                    <a:pt x="2710" y="1037"/>
                    <a:pt x="2667" y="1042"/>
                  </a:cubicBezTo>
                  <a:lnTo>
                    <a:pt x="2405" y="1066"/>
                  </a:lnTo>
                  <a:lnTo>
                    <a:pt x="2334" y="827"/>
                  </a:lnTo>
                  <a:cubicBezTo>
                    <a:pt x="2145" y="262"/>
                    <a:pt x="1676" y="0"/>
                    <a:pt x="1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9"/>
            <p:cNvSpPr/>
            <p:nvPr/>
          </p:nvSpPr>
          <p:spPr>
            <a:xfrm>
              <a:off x="1532880" y="2457650"/>
              <a:ext cx="192818" cy="338430"/>
            </a:xfrm>
            <a:custGeom>
              <a:avLst/>
              <a:gdLst/>
              <a:ahLst/>
              <a:cxnLst/>
              <a:rect l="l" t="t" r="r" b="b"/>
              <a:pathLst>
                <a:path w="5502" h="9657" extrusionOk="0">
                  <a:moveTo>
                    <a:pt x="4302" y="0"/>
                  </a:moveTo>
                  <a:cubicBezTo>
                    <a:pt x="3830" y="0"/>
                    <a:pt x="3356" y="262"/>
                    <a:pt x="3167" y="827"/>
                  </a:cubicBezTo>
                  <a:lnTo>
                    <a:pt x="3096" y="1066"/>
                  </a:lnTo>
                  <a:lnTo>
                    <a:pt x="2858" y="1042"/>
                  </a:lnTo>
                  <a:cubicBezTo>
                    <a:pt x="2815" y="1037"/>
                    <a:pt x="2773" y="1035"/>
                    <a:pt x="2732" y="1035"/>
                  </a:cubicBezTo>
                  <a:cubicBezTo>
                    <a:pt x="1842" y="1035"/>
                    <a:pt x="1184" y="1986"/>
                    <a:pt x="1548" y="2828"/>
                  </a:cubicBezTo>
                  <a:cubicBezTo>
                    <a:pt x="1643" y="2804"/>
                    <a:pt x="1739" y="2804"/>
                    <a:pt x="1858" y="2804"/>
                  </a:cubicBezTo>
                  <a:lnTo>
                    <a:pt x="2072" y="2804"/>
                  </a:lnTo>
                  <a:lnTo>
                    <a:pt x="2072" y="3423"/>
                  </a:lnTo>
                  <a:lnTo>
                    <a:pt x="1858" y="3423"/>
                  </a:lnTo>
                  <a:cubicBezTo>
                    <a:pt x="0" y="3495"/>
                    <a:pt x="0" y="6162"/>
                    <a:pt x="1858" y="6233"/>
                  </a:cubicBezTo>
                  <a:lnTo>
                    <a:pt x="2072" y="6233"/>
                  </a:lnTo>
                  <a:lnTo>
                    <a:pt x="2072" y="6852"/>
                  </a:lnTo>
                  <a:lnTo>
                    <a:pt x="1858" y="6852"/>
                  </a:lnTo>
                  <a:cubicBezTo>
                    <a:pt x="1739" y="6852"/>
                    <a:pt x="1643" y="6852"/>
                    <a:pt x="1548" y="6829"/>
                  </a:cubicBezTo>
                  <a:lnTo>
                    <a:pt x="1548" y="6829"/>
                  </a:lnTo>
                  <a:cubicBezTo>
                    <a:pt x="1184" y="7670"/>
                    <a:pt x="1842" y="8621"/>
                    <a:pt x="2732" y="8621"/>
                  </a:cubicBezTo>
                  <a:cubicBezTo>
                    <a:pt x="2773" y="8621"/>
                    <a:pt x="2815" y="8619"/>
                    <a:pt x="2858" y="8615"/>
                  </a:cubicBezTo>
                  <a:lnTo>
                    <a:pt x="3096" y="8591"/>
                  </a:lnTo>
                  <a:lnTo>
                    <a:pt x="3167" y="8829"/>
                  </a:lnTo>
                  <a:cubicBezTo>
                    <a:pt x="3356" y="9395"/>
                    <a:pt x="3830" y="9656"/>
                    <a:pt x="4302" y="9656"/>
                  </a:cubicBezTo>
                  <a:cubicBezTo>
                    <a:pt x="4903" y="9656"/>
                    <a:pt x="5501" y="9232"/>
                    <a:pt x="5501" y="8472"/>
                  </a:cubicBezTo>
                  <a:lnTo>
                    <a:pt x="5501" y="7662"/>
                  </a:lnTo>
                  <a:cubicBezTo>
                    <a:pt x="2167" y="7210"/>
                    <a:pt x="2167" y="2447"/>
                    <a:pt x="5501" y="1994"/>
                  </a:cubicBezTo>
                  <a:lnTo>
                    <a:pt x="5501" y="1185"/>
                  </a:lnTo>
                  <a:cubicBezTo>
                    <a:pt x="5501" y="424"/>
                    <a:pt x="4903" y="0"/>
                    <a:pt x="4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9"/>
            <p:cNvSpPr/>
            <p:nvPr/>
          </p:nvSpPr>
          <p:spPr>
            <a:xfrm>
              <a:off x="1659708" y="2549223"/>
              <a:ext cx="155284" cy="154654"/>
            </a:xfrm>
            <a:custGeom>
              <a:avLst/>
              <a:gdLst/>
              <a:ahLst/>
              <a:cxnLst/>
              <a:rect l="l" t="t" r="r" b="b"/>
              <a:pathLst>
                <a:path w="4431" h="4413" extrusionOk="0">
                  <a:moveTo>
                    <a:pt x="2525" y="786"/>
                  </a:moveTo>
                  <a:lnTo>
                    <a:pt x="2525" y="2382"/>
                  </a:lnTo>
                  <a:lnTo>
                    <a:pt x="1882" y="2382"/>
                  </a:lnTo>
                  <a:lnTo>
                    <a:pt x="1882" y="786"/>
                  </a:lnTo>
                  <a:close/>
                  <a:moveTo>
                    <a:pt x="2525" y="3001"/>
                  </a:moveTo>
                  <a:lnTo>
                    <a:pt x="2525" y="3644"/>
                  </a:lnTo>
                  <a:lnTo>
                    <a:pt x="1882" y="3644"/>
                  </a:lnTo>
                  <a:lnTo>
                    <a:pt x="1882" y="3001"/>
                  </a:lnTo>
                  <a:close/>
                  <a:moveTo>
                    <a:pt x="2216" y="0"/>
                  </a:moveTo>
                  <a:cubicBezTo>
                    <a:pt x="977" y="0"/>
                    <a:pt x="1" y="1001"/>
                    <a:pt x="1" y="2215"/>
                  </a:cubicBezTo>
                  <a:cubicBezTo>
                    <a:pt x="48" y="3680"/>
                    <a:pt x="1126" y="4412"/>
                    <a:pt x="2207" y="4412"/>
                  </a:cubicBezTo>
                  <a:cubicBezTo>
                    <a:pt x="3287" y="4412"/>
                    <a:pt x="4371" y="3680"/>
                    <a:pt x="4430" y="2215"/>
                  </a:cubicBezTo>
                  <a:cubicBezTo>
                    <a:pt x="4430" y="1001"/>
                    <a:pt x="3430" y="0"/>
                    <a:pt x="2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59"/>
          <p:cNvGrpSpPr/>
          <p:nvPr/>
        </p:nvGrpSpPr>
        <p:grpSpPr>
          <a:xfrm>
            <a:off x="8100173" y="3638351"/>
            <a:ext cx="292976" cy="375577"/>
            <a:chOff x="8100173" y="3638351"/>
            <a:chExt cx="292976" cy="375577"/>
          </a:xfrm>
        </p:grpSpPr>
        <p:sp>
          <p:nvSpPr>
            <p:cNvPr id="1520" name="Google Shape;1520;p59"/>
            <p:cNvSpPr/>
            <p:nvPr/>
          </p:nvSpPr>
          <p:spPr>
            <a:xfrm>
              <a:off x="8201138" y="3780213"/>
              <a:ext cx="91012" cy="83512"/>
            </a:xfrm>
            <a:custGeom>
              <a:avLst/>
              <a:gdLst/>
              <a:ahLst/>
              <a:cxnLst/>
              <a:rect l="l" t="t" r="r" b="b"/>
              <a:pathLst>
                <a:path w="2597" h="2383" extrusionOk="0">
                  <a:moveTo>
                    <a:pt x="1311" y="1"/>
                  </a:moveTo>
                  <a:cubicBezTo>
                    <a:pt x="1096" y="215"/>
                    <a:pt x="810" y="334"/>
                    <a:pt x="501" y="334"/>
                  </a:cubicBezTo>
                  <a:lnTo>
                    <a:pt x="1" y="334"/>
                  </a:lnTo>
                  <a:lnTo>
                    <a:pt x="1" y="1096"/>
                  </a:lnTo>
                  <a:cubicBezTo>
                    <a:pt x="37" y="1953"/>
                    <a:pt x="668" y="2382"/>
                    <a:pt x="1299" y="2382"/>
                  </a:cubicBezTo>
                  <a:cubicBezTo>
                    <a:pt x="1930" y="2382"/>
                    <a:pt x="2561" y="1953"/>
                    <a:pt x="2597" y="1096"/>
                  </a:cubicBezTo>
                  <a:lnTo>
                    <a:pt x="2597" y="334"/>
                  </a:lnTo>
                  <a:lnTo>
                    <a:pt x="2096" y="334"/>
                  </a:lnTo>
                  <a:cubicBezTo>
                    <a:pt x="1787" y="334"/>
                    <a:pt x="1501" y="215"/>
                    <a:pt x="1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9"/>
            <p:cNvSpPr/>
            <p:nvPr/>
          </p:nvSpPr>
          <p:spPr>
            <a:xfrm>
              <a:off x="8170263" y="3887031"/>
              <a:ext cx="152761" cy="126898"/>
            </a:xfrm>
            <a:custGeom>
              <a:avLst/>
              <a:gdLst/>
              <a:ahLst/>
              <a:cxnLst/>
              <a:rect l="l" t="t" r="r" b="b"/>
              <a:pathLst>
                <a:path w="4359" h="3621" extrusionOk="0">
                  <a:moveTo>
                    <a:pt x="1191" y="1"/>
                  </a:moveTo>
                  <a:cubicBezTo>
                    <a:pt x="525" y="168"/>
                    <a:pt x="1" y="763"/>
                    <a:pt x="1" y="1454"/>
                  </a:cubicBezTo>
                  <a:lnTo>
                    <a:pt x="1" y="2692"/>
                  </a:lnTo>
                  <a:cubicBezTo>
                    <a:pt x="358" y="2930"/>
                    <a:pt x="763" y="3121"/>
                    <a:pt x="1168" y="3287"/>
                  </a:cubicBezTo>
                  <a:lnTo>
                    <a:pt x="2168" y="3621"/>
                  </a:lnTo>
                  <a:lnTo>
                    <a:pt x="3168" y="3287"/>
                  </a:lnTo>
                  <a:cubicBezTo>
                    <a:pt x="3597" y="3144"/>
                    <a:pt x="4001" y="2930"/>
                    <a:pt x="4335" y="2692"/>
                  </a:cubicBezTo>
                  <a:lnTo>
                    <a:pt x="4335" y="1454"/>
                  </a:lnTo>
                  <a:cubicBezTo>
                    <a:pt x="4359" y="763"/>
                    <a:pt x="3859" y="168"/>
                    <a:pt x="3168" y="1"/>
                  </a:cubicBezTo>
                  <a:lnTo>
                    <a:pt x="3168" y="168"/>
                  </a:lnTo>
                  <a:cubicBezTo>
                    <a:pt x="3144" y="822"/>
                    <a:pt x="2662" y="1150"/>
                    <a:pt x="2180" y="1150"/>
                  </a:cubicBezTo>
                  <a:cubicBezTo>
                    <a:pt x="1697" y="1150"/>
                    <a:pt x="1215" y="822"/>
                    <a:pt x="1191" y="168"/>
                  </a:cubicBezTo>
                  <a:lnTo>
                    <a:pt x="11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8201138" y="3732657"/>
              <a:ext cx="91012" cy="37568"/>
            </a:xfrm>
            <a:custGeom>
              <a:avLst/>
              <a:gdLst/>
              <a:ahLst/>
              <a:cxnLst/>
              <a:rect l="l" t="t" r="r" b="b"/>
              <a:pathLst>
                <a:path w="2597" h="1072" extrusionOk="0">
                  <a:moveTo>
                    <a:pt x="858" y="0"/>
                  </a:moveTo>
                  <a:cubicBezTo>
                    <a:pt x="382" y="0"/>
                    <a:pt x="1" y="405"/>
                    <a:pt x="1" y="858"/>
                  </a:cubicBezTo>
                  <a:lnTo>
                    <a:pt x="1" y="1072"/>
                  </a:lnTo>
                  <a:lnTo>
                    <a:pt x="501" y="1072"/>
                  </a:lnTo>
                  <a:cubicBezTo>
                    <a:pt x="763" y="1072"/>
                    <a:pt x="977" y="858"/>
                    <a:pt x="977" y="596"/>
                  </a:cubicBezTo>
                  <a:lnTo>
                    <a:pt x="1620" y="596"/>
                  </a:lnTo>
                  <a:cubicBezTo>
                    <a:pt x="1620" y="858"/>
                    <a:pt x="1835" y="1072"/>
                    <a:pt x="2096" y="1072"/>
                  </a:cubicBezTo>
                  <a:lnTo>
                    <a:pt x="2597" y="1072"/>
                  </a:lnTo>
                  <a:lnTo>
                    <a:pt x="2597" y="858"/>
                  </a:lnTo>
                  <a:cubicBezTo>
                    <a:pt x="2597" y="405"/>
                    <a:pt x="2216" y="0"/>
                    <a:pt x="1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9"/>
            <p:cNvSpPr/>
            <p:nvPr/>
          </p:nvSpPr>
          <p:spPr>
            <a:xfrm>
              <a:off x="8233694" y="3886224"/>
              <a:ext cx="25898" cy="19205"/>
            </a:xfrm>
            <a:custGeom>
              <a:avLst/>
              <a:gdLst/>
              <a:ahLst/>
              <a:cxnLst/>
              <a:rect l="l" t="t" r="r" b="b"/>
              <a:pathLst>
                <a:path w="739" h="548" extrusionOk="0">
                  <a:moveTo>
                    <a:pt x="1" y="0"/>
                  </a:moveTo>
                  <a:lnTo>
                    <a:pt x="1" y="191"/>
                  </a:lnTo>
                  <a:cubicBezTo>
                    <a:pt x="1" y="381"/>
                    <a:pt x="167" y="548"/>
                    <a:pt x="382" y="548"/>
                  </a:cubicBezTo>
                  <a:cubicBezTo>
                    <a:pt x="572" y="548"/>
                    <a:pt x="739" y="381"/>
                    <a:pt x="739" y="191"/>
                  </a:cubicBezTo>
                  <a:lnTo>
                    <a:pt x="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9"/>
            <p:cNvSpPr/>
            <p:nvPr/>
          </p:nvSpPr>
          <p:spPr>
            <a:xfrm>
              <a:off x="8100173" y="3638351"/>
              <a:ext cx="292976" cy="323851"/>
            </a:xfrm>
            <a:custGeom>
              <a:avLst/>
              <a:gdLst/>
              <a:ahLst/>
              <a:cxnLst/>
              <a:rect l="l" t="t" r="r" b="b"/>
              <a:pathLst>
                <a:path w="8360" h="9241" extrusionOk="0">
                  <a:moveTo>
                    <a:pt x="4192" y="0"/>
                  </a:moveTo>
                  <a:lnTo>
                    <a:pt x="0" y="1381"/>
                  </a:lnTo>
                  <a:lnTo>
                    <a:pt x="0" y="5930"/>
                  </a:lnTo>
                  <a:cubicBezTo>
                    <a:pt x="0" y="7192"/>
                    <a:pt x="524" y="8383"/>
                    <a:pt x="1381" y="9240"/>
                  </a:cubicBezTo>
                  <a:lnTo>
                    <a:pt x="1381" y="8550"/>
                  </a:lnTo>
                  <a:cubicBezTo>
                    <a:pt x="1381" y="7621"/>
                    <a:pt x="2001" y="6811"/>
                    <a:pt x="2858" y="6549"/>
                  </a:cubicBezTo>
                  <a:cubicBezTo>
                    <a:pt x="2477" y="6192"/>
                    <a:pt x="2263" y="5692"/>
                    <a:pt x="2263" y="5144"/>
                  </a:cubicBezTo>
                  <a:lnTo>
                    <a:pt x="2263" y="3549"/>
                  </a:lnTo>
                  <a:cubicBezTo>
                    <a:pt x="2263" y="2739"/>
                    <a:pt x="2929" y="2072"/>
                    <a:pt x="3739" y="2072"/>
                  </a:cubicBezTo>
                  <a:lnTo>
                    <a:pt x="4620" y="2072"/>
                  </a:lnTo>
                  <a:cubicBezTo>
                    <a:pt x="5430" y="2072"/>
                    <a:pt x="6097" y="2739"/>
                    <a:pt x="6097" y="3549"/>
                  </a:cubicBezTo>
                  <a:lnTo>
                    <a:pt x="6097" y="5144"/>
                  </a:lnTo>
                  <a:cubicBezTo>
                    <a:pt x="6097" y="5692"/>
                    <a:pt x="5882" y="6192"/>
                    <a:pt x="5501" y="6549"/>
                  </a:cubicBezTo>
                  <a:cubicBezTo>
                    <a:pt x="6359" y="6811"/>
                    <a:pt x="6978" y="7621"/>
                    <a:pt x="6978" y="8550"/>
                  </a:cubicBezTo>
                  <a:lnTo>
                    <a:pt x="6978" y="9240"/>
                  </a:lnTo>
                  <a:cubicBezTo>
                    <a:pt x="7835" y="8383"/>
                    <a:pt x="8335" y="7192"/>
                    <a:pt x="8335" y="5930"/>
                  </a:cubicBezTo>
                  <a:lnTo>
                    <a:pt x="8335" y="1381"/>
                  </a:lnTo>
                  <a:lnTo>
                    <a:pt x="8359" y="1381"/>
                  </a:lnTo>
                  <a:lnTo>
                    <a:pt x="4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59"/>
          <p:cNvGrpSpPr/>
          <p:nvPr/>
        </p:nvGrpSpPr>
        <p:grpSpPr>
          <a:xfrm>
            <a:off x="735291" y="3657521"/>
            <a:ext cx="376138" cy="338044"/>
            <a:chOff x="735291" y="3657521"/>
            <a:chExt cx="376138" cy="338044"/>
          </a:xfrm>
        </p:grpSpPr>
        <p:sp>
          <p:nvSpPr>
            <p:cNvPr id="1526" name="Google Shape;1526;p59"/>
            <p:cNvSpPr/>
            <p:nvPr/>
          </p:nvSpPr>
          <p:spPr>
            <a:xfrm>
              <a:off x="735291" y="3727401"/>
              <a:ext cx="376138" cy="198285"/>
            </a:xfrm>
            <a:custGeom>
              <a:avLst/>
              <a:gdLst/>
              <a:ahLst/>
              <a:cxnLst/>
              <a:rect l="l" t="t" r="r" b="b"/>
              <a:pathLst>
                <a:path w="10733" h="5658" extrusionOk="0">
                  <a:moveTo>
                    <a:pt x="2826" y="1770"/>
                  </a:moveTo>
                  <a:cubicBezTo>
                    <a:pt x="3112" y="1770"/>
                    <a:pt x="3374" y="1865"/>
                    <a:pt x="3565" y="2079"/>
                  </a:cubicBezTo>
                  <a:lnTo>
                    <a:pt x="4327" y="2841"/>
                  </a:lnTo>
                  <a:lnTo>
                    <a:pt x="3565" y="3579"/>
                  </a:lnTo>
                  <a:cubicBezTo>
                    <a:pt x="3374" y="3794"/>
                    <a:pt x="3112" y="3889"/>
                    <a:pt x="2826" y="3889"/>
                  </a:cubicBezTo>
                  <a:cubicBezTo>
                    <a:pt x="2231" y="3889"/>
                    <a:pt x="1778" y="3437"/>
                    <a:pt x="1778" y="2841"/>
                  </a:cubicBezTo>
                  <a:lnTo>
                    <a:pt x="1778" y="2817"/>
                  </a:lnTo>
                  <a:cubicBezTo>
                    <a:pt x="1778" y="2222"/>
                    <a:pt x="2231" y="1770"/>
                    <a:pt x="2826" y="1770"/>
                  </a:cubicBezTo>
                  <a:close/>
                  <a:moveTo>
                    <a:pt x="7899" y="1746"/>
                  </a:moveTo>
                  <a:cubicBezTo>
                    <a:pt x="8494" y="1746"/>
                    <a:pt x="8970" y="2222"/>
                    <a:pt x="8970" y="2817"/>
                  </a:cubicBezTo>
                  <a:lnTo>
                    <a:pt x="8970" y="2841"/>
                  </a:lnTo>
                  <a:cubicBezTo>
                    <a:pt x="8970" y="3437"/>
                    <a:pt x="8494" y="3889"/>
                    <a:pt x="7899" y="3889"/>
                  </a:cubicBezTo>
                  <a:cubicBezTo>
                    <a:pt x="7637" y="3889"/>
                    <a:pt x="7351" y="3794"/>
                    <a:pt x="7161" y="3579"/>
                  </a:cubicBezTo>
                  <a:lnTo>
                    <a:pt x="6398" y="2817"/>
                  </a:lnTo>
                  <a:lnTo>
                    <a:pt x="7161" y="2055"/>
                  </a:lnTo>
                  <a:cubicBezTo>
                    <a:pt x="7351" y="1865"/>
                    <a:pt x="7637" y="1746"/>
                    <a:pt x="7899" y="1746"/>
                  </a:cubicBezTo>
                  <a:close/>
                  <a:moveTo>
                    <a:pt x="2867" y="1"/>
                  </a:moveTo>
                  <a:cubicBezTo>
                    <a:pt x="1414" y="1"/>
                    <a:pt x="0" y="1134"/>
                    <a:pt x="16" y="2817"/>
                  </a:cubicBezTo>
                  <a:lnTo>
                    <a:pt x="16" y="2841"/>
                  </a:lnTo>
                  <a:cubicBezTo>
                    <a:pt x="0" y="4525"/>
                    <a:pt x="1414" y="5658"/>
                    <a:pt x="2867" y="5658"/>
                  </a:cubicBezTo>
                  <a:cubicBezTo>
                    <a:pt x="3552" y="5658"/>
                    <a:pt x="4246" y="5406"/>
                    <a:pt x="4803" y="4842"/>
                  </a:cubicBezTo>
                  <a:lnTo>
                    <a:pt x="5374" y="4270"/>
                  </a:lnTo>
                  <a:lnTo>
                    <a:pt x="5922" y="4842"/>
                  </a:lnTo>
                  <a:cubicBezTo>
                    <a:pt x="6479" y="5406"/>
                    <a:pt x="7173" y="5658"/>
                    <a:pt x="7859" y="5658"/>
                  </a:cubicBezTo>
                  <a:cubicBezTo>
                    <a:pt x="9314" y="5658"/>
                    <a:pt x="10733" y="4525"/>
                    <a:pt x="10733" y="2841"/>
                  </a:cubicBezTo>
                  <a:lnTo>
                    <a:pt x="10733" y="2817"/>
                  </a:lnTo>
                  <a:cubicBezTo>
                    <a:pt x="10733" y="1269"/>
                    <a:pt x="9471" y="7"/>
                    <a:pt x="7923" y="7"/>
                  </a:cubicBezTo>
                  <a:cubicBezTo>
                    <a:pt x="7161" y="7"/>
                    <a:pt x="6470" y="293"/>
                    <a:pt x="5922" y="817"/>
                  </a:cubicBezTo>
                  <a:lnTo>
                    <a:pt x="5374" y="1389"/>
                  </a:lnTo>
                  <a:lnTo>
                    <a:pt x="4803" y="817"/>
                  </a:lnTo>
                  <a:cubicBezTo>
                    <a:pt x="4246" y="253"/>
                    <a:pt x="3552" y="1"/>
                    <a:pt x="2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9"/>
            <p:cNvSpPr/>
            <p:nvPr/>
          </p:nvSpPr>
          <p:spPr>
            <a:xfrm>
              <a:off x="911953" y="3657521"/>
              <a:ext cx="22569" cy="38444"/>
            </a:xfrm>
            <a:custGeom>
              <a:avLst/>
              <a:gdLst/>
              <a:ahLst/>
              <a:cxnLst/>
              <a:rect l="l" t="t" r="r" b="b"/>
              <a:pathLst>
                <a:path w="644" h="1097" extrusionOk="0">
                  <a:moveTo>
                    <a:pt x="0" y="1"/>
                  </a:moveTo>
                  <a:lnTo>
                    <a:pt x="0" y="1096"/>
                  </a:lnTo>
                  <a:lnTo>
                    <a:pt x="643" y="1096"/>
                  </a:lnTo>
                  <a:lnTo>
                    <a:pt x="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9"/>
            <p:cNvSpPr/>
            <p:nvPr/>
          </p:nvSpPr>
          <p:spPr>
            <a:xfrm>
              <a:off x="963679" y="3670873"/>
              <a:ext cx="38444" cy="44297"/>
            </a:xfrm>
            <a:custGeom>
              <a:avLst/>
              <a:gdLst/>
              <a:ahLst/>
              <a:cxnLst/>
              <a:rect l="l" t="t" r="r" b="b"/>
              <a:pathLst>
                <a:path w="1097" h="1264" extrusionOk="0">
                  <a:moveTo>
                    <a:pt x="548" y="1"/>
                  </a:moveTo>
                  <a:lnTo>
                    <a:pt x="1" y="954"/>
                  </a:lnTo>
                  <a:lnTo>
                    <a:pt x="548" y="1263"/>
                  </a:lnTo>
                  <a:lnTo>
                    <a:pt x="1096" y="311"/>
                  </a:lnTo>
                  <a:lnTo>
                    <a:pt x="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9"/>
            <p:cNvSpPr/>
            <p:nvPr/>
          </p:nvSpPr>
          <p:spPr>
            <a:xfrm>
              <a:off x="844351" y="3670873"/>
              <a:ext cx="38409" cy="44297"/>
            </a:xfrm>
            <a:custGeom>
              <a:avLst/>
              <a:gdLst/>
              <a:ahLst/>
              <a:cxnLst/>
              <a:rect l="l" t="t" r="r" b="b"/>
              <a:pathLst>
                <a:path w="1096" h="1264" extrusionOk="0">
                  <a:moveTo>
                    <a:pt x="548" y="1"/>
                  </a:moveTo>
                  <a:lnTo>
                    <a:pt x="0" y="311"/>
                  </a:lnTo>
                  <a:lnTo>
                    <a:pt x="548" y="1263"/>
                  </a:lnTo>
                  <a:lnTo>
                    <a:pt x="1096" y="954"/>
                  </a:lnTo>
                  <a:lnTo>
                    <a:pt x="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911953" y="3957156"/>
              <a:ext cx="22569" cy="38409"/>
            </a:xfrm>
            <a:custGeom>
              <a:avLst/>
              <a:gdLst/>
              <a:ahLst/>
              <a:cxnLst/>
              <a:rect l="l" t="t" r="r" b="b"/>
              <a:pathLst>
                <a:path w="644" h="1096" extrusionOk="0">
                  <a:moveTo>
                    <a:pt x="0" y="0"/>
                  </a:moveTo>
                  <a:lnTo>
                    <a:pt x="0" y="1096"/>
                  </a:lnTo>
                  <a:lnTo>
                    <a:pt x="643" y="1096"/>
                  </a:lnTo>
                  <a:lnTo>
                    <a:pt x="6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9"/>
            <p:cNvSpPr/>
            <p:nvPr/>
          </p:nvSpPr>
          <p:spPr>
            <a:xfrm>
              <a:off x="963679" y="3937951"/>
              <a:ext cx="38444" cy="44262"/>
            </a:xfrm>
            <a:custGeom>
              <a:avLst/>
              <a:gdLst/>
              <a:ahLst/>
              <a:cxnLst/>
              <a:rect l="l" t="t" r="r" b="b"/>
              <a:pathLst>
                <a:path w="1097" h="1263" extrusionOk="0">
                  <a:moveTo>
                    <a:pt x="548" y="1"/>
                  </a:moveTo>
                  <a:lnTo>
                    <a:pt x="1" y="310"/>
                  </a:lnTo>
                  <a:lnTo>
                    <a:pt x="548" y="1263"/>
                  </a:lnTo>
                  <a:lnTo>
                    <a:pt x="1096" y="953"/>
                  </a:lnTo>
                  <a:lnTo>
                    <a:pt x="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844351" y="3937951"/>
              <a:ext cx="38409" cy="44262"/>
            </a:xfrm>
            <a:custGeom>
              <a:avLst/>
              <a:gdLst/>
              <a:ahLst/>
              <a:cxnLst/>
              <a:rect l="l" t="t" r="r" b="b"/>
              <a:pathLst>
                <a:path w="1096" h="1263" extrusionOk="0">
                  <a:moveTo>
                    <a:pt x="548" y="1"/>
                  </a:moveTo>
                  <a:lnTo>
                    <a:pt x="0" y="953"/>
                  </a:lnTo>
                  <a:lnTo>
                    <a:pt x="548" y="1263"/>
                  </a:lnTo>
                  <a:lnTo>
                    <a:pt x="1096" y="310"/>
                  </a:lnTo>
                  <a:lnTo>
                    <a:pt x="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59"/>
          <p:cNvGrpSpPr/>
          <p:nvPr/>
        </p:nvGrpSpPr>
        <p:grpSpPr>
          <a:xfrm>
            <a:off x="735852" y="3064139"/>
            <a:ext cx="375577" cy="314669"/>
            <a:chOff x="735852" y="3064139"/>
            <a:chExt cx="375577" cy="314669"/>
          </a:xfrm>
        </p:grpSpPr>
        <p:sp>
          <p:nvSpPr>
            <p:cNvPr id="1534" name="Google Shape;1534;p59"/>
            <p:cNvSpPr/>
            <p:nvPr/>
          </p:nvSpPr>
          <p:spPr>
            <a:xfrm>
              <a:off x="880237" y="3178491"/>
              <a:ext cx="86000" cy="66796"/>
            </a:xfrm>
            <a:custGeom>
              <a:avLst/>
              <a:gdLst/>
              <a:ahLst/>
              <a:cxnLst/>
              <a:rect l="l" t="t" r="r" b="b"/>
              <a:pathLst>
                <a:path w="2454" h="1906" extrusionOk="0">
                  <a:moveTo>
                    <a:pt x="604" y="0"/>
                  </a:moveTo>
                  <a:cubicBezTo>
                    <a:pt x="465" y="0"/>
                    <a:pt x="322" y="48"/>
                    <a:pt x="214" y="143"/>
                  </a:cubicBezTo>
                  <a:lnTo>
                    <a:pt x="214" y="167"/>
                  </a:lnTo>
                  <a:cubicBezTo>
                    <a:pt x="0" y="358"/>
                    <a:pt x="0" y="691"/>
                    <a:pt x="214" y="905"/>
                  </a:cubicBezTo>
                  <a:lnTo>
                    <a:pt x="1238" y="1906"/>
                  </a:lnTo>
                  <a:lnTo>
                    <a:pt x="2239" y="905"/>
                  </a:lnTo>
                  <a:cubicBezTo>
                    <a:pt x="2453" y="691"/>
                    <a:pt x="2453" y="358"/>
                    <a:pt x="2239" y="167"/>
                  </a:cubicBezTo>
                  <a:lnTo>
                    <a:pt x="2239" y="143"/>
                  </a:lnTo>
                  <a:cubicBezTo>
                    <a:pt x="2143" y="48"/>
                    <a:pt x="2006" y="0"/>
                    <a:pt x="1867" y="0"/>
                  </a:cubicBezTo>
                  <a:cubicBezTo>
                    <a:pt x="1727" y="0"/>
                    <a:pt x="1584" y="48"/>
                    <a:pt x="1477" y="143"/>
                  </a:cubicBezTo>
                  <a:lnTo>
                    <a:pt x="1238" y="405"/>
                  </a:lnTo>
                  <a:lnTo>
                    <a:pt x="977" y="143"/>
                  </a:lnTo>
                  <a:cubicBezTo>
                    <a:pt x="881" y="48"/>
                    <a:pt x="744" y="0"/>
                    <a:pt x="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9"/>
            <p:cNvSpPr/>
            <p:nvPr/>
          </p:nvSpPr>
          <p:spPr>
            <a:xfrm>
              <a:off x="735852" y="3064139"/>
              <a:ext cx="375577" cy="314669"/>
            </a:xfrm>
            <a:custGeom>
              <a:avLst/>
              <a:gdLst/>
              <a:ahLst/>
              <a:cxnLst/>
              <a:rect l="l" t="t" r="r" b="b"/>
              <a:pathLst>
                <a:path w="10717" h="8979" extrusionOk="0">
                  <a:moveTo>
                    <a:pt x="5963" y="2636"/>
                  </a:moveTo>
                  <a:cubicBezTo>
                    <a:pt x="6272" y="2636"/>
                    <a:pt x="6587" y="2753"/>
                    <a:pt x="6811" y="2978"/>
                  </a:cubicBezTo>
                  <a:cubicBezTo>
                    <a:pt x="7264" y="3430"/>
                    <a:pt x="7264" y="4168"/>
                    <a:pt x="6811" y="4621"/>
                  </a:cubicBezTo>
                  <a:lnTo>
                    <a:pt x="5358" y="6074"/>
                  </a:lnTo>
                  <a:lnTo>
                    <a:pt x="3882" y="4621"/>
                  </a:lnTo>
                  <a:cubicBezTo>
                    <a:pt x="3430" y="4168"/>
                    <a:pt x="3430" y="3430"/>
                    <a:pt x="3882" y="2978"/>
                  </a:cubicBezTo>
                  <a:lnTo>
                    <a:pt x="3906" y="2978"/>
                  </a:lnTo>
                  <a:cubicBezTo>
                    <a:pt x="4116" y="2753"/>
                    <a:pt x="4425" y="2636"/>
                    <a:pt x="4737" y="2636"/>
                  </a:cubicBezTo>
                  <a:cubicBezTo>
                    <a:pt x="4954" y="2636"/>
                    <a:pt x="5172" y="2693"/>
                    <a:pt x="5358" y="2811"/>
                  </a:cubicBezTo>
                  <a:cubicBezTo>
                    <a:pt x="5535" y="2693"/>
                    <a:pt x="5747" y="2636"/>
                    <a:pt x="5963" y="2636"/>
                  </a:cubicBezTo>
                  <a:close/>
                  <a:moveTo>
                    <a:pt x="1739" y="1"/>
                  </a:moveTo>
                  <a:lnTo>
                    <a:pt x="1739" y="2406"/>
                  </a:lnTo>
                  <a:lnTo>
                    <a:pt x="1215" y="2406"/>
                  </a:lnTo>
                  <a:cubicBezTo>
                    <a:pt x="524" y="2406"/>
                    <a:pt x="0" y="2954"/>
                    <a:pt x="0" y="3621"/>
                  </a:cubicBezTo>
                  <a:cubicBezTo>
                    <a:pt x="0" y="4288"/>
                    <a:pt x="548" y="4835"/>
                    <a:pt x="1215" y="4835"/>
                  </a:cubicBezTo>
                  <a:lnTo>
                    <a:pt x="1739" y="4835"/>
                  </a:lnTo>
                  <a:lnTo>
                    <a:pt x="1739" y="7240"/>
                  </a:lnTo>
                  <a:lnTo>
                    <a:pt x="4144" y="7240"/>
                  </a:lnTo>
                  <a:lnTo>
                    <a:pt x="4144" y="7764"/>
                  </a:lnTo>
                  <a:cubicBezTo>
                    <a:pt x="4144" y="8431"/>
                    <a:pt x="4668" y="8979"/>
                    <a:pt x="5358" y="8979"/>
                  </a:cubicBezTo>
                  <a:cubicBezTo>
                    <a:pt x="6025" y="8979"/>
                    <a:pt x="6573" y="8431"/>
                    <a:pt x="6573" y="7764"/>
                  </a:cubicBezTo>
                  <a:lnTo>
                    <a:pt x="6573" y="7240"/>
                  </a:lnTo>
                  <a:lnTo>
                    <a:pt x="8978" y="7240"/>
                  </a:lnTo>
                  <a:lnTo>
                    <a:pt x="8978" y="4835"/>
                  </a:lnTo>
                  <a:lnTo>
                    <a:pt x="9502" y="4835"/>
                  </a:lnTo>
                  <a:cubicBezTo>
                    <a:pt x="10169" y="4835"/>
                    <a:pt x="10717" y="4288"/>
                    <a:pt x="10717" y="3621"/>
                  </a:cubicBezTo>
                  <a:cubicBezTo>
                    <a:pt x="10717" y="2954"/>
                    <a:pt x="10169" y="2406"/>
                    <a:pt x="9502" y="2406"/>
                  </a:cubicBezTo>
                  <a:lnTo>
                    <a:pt x="8978" y="2406"/>
                  </a:lnTo>
                  <a:lnTo>
                    <a:pt x="8978" y="1"/>
                  </a:lnTo>
                  <a:lnTo>
                    <a:pt x="6573" y="1"/>
                  </a:lnTo>
                  <a:lnTo>
                    <a:pt x="6573" y="239"/>
                  </a:lnTo>
                  <a:cubicBezTo>
                    <a:pt x="6573" y="930"/>
                    <a:pt x="6025" y="1454"/>
                    <a:pt x="5358" y="1454"/>
                  </a:cubicBezTo>
                  <a:cubicBezTo>
                    <a:pt x="4692" y="1454"/>
                    <a:pt x="4144" y="930"/>
                    <a:pt x="4144" y="239"/>
                  </a:cubicBezTo>
                  <a:lnTo>
                    <a:pt x="41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59"/>
          <p:cNvGrpSpPr/>
          <p:nvPr/>
        </p:nvGrpSpPr>
        <p:grpSpPr>
          <a:xfrm>
            <a:off x="735852" y="2438936"/>
            <a:ext cx="375577" cy="375717"/>
            <a:chOff x="735852" y="2438936"/>
            <a:chExt cx="375577" cy="375717"/>
          </a:xfrm>
        </p:grpSpPr>
        <p:sp>
          <p:nvSpPr>
            <p:cNvPr id="1537" name="Google Shape;1537;p59"/>
            <p:cNvSpPr/>
            <p:nvPr/>
          </p:nvSpPr>
          <p:spPr>
            <a:xfrm>
              <a:off x="856021" y="2438936"/>
              <a:ext cx="134398" cy="120345"/>
            </a:xfrm>
            <a:custGeom>
              <a:avLst/>
              <a:gdLst/>
              <a:ahLst/>
              <a:cxnLst/>
              <a:rect l="l" t="t" r="r" b="b"/>
              <a:pathLst>
                <a:path w="3835" h="3434" extrusionOk="0">
                  <a:moveTo>
                    <a:pt x="1289" y="1"/>
                  </a:moveTo>
                  <a:cubicBezTo>
                    <a:pt x="984" y="1"/>
                    <a:pt x="683" y="118"/>
                    <a:pt x="477" y="337"/>
                  </a:cubicBezTo>
                  <a:lnTo>
                    <a:pt x="453" y="337"/>
                  </a:lnTo>
                  <a:cubicBezTo>
                    <a:pt x="1" y="790"/>
                    <a:pt x="1" y="1552"/>
                    <a:pt x="453" y="1981"/>
                  </a:cubicBezTo>
                  <a:lnTo>
                    <a:pt x="1906" y="3433"/>
                  </a:lnTo>
                  <a:lnTo>
                    <a:pt x="3382" y="1981"/>
                  </a:lnTo>
                  <a:cubicBezTo>
                    <a:pt x="3835" y="1528"/>
                    <a:pt x="3835" y="790"/>
                    <a:pt x="3382" y="337"/>
                  </a:cubicBezTo>
                  <a:cubicBezTo>
                    <a:pt x="3162" y="118"/>
                    <a:pt x="2855" y="1"/>
                    <a:pt x="2552" y="1"/>
                  </a:cubicBezTo>
                  <a:cubicBezTo>
                    <a:pt x="2331" y="1"/>
                    <a:pt x="2111" y="64"/>
                    <a:pt x="1929" y="194"/>
                  </a:cubicBezTo>
                  <a:cubicBezTo>
                    <a:pt x="1738" y="64"/>
                    <a:pt x="1513" y="1"/>
                    <a:pt x="1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9"/>
            <p:cNvSpPr/>
            <p:nvPr/>
          </p:nvSpPr>
          <p:spPr>
            <a:xfrm>
              <a:off x="867691" y="2710290"/>
              <a:ext cx="111058" cy="104364"/>
            </a:xfrm>
            <a:custGeom>
              <a:avLst/>
              <a:gdLst/>
              <a:ahLst/>
              <a:cxnLst/>
              <a:rect l="l" t="t" r="r" b="b"/>
              <a:pathLst>
                <a:path w="3169" h="2978" extrusionOk="0">
                  <a:moveTo>
                    <a:pt x="1215" y="1"/>
                  </a:moveTo>
                  <a:cubicBezTo>
                    <a:pt x="549" y="1"/>
                    <a:pt x="1" y="525"/>
                    <a:pt x="1" y="1191"/>
                  </a:cubicBezTo>
                  <a:lnTo>
                    <a:pt x="1" y="2977"/>
                  </a:lnTo>
                  <a:lnTo>
                    <a:pt x="3168" y="2977"/>
                  </a:lnTo>
                  <a:lnTo>
                    <a:pt x="3168" y="1191"/>
                  </a:lnTo>
                  <a:cubicBezTo>
                    <a:pt x="3168" y="525"/>
                    <a:pt x="2620" y="1"/>
                    <a:pt x="1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9"/>
            <p:cNvSpPr/>
            <p:nvPr/>
          </p:nvSpPr>
          <p:spPr>
            <a:xfrm>
              <a:off x="758386" y="2615983"/>
              <a:ext cx="65114" cy="24251"/>
            </a:xfrm>
            <a:custGeom>
              <a:avLst/>
              <a:gdLst/>
              <a:ahLst/>
              <a:cxnLst/>
              <a:rect l="l" t="t" r="r" b="b"/>
              <a:pathLst>
                <a:path w="1858" h="692" extrusionOk="0">
                  <a:moveTo>
                    <a:pt x="929" y="1"/>
                  </a:moveTo>
                  <a:cubicBezTo>
                    <a:pt x="476" y="1"/>
                    <a:pt x="95" y="286"/>
                    <a:pt x="0" y="691"/>
                  </a:cubicBezTo>
                  <a:lnTo>
                    <a:pt x="1858" y="691"/>
                  </a:lnTo>
                  <a:cubicBezTo>
                    <a:pt x="1739" y="286"/>
                    <a:pt x="1358" y="1"/>
                    <a:pt x="9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9"/>
            <p:cNvSpPr/>
            <p:nvPr/>
          </p:nvSpPr>
          <p:spPr>
            <a:xfrm>
              <a:off x="756703" y="2662733"/>
              <a:ext cx="67637" cy="52182"/>
            </a:xfrm>
            <a:custGeom>
              <a:avLst/>
              <a:gdLst/>
              <a:ahLst/>
              <a:cxnLst/>
              <a:rect l="l" t="t" r="r" b="b"/>
              <a:pathLst>
                <a:path w="1930" h="1489" extrusionOk="0">
                  <a:moveTo>
                    <a:pt x="1" y="0"/>
                  </a:moveTo>
                  <a:lnTo>
                    <a:pt x="1" y="524"/>
                  </a:lnTo>
                  <a:cubicBezTo>
                    <a:pt x="24" y="1167"/>
                    <a:pt x="495" y="1489"/>
                    <a:pt x="965" y="1489"/>
                  </a:cubicBezTo>
                  <a:cubicBezTo>
                    <a:pt x="1435" y="1489"/>
                    <a:pt x="1906" y="1167"/>
                    <a:pt x="1930" y="524"/>
                  </a:cubicBezTo>
                  <a:lnTo>
                    <a:pt x="19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9"/>
            <p:cNvSpPr/>
            <p:nvPr/>
          </p:nvSpPr>
          <p:spPr>
            <a:xfrm>
              <a:off x="889419" y="2635188"/>
              <a:ext cx="67637" cy="52392"/>
            </a:xfrm>
            <a:custGeom>
              <a:avLst/>
              <a:gdLst/>
              <a:ahLst/>
              <a:cxnLst/>
              <a:rect l="l" t="t" r="r" b="b"/>
              <a:pathLst>
                <a:path w="1930" h="1495" extrusionOk="0">
                  <a:moveTo>
                    <a:pt x="0" y="0"/>
                  </a:moveTo>
                  <a:lnTo>
                    <a:pt x="0" y="548"/>
                  </a:lnTo>
                  <a:cubicBezTo>
                    <a:pt x="24" y="1179"/>
                    <a:pt x="494" y="1495"/>
                    <a:pt x="965" y="1495"/>
                  </a:cubicBezTo>
                  <a:cubicBezTo>
                    <a:pt x="1435" y="1495"/>
                    <a:pt x="1905" y="1179"/>
                    <a:pt x="1929" y="548"/>
                  </a:cubicBezTo>
                  <a:lnTo>
                    <a:pt x="19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9"/>
            <p:cNvSpPr/>
            <p:nvPr/>
          </p:nvSpPr>
          <p:spPr>
            <a:xfrm>
              <a:off x="891066" y="2588438"/>
              <a:ext cx="65149" cy="25092"/>
            </a:xfrm>
            <a:custGeom>
              <a:avLst/>
              <a:gdLst/>
              <a:ahLst/>
              <a:cxnLst/>
              <a:rect l="l" t="t" r="r" b="b"/>
              <a:pathLst>
                <a:path w="1859" h="716" extrusionOk="0">
                  <a:moveTo>
                    <a:pt x="929" y="1"/>
                  </a:moveTo>
                  <a:cubicBezTo>
                    <a:pt x="477" y="1"/>
                    <a:pt x="96" y="310"/>
                    <a:pt x="1" y="715"/>
                  </a:cubicBezTo>
                  <a:lnTo>
                    <a:pt x="1858" y="715"/>
                  </a:lnTo>
                  <a:cubicBezTo>
                    <a:pt x="1739" y="310"/>
                    <a:pt x="1358" y="1"/>
                    <a:pt x="9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9"/>
            <p:cNvSpPr/>
            <p:nvPr/>
          </p:nvSpPr>
          <p:spPr>
            <a:xfrm>
              <a:off x="735852" y="2736994"/>
              <a:ext cx="110181" cy="77660"/>
            </a:xfrm>
            <a:custGeom>
              <a:avLst/>
              <a:gdLst/>
              <a:ahLst/>
              <a:cxnLst/>
              <a:rect l="l" t="t" r="r" b="b"/>
              <a:pathLst>
                <a:path w="3144" h="2216" extrusionOk="0">
                  <a:moveTo>
                    <a:pt x="1191" y="1"/>
                  </a:moveTo>
                  <a:cubicBezTo>
                    <a:pt x="524" y="1"/>
                    <a:pt x="0" y="548"/>
                    <a:pt x="0" y="1215"/>
                  </a:cubicBezTo>
                  <a:lnTo>
                    <a:pt x="0" y="2215"/>
                  </a:lnTo>
                  <a:lnTo>
                    <a:pt x="3144" y="2215"/>
                  </a:lnTo>
                  <a:lnTo>
                    <a:pt x="3144" y="1215"/>
                  </a:lnTo>
                  <a:cubicBezTo>
                    <a:pt x="3144" y="548"/>
                    <a:pt x="2596" y="1"/>
                    <a:pt x="19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9"/>
            <p:cNvSpPr/>
            <p:nvPr/>
          </p:nvSpPr>
          <p:spPr>
            <a:xfrm>
              <a:off x="1022099" y="2662733"/>
              <a:ext cx="67637" cy="52182"/>
            </a:xfrm>
            <a:custGeom>
              <a:avLst/>
              <a:gdLst/>
              <a:ahLst/>
              <a:cxnLst/>
              <a:rect l="l" t="t" r="r" b="b"/>
              <a:pathLst>
                <a:path w="1930" h="1489" extrusionOk="0">
                  <a:moveTo>
                    <a:pt x="1" y="0"/>
                  </a:moveTo>
                  <a:lnTo>
                    <a:pt x="1" y="524"/>
                  </a:lnTo>
                  <a:cubicBezTo>
                    <a:pt x="24" y="1167"/>
                    <a:pt x="495" y="1489"/>
                    <a:pt x="965" y="1489"/>
                  </a:cubicBezTo>
                  <a:cubicBezTo>
                    <a:pt x="1435" y="1489"/>
                    <a:pt x="1906" y="1167"/>
                    <a:pt x="1930" y="524"/>
                  </a:cubicBezTo>
                  <a:lnTo>
                    <a:pt x="19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9"/>
            <p:cNvSpPr/>
            <p:nvPr/>
          </p:nvSpPr>
          <p:spPr>
            <a:xfrm>
              <a:off x="1022940" y="2615983"/>
              <a:ext cx="65114" cy="24251"/>
            </a:xfrm>
            <a:custGeom>
              <a:avLst/>
              <a:gdLst/>
              <a:ahLst/>
              <a:cxnLst/>
              <a:rect l="l" t="t" r="r" b="b"/>
              <a:pathLst>
                <a:path w="1858" h="692" extrusionOk="0">
                  <a:moveTo>
                    <a:pt x="929" y="1"/>
                  </a:moveTo>
                  <a:cubicBezTo>
                    <a:pt x="501" y="1"/>
                    <a:pt x="119" y="286"/>
                    <a:pt x="0" y="691"/>
                  </a:cubicBezTo>
                  <a:lnTo>
                    <a:pt x="1858" y="691"/>
                  </a:lnTo>
                  <a:cubicBezTo>
                    <a:pt x="1763" y="286"/>
                    <a:pt x="1382" y="1"/>
                    <a:pt x="9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9"/>
            <p:cNvSpPr/>
            <p:nvPr/>
          </p:nvSpPr>
          <p:spPr>
            <a:xfrm>
              <a:off x="1000406" y="2736994"/>
              <a:ext cx="111023" cy="77660"/>
            </a:xfrm>
            <a:custGeom>
              <a:avLst/>
              <a:gdLst/>
              <a:ahLst/>
              <a:cxnLst/>
              <a:rect l="l" t="t" r="r" b="b"/>
              <a:pathLst>
                <a:path w="3168" h="2216" extrusionOk="0">
                  <a:moveTo>
                    <a:pt x="1215" y="1"/>
                  </a:moveTo>
                  <a:cubicBezTo>
                    <a:pt x="548" y="1"/>
                    <a:pt x="0" y="548"/>
                    <a:pt x="0" y="1215"/>
                  </a:cubicBezTo>
                  <a:lnTo>
                    <a:pt x="0" y="2215"/>
                  </a:lnTo>
                  <a:lnTo>
                    <a:pt x="3168" y="2215"/>
                  </a:lnTo>
                  <a:lnTo>
                    <a:pt x="3168" y="1215"/>
                  </a:lnTo>
                  <a:cubicBezTo>
                    <a:pt x="3168" y="548"/>
                    <a:pt x="2620" y="1"/>
                    <a:pt x="19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59"/>
          <p:cNvGrpSpPr/>
          <p:nvPr/>
        </p:nvGrpSpPr>
        <p:grpSpPr>
          <a:xfrm>
            <a:off x="6420992" y="1854841"/>
            <a:ext cx="375577" cy="333874"/>
            <a:chOff x="6420992" y="1854841"/>
            <a:chExt cx="375577" cy="333874"/>
          </a:xfrm>
        </p:grpSpPr>
        <p:sp>
          <p:nvSpPr>
            <p:cNvPr id="1548" name="Google Shape;1548;p59"/>
            <p:cNvSpPr/>
            <p:nvPr/>
          </p:nvSpPr>
          <p:spPr>
            <a:xfrm>
              <a:off x="6526968" y="1854841"/>
              <a:ext cx="163625" cy="189488"/>
            </a:xfrm>
            <a:custGeom>
              <a:avLst/>
              <a:gdLst/>
              <a:ahLst/>
              <a:cxnLst/>
              <a:rect l="l" t="t" r="r" b="b"/>
              <a:pathLst>
                <a:path w="4669" h="5407" extrusionOk="0">
                  <a:moveTo>
                    <a:pt x="2335" y="1"/>
                  </a:moveTo>
                  <a:cubicBezTo>
                    <a:pt x="1835" y="1"/>
                    <a:pt x="1406" y="406"/>
                    <a:pt x="1406" y="930"/>
                  </a:cubicBezTo>
                  <a:lnTo>
                    <a:pt x="1406" y="1168"/>
                  </a:lnTo>
                  <a:lnTo>
                    <a:pt x="1" y="1168"/>
                  </a:lnTo>
                  <a:lnTo>
                    <a:pt x="1" y="2740"/>
                  </a:lnTo>
                  <a:lnTo>
                    <a:pt x="96" y="2740"/>
                  </a:lnTo>
                  <a:cubicBezTo>
                    <a:pt x="1335" y="2787"/>
                    <a:pt x="1335" y="4526"/>
                    <a:pt x="96" y="4573"/>
                  </a:cubicBezTo>
                  <a:lnTo>
                    <a:pt x="1" y="4573"/>
                  </a:lnTo>
                  <a:lnTo>
                    <a:pt x="1" y="5407"/>
                  </a:lnTo>
                  <a:lnTo>
                    <a:pt x="4669" y="5407"/>
                  </a:lnTo>
                  <a:lnTo>
                    <a:pt x="4669" y="4573"/>
                  </a:lnTo>
                  <a:lnTo>
                    <a:pt x="4573" y="4573"/>
                  </a:lnTo>
                  <a:cubicBezTo>
                    <a:pt x="3335" y="4526"/>
                    <a:pt x="3335" y="2787"/>
                    <a:pt x="4573" y="2740"/>
                  </a:cubicBezTo>
                  <a:lnTo>
                    <a:pt x="4669" y="2740"/>
                  </a:lnTo>
                  <a:lnTo>
                    <a:pt x="4669" y="1168"/>
                  </a:lnTo>
                  <a:lnTo>
                    <a:pt x="3264" y="1168"/>
                  </a:lnTo>
                  <a:lnTo>
                    <a:pt x="3264" y="930"/>
                  </a:lnTo>
                  <a:cubicBezTo>
                    <a:pt x="3264" y="406"/>
                    <a:pt x="2835" y="1"/>
                    <a:pt x="2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9"/>
            <p:cNvSpPr/>
            <p:nvPr/>
          </p:nvSpPr>
          <p:spPr>
            <a:xfrm>
              <a:off x="6668865" y="2099385"/>
              <a:ext cx="127704" cy="89330"/>
            </a:xfrm>
            <a:custGeom>
              <a:avLst/>
              <a:gdLst/>
              <a:ahLst/>
              <a:cxnLst/>
              <a:rect l="l" t="t" r="r" b="b"/>
              <a:pathLst>
                <a:path w="3644" h="2549" extrusionOk="0">
                  <a:moveTo>
                    <a:pt x="2477" y="1"/>
                  </a:moveTo>
                  <a:lnTo>
                    <a:pt x="2477" y="1596"/>
                  </a:lnTo>
                  <a:lnTo>
                    <a:pt x="0" y="1596"/>
                  </a:lnTo>
                  <a:cubicBezTo>
                    <a:pt x="143" y="2144"/>
                    <a:pt x="643" y="2549"/>
                    <a:pt x="1239" y="2549"/>
                  </a:cubicBezTo>
                  <a:lnTo>
                    <a:pt x="3644" y="2549"/>
                  </a:lnTo>
                  <a:lnTo>
                    <a:pt x="3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9"/>
            <p:cNvSpPr/>
            <p:nvPr/>
          </p:nvSpPr>
          <p:spPr>
            <a:xfrm>
              <a:off x="6483582" y="2065987"/>
              <a:ext cx="250397" cy="66831"/>
            </a:xfrm>
            <a:custGeom>
              <a:avLst/>
              <a:gdLst/>
              <a:ahLst/>
              <a:cxnLst/>
              <a:rect l="l" t="t" r="r" b="b"/>
              <a:pathLst>
                <a:path w="7145" h="1907" extrusionOk="0">
                  <a:moveTo>
                    <a:pt x="1" y="1"/>
                  </a:moveTo>
                  <a:lnTo>
                    <a:pt x="1" y="1906"/>
                  </a:lnTo>
                  <a:lnTo>
                    <a:pt x="7145" y="1906"/>
                  </a:lnTo>
                  <a:lnTo>
                    <a:pt x="7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9"/>
            <p:cNvSpPr/>
            <p:nvPr/>
          </p:nvSpPr>
          <p:spPr>
            <a:xfrm>
              <a:off x="6420992" y="2099385"/>
              <a:ext cx="127739" cy="89330"/>
            </a:xfrm>
            <a:custGeom>
              <a:avLst/>
              <a:gdLst/>
              <a:ahLst/>
              <a:cxnLst/>
              <a:rect l="l" t="t" r="r" b="b"/>
              <a:pathLst>
                <a:path w="3645" h="2549" extrusionOk="0">
                  <a:moveTo>
                    <a:pt x="0" y="1"/>
                  </a:moveTo>
                  <a:lnTo>
                    <a:pt x="0" y="2549"/>
                  </a:lnTo>
                  <a:lnTo>
                    <a:pt x="2430" y="2549"/>
                  </a:lnTo>
                  <a:cubicBezTo>
                    <a:pt x="3001" y="2549"/>
                    <a:pt x="3501" y="2144"/>
                    <a:pt x="3644" y="1596"/>
                  </a:cubicBezTo>
                  <a:lnTo>
                    <a:pt x="1167" y="1596"/>
                  </a:lnTo>
                  <a:lnTo>
                    <a:pt x="1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59"/>
          <p:cNvGrpSpPr/>
          <p:nvPr/>
        </p:nvGrpSpPr>
        <p:grpSpPr>
          <a:xfrm>
            <a:off x="8048411" y="1833989"/>
            <a:ext cx="375612" cy="375612"/>
            <a:chOff x="8048411" y="1833989"/>
            <a:chExt cx="375612" cy="375612"/>
          </a:xfrm>
        </p:grpSpPr>
        <p:sp>
          <p:nvSpPr>
            <p:cNvPr id="1553" name="Google Shape;1553;p59"/>
            <p:cNvSpPr/>
            <p:nvPr/>
          </p:nvSpPr>
          <p:spPr>
            <a:xfrm>
              <a:off x="8174433" y="1833989"/>
              <a:ext cx="123569" cy="156932"/>
            </a:xfrm>
            <a:custGeom>
              <a:avLst/>
              <a:gdLst/>
              <a:ahLst/>
              <a:cxnLst/>
              <a:rect l="l" t="t" r="r" b="b"/>
              <a:pathLst>
                <a:path w="3526" h="4478" extrusionOk="0">
                  <a:moveTo>
                    <a:pt x="2644" y="620"/>
                  </a:moveTo>
                  <a:lnTo>
                    <a:pt x="2811" y="1025"/>
                  </a:lnTo>
                  <a:lnTo>
                    <a:pt x="1763" y="2191"/>
                  </a:lnTo>
                  <a:lnTo>
                    <a:pt x="739" y="1025"/>
                  </a:lnTo>
                  <a:lnTo>
                    <a:pt x="882" y="620"/>
                  </a:lnTo>
                  <a:close/>
                  <a:moveTo>
                    <a:pt x="477" y="1"/>
                  </a:moveTo>
                  <a:lnTo>
                    <a:pt x="1" y="1144"/>
                  </a:lnTo>
                  <a:lnTo>
                    <a:pt x="1334" y="2668"/>
                  </a:lnTo>
                  <a:lnTo>
                    <a:pt x="96" y="4049"/>
                  </a:lnTo>
                  <a:lnTo>
                    <a:pt x="572" y="4478"/>
                  </a:lnTo>
                  <a:lnTo>
                    <a:pt x="1763" y="3144"/>
                  </a:lnTo>
                  <a:lnTo>
                    <a:pt x="2954" y="4478"/>
                  </a:lnTo>
                  <a:lnTo>
                    <a:pt x="3430" y="4049"/>
                  </a:lnTo>
                  <a:lnTo>
                    <a:pt x="2192" y="2668"/>
                  </a:lnTo>
                  <a:lnTo>
                    <a:pt x="3525" y="1144"/>
                  </a:lnTo>
                  <a:lnTo>
                    <a:pt x="3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9"/>
            <p:cNvSpPr/>
            <p:nvPr/>
          </p:nvSpPr>
          <p:spPr>
            <a:xfrm>
              <a:off x="8048411" y="1897421"/>
              <a:ext cx="176977" cy="312181"/>
            </a:xfrm>
            <a:custGeom>
              <a:avLst/>
              <a:gdLst/>
              <a:ahLst/>
              <a:cxnLst/>
              <a:rect l="l" t="t" r="r" b="b"/>
              <a:pathLst>
                <a:path w="5050" h="8908" extrusionOk="0">
                  <a:moveTo>
                    <a:pt x="1" y="0"/>
                  </a:moveTo>
                  <a:lnTo>
                    <a:pt x="1" y="5049"/>
                  </a:lnTo>
                  <a:lnTo>
                    <a:pt x="2287" y="6954"/>
                  </a:lnTo>
                  <a:lnTo>
                    <a:pt x="2287" y="8907"/>
                  </a:lnTo>
                  <a:lnTo>
                    <a:pt x="5049" y="8907"/>
                  </a:lnTo>
                  <a:lnTo>
                    <a:pt x="5049" y="5835"/>
                  </a:lnTo>
                  <a:cubicBezTo>
                    <a:pt x="5049" y="5001"/>
                    <a:pt x="4621" y="4216"/>
                    <a:pt x="3930" y="3739"/>
                  </a:cubicBezTo>
                  <a:lnTo>
                    <a:pt x="2215" y="2572"/>
                  </a:lnTo>
                  <a:lnTo>
                    <a:pt x="2215" y="3811"/>
                  </a:lnTo>
                  <a:lnTo>
                    <a:pt x="3311" y="4668"/>
                  </a:lnTo>
                  <a:lnTo>
                    <a:pt x="2930" y="5144"/>
                  </a:lnTo>
                  <a:lnTo>
                    <a:pt x="1572" y="4097"/>
                  </a:lnTo>
                  <a:lnTo>
                    <a:pt x="1572" y="1263"/>
                  </a:lnTo>
                  <a:cubicBezTo>
                    <a:pt x="1572" y="572"/>
                    <a:pt x="1001" y="0"/>
                    <a:pt x="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9"/>
            <p:cNvSpPr/>
            <p:nvPr/>
          </p:nvSpPr>
          <p:spPr>
            <a:xfrm>
              <a:off x="8247046" y="1897421"/>
              <a:ext cx="176977" cy="312181"/>
            </a:xfrm>
            <a:custGeom>
              <a:avLst/>
              <a:gdLst/>
              <a:ahLst/>
              <a:cxnLst/>
              <a:rect l="l" t="t" r="r" b="b"/>
              <a:pathLst>
                <a:path w="5050" h="8908" extrusionOk="0">
                  <a:moveTo>
                    <a:pt x="4740" y="0"/>
                  </a:moveTo>
                  <a:cubicBezTo>
                    <a:pt x="4049" y="0"/>
                    <a:pt x="3477" y="572"/>
                    <a:pt x="3477" y="1263"/>
                  </a:cubicBezTo>
                  <a:lnTo>
                    <a:pt x="3477" y="4120"/>
                  </a:lnTo>
                  <a:lnTo>
                    <a:pt x="2120" y="5168"/>
                  </a:lnTo>
                  <a:lnTo>
                    <a:pt x="1739" y="4668"/>
                  </a:lnTo>
                  <a:lnTo>
                    <a:pt x="2858" y="3811"/>
                  </a:lnTo>
                  <a:lnTo>
                    <a:pt x="2858" y="2572"/>
                  </a:lnTo>
                  <a:lnTo>
                    <a:pt x="1120" y="3739"/>
                  </a:lnTo>
                  <a:cubicBezTo>
                    <a:pt x="429" y="4216"/>
                    <a:pt x="1" y="5001"/>
                    <a:pt x="1" y="5835"/>
                  </a:cubicBezTo>
                  <a:lnTo>
                    <a:pt x="1" y="8907"/>
                  </a:lnTo>
                  <a:lnTo>
                    <a:pt x="2763" y="8907"/>
                  </a:lnTo>
                  <a:lnTo>
                    <a:pt x="2763" y="6954"/>
                  </a:lnTo>
                  <a:lnTo>
                    <a:pt x="5049" y="5049"/>
                  </a:lnTo>
                  <a:lnTo>
                    <a:pt x="5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 name="Google Shape;1556;p59"/>
          <p:cNvGrpSpPr/>
          <p:nvPr/>
        </p:nvGrpSpPr>
        <p:grpSpPr>
          <a:xfrm>
            <a:off x="7259759" y="1833779"/>
            <a:ext cx="325498" cy="375823"/>
            <a:chOff x="7259759" y="1833779"/>
            <a:chExt cx="325498" cy="375823"/>
          </a:xfrm>
        </p:grpSpPr>
        <p:sp>
          <p:nvSpPr>
            <p:cNvPr id="1557" name="Google Shape;1557;p59"/>
            <p:cNvSpPr/>
            <p:nvPr/>
          </p:nvSpPr>
          <p:spPr>
            <a:xfrm>
              <a:off x="7556870" y="1949988"/>
              <a:ext cx="23375" cy="62625"/>
            </a:xfrm>
            <a:custGeom>
              <a:avLst/>
              <a:gdLst/>
              <a:ahLst/>
              <a:cxnLst/>
              <a:rect l="l" t="t" r="r" b="b"/>
              <a:pathLst>
                <a:path w="667" h="1787" extrusionOk="0">
                  <a:moveTo>
                    <a:pt x="0" y="1"/>
                  </a:moveTo>
                  <a:lnTo>
                    <a:pt x="0" y="1787"/>
                  </a:lnTo>
                  <a:cubicBezTo>
                    <a:pt x="381" y="1668"/>
                    <a:pt x="667" y="1311"/>
                    <a:pt x="667" y="882"/>
                  </a:cubicBezTo>
                  <a:cubicBezTo>
                    <a:pt x="667" y="477"/>
                    <a:pt x="381" y="12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9"/>
            <p:cNvSpPr/>
            <p:nvPr/>
          </p:nvSpPr>
          <p:spPr>
            <a:xfrm>
              <a:off x="7265576" y="1949147"/>
              <a:ext cx="22569" cy="63466"/>
            </a:xfrm>
            <a:custGeom>
              <a:avLst/>
              <a:gdLst/>
              <a:ahLst/>
              <a:cxnLst/>
              <a:rect l="l" t="t" r="r" b="b"/>
              <a:pathLst>
                <a:path w="644" h="1811" extrusionOk="0">
                  <a:moveTo>
                    <a:pt x="644" y="1"/>
                  </a:moveTo>
                  <a:cubicBezTo>
                    <a:pt x="263" y="144"/>
                    <a:pt x="1" y="501"/>
                    <a:pt x="1" y="906"/>
                  </a:cubicBezTo>
                  <a:cubicBezTo>
                    <a:pt x="1" y="1335"/>
                    <a:pt x="263" y="1692"/>
                    <a:pt x="644" y="1811"/>
                  </a:cubicBezTo>
                  <a:lnTo>
                    <a:pt x="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9"/>
            <p:cNvSpPr/>
            <p:nvPr/>
          </p:nvSpPr>
          <p:spPr>
            <a:xfrm>
              <a:off x="7259759" y="2151147"/>
              <a:ext cx="325498" cy="58455"/>
            </a:xfrm>
            <a:custGeom>
              <a:avLst/>
              <a:gdLst/>
              <a:ahLst/>
              <a:cxnLst/>
              <a:rect l="l" t="t" r="r" b="b"/>
              <a:pathLst>
                <a:path w="9288" h="1668" extrusionOk="0">
                  <a:moveTo>
                    <a:pt x="1643" y="0"/>
                  </a:moveTo>
                  <a:cubicBezTo>
                    <a:pt x="738" y="0"/>
                    <a:pt x="0" y="714"/>
                    <a:pt x="0" y="1619"/>
                  </a:cubicBezTo>
                  <a:lnTo>
                    <a:pt x="0" y="1667"/>
                  </a:lnTo>
                  <a:lnTo>
                    <a:pt x="9288" y="1667"/>
                  </a:lnTo>
                  <a:lnTo>
                    <a:pt x="9288" y="1619"/>
                  </a:lnTo>
                  <a:cubicBezTo>
                    <a:pt x="9288" y="714"/>
                    <a:pt x="8549" y="0"/>
                    <a:pt x="76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9"/>
            <p:cNvSpPr/>
            <p:nvPr/>
          </p:nvSpPr>
          <p:spPr>
            <a:xfrm>
              <a:off x="7309803" y="1833779"/>
              <a:ext cx="225374" cy="294869"/>
            </a:xfrm>
            <a:custGeom>
              <a:avLst/>
              <a:gdLst/>
              <a:ahLst/>
              <a:cxnLst/>
              <a:rect l="l" t="t" r="r" b="b"/>
              <a:pathLst>
                <a:path w="6431" h="8414" extrusionOk="0">
                  <a:moveTo>
                    <a:pt x="3216" y="1691"/>
                  </a:moveTo>
                  <a:cubicBezTo>
                    <a:pt x="3621" y="1691"/>
                    <a:pt x="4026" y="1947"/>
                    <a:pt x="4121" y="2459"/>
                  </a:cubicBezTo>
                  <a:lnTo>
                    <a:pt x="5050" y="2459"/>
                  </a:lnTo>
                  <a:lnTo>
                    <a:pt x="5050" y="4150"/>
                  </a:lnTo>
                  <a:lnTo>
                    <a:pt x="4669" y="4150"/>
                  </a:lnTo>
                  <a:cubicBezTo>
                    <a:pt x="4288" y="4174"/>
                    <a:pt x="4288" y="4698"/>
                    <a:pt x="4669" y="4722"/>
                  </a:cubicBezTo>
                  <a:lnTo>
                    <a:pt x="5050" y="4722"/>
                  </a:lnTo>
                  <a:lnTo>
                    <a:pt x="5050" y="6436"/>
                  </a:lnTo>
                  <a:lnTo>
                    <a:pt x="4121" y="6436"/>
                  </a:lnTo>
                  <a:cubicBezTo>
                    <a:pt x="4026" y="6937"/>
                    <a:pt x="3621" y="7187"/>
                    <a:pt x="3216" y="7187"/>
                  </a:cubicBezTo>
                  <a:cubicBezTo>
                    <a:pt x="2811" y="7187"/>
                    <a:pt x="2406" y="6937"/>
                    <a:pt x="2311" y="6436"/>
                  </a:cubicBezTo>
                  <a:lnTo>
                    <a:pt x="1406" y="6436"/>
                  </a:lnTo>
                  <a:lnTo>
                    <a:pt x="1406" y="4722"/>
                  </a:lnTo>
                  <a:lnTo>
                    <a:pt x="1763" y="4722"/>
                  </a:lnTo>
                  <a:cubicBezTo>
                    <a:pt x="2144" y="4698"/>
                    <a:pt x="2144" y="4174"/>
                    <a:pt x="1763" y="4150"/>
                  </a:cubicBezTo>
                  <a:lnTo>
                    <a:pt x="1406" y="4150"/>
                  </a:lnTo>
                  <a:lnTo>
                    <a:pt x="1406" y="2459"/>
                  </a:lnTo>
                  <a:lnTo>
                    <a:pt x="2311" y="2459"/>
                  </a:lnTo>
                  <a:cubicBezTo>
                    <a:pt x="2406" y="1947"/>
                    <a:pt x="2811" y="1691"/>
                    <a:pt x="3216" y="1691"/>
                  </a:cubicBezTo>
                  <a:close/>
                  <a:moveTo>
                    <a:pt x="3216" y="1"/>
                  </a:moveTo>
                  <a:cubicBezTo>
                    <a:pt x="1650" y="1"/>
                    <a:pt x="84" y="1066"/>
                    <a:pt x="1" y="3198"/>
                  </a:cubicBezTo>
                  <a:lnTo>
                    <a:pt x="1" y="5198"/>
                  </a:lnTo>
                  <a:cubicBezTo>
                    <a:pt x="1" y="6984"/>
                    <a:pt x="1454" y="8413"/>
                    <a:pt x="3216" y="8413"/>
                  </a:cubicBezTo>
                  <a:cubicBezTo>
                    <a:pt x="4978" y="8413"/>
                    <a:pt x="6431" y="6984"/>
                    <a:pt x="6431" y="5198"/>
                  </a:cubicBezTo>
                  <a:lnTo>
                    <a:pt x="6431" y="3198"/>
                  </a:lnTo>
                  <a:cubicBezTo>
                    <a:pt x="6347" y="1066"/>
                    <a:pt x="4782" y="1"/>
                    <a:pt x="3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9"/>
            <p:cNvSpPr/>
            <p:nvPr/>
          </p:nvSpPr>
          <p:spPr>
            <a:xfrm>
              <a:off x="7380769" y="1914943"/>
              <a:ext cx="83477" cy="148591"/>
            </a:xfrm>
            <a:custGeom>
              <a:avLst/>
              <a:gdLst/>
              <a:ahLst/>
              <a:cxnLst/>
              <a:rect l="l" t="t" r="r" b="b"/>
              <a:pathLst>
                <a:path w="2382" h="4240" extrusionOk="0">
                  <a:moveTo>
                    <a:pt x="1191" y="1"/>
                  </a:moveTo>
                  <a:cubicBezTo>
                    <a:pt x="1054" y="1"/>
                    <a:pt x="917" y="96"/>
                    <a:pt x="905" y="286"/>
                  </a:cubicBezTo>
                  <a:lnTo>
                    <a:pt x="905" y="763"/>
                  </a:lnTo>
                  <a:lnTo>
                    <a:pt x="0" y="763"/>
                  </a:lnTo>
                  <a:lnTo>
                    <a:pt x="0" y="1239"/>
                  </a:lnTo>
                  <a:cubicBezTo>
                    <a:pt x="881" y="1501"/>
                    <a:pt x="881" y="2739"/>
                    <a:pt x="0" y="3001"/>
                  </a:cubicBezTo>
                  <a:lnTo>
                    <a:pt x="0" y="3477"/>
                  </a:lnTo>
                  <a:lnTo>
                    <a:pt x="905" y="3477"/>
                  </a:lnTo>
                  <a:lnTo>
                    <a:pt x="905" y="3954"/>
                  </a:lnTo>
                  <a:cubicBezTo>
                    <a:pt x="917" y="4144"/>
                    <a:pt x="1054" y="4239"/>
                    <a:pt x="1191" y="4239"/>
                  </a:cubicBezTo>
                  <a:cubicBezTo>
                    <a:pt x="1328" y="4239"/>
                    <a:pt x="1465" y="4144"/>
                    <a:pt x="1477" y="3954"/>
                  </a:cubicBezTo>
                  <a:lnTo>
                    <a:pt x="1477" y="3477"/>
                  </a:lnTo>
                  <a:lnTo>
                    <a:pt x="2382" y="3477"/>
                  </a:lnTo>
                  <a:lnTo>
                    <a:pt x="2382" y="3001"/>
                  </a:lnTo>
                  <a:cubicBezTo>
                    <a:pt x="1524" y="2739"/>
                    <a:pt x="1524" y="1501"/>
                    <a:pt x="2382" y="1239"/>
                  </a:cubicBezTo>
                  <a:lnTo>
                    <a:pt x="2382" y="763"/>
                  </a:lnTo>
                  <a:lnTo>
                    <a:pt x="1477" y="763"/>
                  </a:lnTo>
                  <a:lnTo>
                    <a:pt x="1477" y="286"/>
                  </a:lnTo>
                  <a:cubicBezTo>
                    <a:pt x="1465" y="96"/>
                    <a:pt x="1328" y="1"/>
                    <a:pt x="1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59"/>
          <p:cNvGrpSpPr/>
          <p:nvPr/>
        </p:nvGrpSpPr>
        <p:grpSpPr>
          <a:xfrm>
            <a:off x="5649826" y="1833954"/>
            <a:ext cx="285477" cy="375752"/>
            <a:chOff x="5649826" y="1833954"/>
            <a:chExt cx="285477" cy="375752"/>
          </a:xfrm>
        </p:grpSpPr>
        <p:sp>
          <p:nvSpPr>
            <p:cNvPr id="1563" name="Google Shape;1563;p59"/>
            <p:cNvSpPr/>
            <p:nvPr/>
          </p:nvSpPr>
          <p:spPr>
            <a:xfrm>
              <a:off x="5858484" y="1977534"/>
              <a:ext cx="76819" cy="84318"/>
            </a:xfrm>
            <a:custGeom>
              <a:avLst/>
              <a:gdLst/>
              <a:ahLst/>
              <a:cxnLst/>
              <a:rect l="l" t="t" r="r" b="b"/>
              <a:pathLst>
                <a:path w="2192" h="2406" extrusionOk="0">
                  <a:moveTo>
                    <a:pt x="1215" y="1"/>
                  </a:moveTo>
                  <a:cubicBezTo>
                    <a:pt x="953" y="572"/>
                    <a:pt x="524" y="1048"/>
                    <a:pt x="1" y="1406"/>
                  </a:cubicBezTo>
                  <a:lnTo>
                    <a:pt x="191" y="1406"/>
                  </a:lnTo>
                  <a:cubicBezTo>
                    <a:pt x="644" y="1406"/>
                    <a:pt x="1025" y="1763"/>
                    <a:pt x="1025" y="2215"/>
                  </a:cubicBezTo>
                  <a:cubicBezTo>
                    <a:pt x="1025" y="2311"/>
                    <a:pt x="1096" y="2406"/>
                    <a:pt x="1191" y="2406"/>
                  </a:cubicBezTo>
                  <a:lnTo>
                    <a:pt x="2191" y="2406"/>
                  </a:lnTo>
                  <a:cubicBezTo>
                    <a:pt x="2120" y="1501"/>
                    <a:pt x="1787" y="667"/>
                    <a:pt x="1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9"/>
            <p:cNvSpPr/>
            <p:nvPr/>
          </p:nvSpPr>
          <p:spPr>
            <a:xfrm>
              <a:off x="5663179" y="2115225"/>
              <a:ext cx="138603" cy="94481"/>
            </a:xfrm>
            <a:custGeom>
              <a:avLst/>
              <a:gdLst/>
              <a:ahLst/>
              <a:cxnLst/>
              <a:rect l="l" t="t" r="r" b="b"/>
              <a:pathLst>
                <a:path w="3955" h="2696" extrusionOk="0">
                  <a:moveTo>
                    <a:pt x="1" y="1"/>
                  </a:moveTo>
                  <a:cubicBezTo>
                    <a:pt x="532" y="1572"/>
                    <a:pt x="2050" y="2695"/>
                    <a:pt x="3794" y="2695"/>
                  </a:cubicBezTo>
                  <a:cubicBezTo>
                    <a:pt x="3847" y="2695"/>
                    <a:pt x="3900" y="2694"/>
                    <a:pt x="3954" y="2692"/>
                  </a:cubicBezTo>
                  <a:lnTo>
                    <a:pt x="3954" y="2192"/>
                  </a:lnTo>
                  <a:cubicBezTo>
                    <a:pt x="3954" y="1906"/>
                    <a:pt x="3716" y="1692"/>
                    <a:pt x="3454" y="1692"/>
                  </a:cubicBezTo>
                  <a:cubicBezTo>
                    <a:pt x="2835" y="1692"/>
                    <a:pt x="2311" y="1192"/>
                    <a:pt x="2311" y="573"/>
                  </a:cubicBezTo>
                  <a:cubicBezTo>
                    <a:pt x="2311" y="263"/>
                    <a:pt x="2073" y="1"/>
                    <a:pt x="1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9"/>
            <p:cNvSpPr/>
            <p:nvPr/>
          </p:nvSpPr>
          <p:spPr>
            <a:xfrm>
              <a:off x="5649826" y="1977534"/>
              <a:ext cx="284635" cy="228704"/>
            </a:xfrm>
            <a:custGeom>
              <a:avLst/>
              <a:gdLst/>
              <a:ahLst/>
              <a:cxnLst/>
              <a:rect l="l" t="t" r="r" b="b"/>
              <a:pathLst>
                <a:path w="8122" h="6526" extrusionOk="0">
                  <a:moveTo>
                    <a:pt x="1144" y="1"/>
                  </a:moveTo>
                  <a:cubicBezTo>
                    <a:pt x="358" y="882"/>
                    <a:pt x="1" y="2144"/>
                    <a:pt x="215" y="3311"/>
                  </a:cubicBezTo>
                  <a:lnTo>
                    <a:pt x="2144" y="3311"/>
                  </a:lnTo>
                  <a:cubicBezTo>
                    <a:pt x="2787" y="3311"/>
                    <a:pt x="3335" y="3835"/>
                    <a:pt x="3335" y="4478"/>
                  </a:cubicBezTo>
                  <a:cubicBezTo>
                    <a:pt x="3335" y="4763"/>
                    <a:pt x="3549" y="5002"/>
                    <a:pt x="3835" y="5002"/>
                  </a:cubicBezTo>
                  <a:cubicBezTo>
                    <a:pt x="4454" y="5002"/>
                    <a:pt x="4954" y="5502"/>
                    <a:pt x="4954" y="6121"/>
                  </a:cubicBezTo>
                  <a:lnTo>
                    <a:pt x="4954" y="6526"/>
                  </a:lnTo>
                  <a:cubicBezTo>
                    <a:pt x="6645" y="6192"/>
                    <a:pt x="7955" y="4763"/>
                    <a:pt x="8122" y="3025"/>
                  </a:cubicBezTo>
                  <a:lnTo>
                    <a:pt x="7145" y="3025"/>
                  </a:lnTo>
                  <a:cubicBezTo>
                    <a:pt x="6717" y="3025"/>
                    <a:pt x="6336" y="2668"/>
                    <a:pt x="6336" y="2215"/>
                  </a:cubicBezTo>
                  <a:cubicBezTo>
                    <a:pt x="6336" y="2120"/>
                    <a:pt x="6264" y="2025"/>
                    <a:pt x="6145" y="2025"/>
                  </a:cubicBezTo>
                  <a:lnTo>
                    <a:pt x="5026" y="2025"/>
                  </a:lnTo>
                  <a:cubicBezTo>
                    <a:pt x="4907" y="2120"/>
                    <a:pt x="4811" y="2215"/>
                    <a:pt x="4716" y="2311"/>
                  </a:cubicBezTo>
                  <a:lnTo>
                    <a:pt x="4145" y="2882"/>
                  </a:lnTo>
                  <a:lnTo>
                    <a:pt x="3573" y="2311"/>
                  </a:lnTo>
                  <a:cubicBezTo>
                    <a:pt x="3263" y="2001"/>
                    <a:pt x="2906" y="1715"/>
                    <a:pt x="2501" y="1477"/>
                  </a:cubicBezTo>
                  <a:cubicBezTo>
                    <a:pt x="1906" y="1144"/>
                    <a:pt x="1430" y="620"/>
                    <a:pt x="1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9"/>
            <p:cNvSpPr/>
            <p:nvPr/>
          </p:nvSpPr>
          <p:spPr>
            <a:xfrm>
              <a:off x="5752508" y="1903484"/>
              <a:ext cx="85159" cy="67427"/>
            </a:xfrm>
            <a:custGeom>
              <a:avLst/>
              <a:gdLst/>
              <a:ahLst/>
              <a:cxnLst/>
              <a:rect l="l" t="t" r="r" b="b"/>
              <a:pathLst>
                <a:path w="2430" h="1924" extrusionOk="0">
                  <a:moveTo>
                    <a:pt x="584" y="0"/>
                  </a:moveTo>
                  <a:cubicBezTo>
                    <a:pt x="447" y="0"/>
                    <a:pt x="310" y="54"/>
                    <a:pt x="214" y="161"/>
                  </a:cubicBezTo>
                  <a:cubicBezTo>
                    <a:pt x="0" y="375"/>
                    <a:pt x="0" y="709"/>
                    <a:pt x="214" y="923"/>
                  </a:cubicBezTo>
                  <a:lnTo>
                    <a:pt x="1215" y="1923"/>
                  </a:lnTo>
                  <a:lnTo>
                    <a:pt x="2239" y="923"/>
                  </a:lnTo>
                  <a:cubicBezTo>
                    <a:pt x="2429" y="709"/>
                    <a:pt x="2429" y="375"/>
                    <a:pt x="2239" y="161"/>
                  </a:cubicBezTo>
                  <a:lnTo>
                    <a:pt x="2215" y="161"/>
                  </a:lnTo>
                  <a:cubicBezTo>
                    <a:pt x="2120" y="54"/>
                    <a:pt x="1983" y="0"/>
                    <a:pt x="1846" y="0"/>
                  </a:cubicBezTo>
                  <a:cubicBezTo>
                    <a:pt x="1709" y="0"/>
                    <a:pt x="1572" y="54"/>
                    <a:pt x="1477" y="161"/>
                  </a:cubicBezTo>
                  <a:lnTo>
                    <a:pt x="1215" y="423"/>
                  </a:lnTo>
                  <a:lnTo>
                    <a:pt x="953" y="161"/>
                  </a:lnTo>
                  <a:cubicBezTo>
                    <a:pt x="857" y="54"/>
                    <a:pt x="720"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9"/>
            <p:cNvSpPr/>
            <p:nvPr/>
          </p:nvSpPr>
          <p:spPr>
            <a:xfrm>
              <a:off x="5699941" y="1833954"/>
              <a:ext cx="191135" cy="213739"/>
            </a:xfrm>
            <a:custGeom>
              <a:avLst/>
              <a:gdLst/>
              <a:ahLst/>
              <a:cxnLst/>
              <a:rect l="l" t="t" r="r" b="b"/>
              <a:pathLst>
                <a:path w="5454" h="6099" extrusionOk="0">
                  <a:moveTo>
                    <a:pt x="3354" y="1368"/>
                  </a:moveTo>
                  <a:cubicBezTo>
                    <a:pt x="3659" y="1368"/>
                    <a:pt x="3961" y="1482"/>
                    <a:pt x="4167" y="1716"/>
                  </a:cubicBezTo>
                  <a:cubicBezTo>
                    <a:pt x="4620" y="2169"/>
                    <a:pt x="4620" y="2907"/>
                    <a:pt x="4167" y="3359"/>
                  </a:cubicBezTo>
                  <a:lnTo>
                    <a:pt x="2715" y="4812"/>
                  </a:lnTo>
                  <a:lnTo>
                    <a:pt x="1262" y="3359"/>
                  </a:lnTo>
                  <a:cubicBezTo>
                    <a:pt x="809" y="2907"/>
                    <a:pt x="809" y="2169"/>
                    <a:pt x="1262" y="1716"/>
                  </a:cubicBezTo>
                  <a:cubicBezTo>
                    <a:pt x="1482" y="1482"/>
                    <a:pt x="1790" y="1368"/>
                    <a:pt x="2093" y="1368"/>
                  </a:cubicBezTo>
                  <a:cubicBezTo>
                    <a:pt x="2314" y="1368"/>
                    <a:pt x="2534" y="1429"/>
                    <a:pt x="2715" y="1549"/>
                  </a:cubicBezTo>
                  <a:cubicBezTo>
                    <a:pt x="2906" y="1429"/>
                    <a:pt x="3131" y="1368"/>
                    <a:pt x="3354" y="1368"/>
                  </a:cubicBezTo>
                  <a:close/>
                  <a:moveTo>
                    <a:pt x="2684" y="0"/>
                  </a:moveTo>
                  <a:cubicBezTo>
                    <a:pt x="1263" y="0"/>
                    <a:pt x="0" y="1266"/>
                    <a:pt x="24" y="2693"/>
                  </a:cubicBezTo>
                  <a:cubicBezTo>
                    <a:pt x="24" y="3669"/>
                    <a:pt x="548" y="4550"/>
                    <a:pt x="1381" y="5050"/>
                  </a:cubicBezTo>
                  <a:cubicBezTo>
                    <a:pt x="1833" y="5312"/>
                    <a:pt x="2238" y="5622"/>
                    <a:pt x="2596" y="5955"/>
                  </a:cubicBezTo>
                  <a:lnTo>
                    <a:pt x="2715" y="6098"/>
                  </a:lnTo>
                  <a:lnTo>
                    <a:pt x="2834" y="5979"/>
                  </a:lnTo>
                  <a:cubicBezTo>
                    <a:pt x="3191" y="5622"/>
                    <a:pt x="3596" y="5312"/>
                    <a:pt x="4072" y="5050"/>
                  </a:cubicBezTo>
                  <a:cubicBezTo>
                    <a:pt x="4906" y="4550"/>
                    <a:pt x="5406" y="3669"/>
                    <a:pt x="5406" y="2693"/>
                  </a:cubicBezTo>
                  <a:cubicBezTo>
                    <a:pt x="5453" y="1264"/>
                    <a:pt x="4191" y="2"/>
                    <a:pt x="2762" y="2"/>
                  </a:cubicBezTo>
                  <a:cubicBezTo>
                    <a:pt x="2736" y="1"/>
                    <a:pt x="2710" y="0"/>
                    <a:pt x="2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59"/>
          <p:cNvGrpSpPr/>
          <p:nvPr/>
        </p:nvGrpSpPr>
        <p:grpSpPr>
          <a:xfrm>
            <a:off x="4793572" y="1864864"/>
            <a:ext cx="375577" cy="313828"/>
            <a:chOff x="4793572" y="1864864"/>
            <a:chExt cx="375577" cy="313828"/>
          </a:xfrm>
        </p:grpSpPr>
        <p:sp>
          <p:nvSpPr>
            <p:cNvPr id="1569" name="Google Shape;1569;p59"/>
            <p:cNvSpPr/>
            <p:nvPr/>
          </p:nvSpPr>
          <p:spPr>
            <a:xfrm>
              <a:off x="4958809" y="1993409"/>
              <a:ext cx="45103" cy="31751"/>
            </a:xfrm>
            <a:custGeom>
              <a:avLst/>
              <a:gdLst/>
              <a:ahLst/>
              <a:cxnLst/>
              <a:rect l="l" t="t" r="r" b="b"/>
              <a:pathLst>
                <a:path w="1287" h="906" extrusionOk="0">
                  <a:moveTo>
                    <a:pt x="72" y="0"/>
                  </a:moveTo>
                  <a:lnTo>
                    <a:pt x="1" y="167"/>
                  </a:lnTo>
                  <a:lnTo>
                    <a:pt x="644" y="905"/>
                  </a:lnTo>
                  <a:lnTo>
                    <a:pt x="1286" y="167"/>
                  </a:lnTo>
                  <a:lnTo>
                    <a:pt x="1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9"/>
            <p:cNvSpPr/>
            <p:nvPr/>
          </p:nvSpPr>
          <p:spPr>
            <a:xfrm>
              <a:off x="4793572" y="1864864"/>
              <a:ext cx="375577" cy="313828"/>
            </a:xfrm>
            <a:custGeom>
              <a:avLst/>
              <a:gdLst/>
              <a:ahLst/>
              <a:cxnLst/>
              <a:rect l="l" t="t" r="r" b="b"/>
              <a:pathLst>
                <a:path w="10717" h="8955" extrusionOk="0">
                  <a:moveTo>
                    <a:pt x="6359" y="3025"/>
                  </a:moveTo>
                  <a:lnTo>
                    <a:pt x="6740" y="3954"/>
                  </a:lnTo>
                  <a:lnTo>
                    <a:pt x="5787" y="5049"/>
                  </a:lnTo>
                  <a:lnTo>
                    <a:pt x="6621" y="6002"/>
                  </a:lnTo>
                  <a:lnTo>
                    <a:pt x="6144" y="6407"/>
                  </a:lnTo>
                  <a:lnTo>
                    <a:pt x="5359" y="5526"/>
                  </a:lnTo>
                  <a:lnTo>
                    <a:pt x="4573" y="6407"/>
                  </a:lnTo>
                  <a:lnTo>
                    <a:pt x="4096" y="6002"/>
                  </a:lnTo>
                  <a:lnTo>
                    <a:pt x="4930" y="5049"/>
                  </a:lnTo>
                  <a:lnTo>
                    <a:pt x="3977" y="3954"/>
                  </a:lnTo>
                  <a:lnTo>
                    <a:pt x="4358" y="3025"/>
                  </a:lnTo>
                  <a:close/>
                  <a:moveTo>
                    <a:pt x="5359" y="1"/>
                  </a:moveTo>
                  <a:cubicBezTo>
                    <a:pt x="4692" y="1"/>
                    <a:pt x="4144" y="525"/>
                    <a:pt x="4144" y="1215"/>
                  </a:cubicBezTo>
                  <a:lnTo>
                    <a:pt x="4144" y="1715"/>
                  </a:lnTo>
                  <a:lnTo>
                    <a:pt x="1739" y="1715"/>
                  </a:lnTo>
                  <a:lnTo>
                    <a:pt x="1739" y="4121"/>
                  </a:lnTo>
                  <a:lnTo>
                    <a:pt x="1215" y="4121"/>
                  </a:lnTo>
                  <a:cubicBezTo>
                    <a:pt x="548" y="4121"/>
                    <a:pt x="0" y="4668"/>
                    <a:pt x="0" y="5335"/>
                  </a:cubicBezTo>
                  <a:cubicBezTo>
                    <a:pt x="0" y="6026"/>
                    <a:pt x="548" y="6550"/>
                    <a:pt x="1215" y="6550"/>
                  </a:cubicBezTo>
                  <a:lnTo>
                    <a:pt x="1739" y="6550"/>
                  </a:lnTo>
                  <a:lnTo>
                    <a:pt x="1739" y="8955"/>
                  </a:lnTo>
                  <a:lnTo>
                    <a:pt x="4144" y="8955"/>
                  </a:lnTo>
                  <a:lnTo>
                    <a:pt x="4144" y="8717"/>
                  </a:lnTo>
                  <a:cubicBezTo>
                    <a:pt x="4144" y="8050"/>
                    <a:pt x="4692" y="7502"/>
                    <a:pt x="5359" y="7502"/>
                  </a:cubicBezTo>
                  <a:cubicBezTo>
                    <a:pt x="6025" y="7502"/>
                    <a:pt x="6573" y="8050"/>
                    <a:pt x="6573" y="8717"/>
                  </a:cubicBezTo>
                  <a:lnTo>
                    <a:pt x="6573" y="8955"/>
                  </a:lnTo>
                  <a:lnTo>
                    <a:pt x="8978" y="8955"/>
                  </a:lnTo>
                  <a:lnTo>
                    <a:pt x="8978" y="6550"/>
                  </a:lnTo>
                  <a:lnTo>
                    <a:pt x="9502" y="6550"/>
                  </a:lnTo>
                  <a:cubicBezTo>
                    <a:pt x="10169" y="6550"/>
                    <a:pt x="10717" y="6026"/>
                    <a:pt x="10717" y="5335"/>
                  </a:cubicBezTo>
                  <a:cubicBezTo>
                    <a:pt x="10717" y="4668"/>
                    <a:pt x="10169" y="4121"/>
                    <a:pt x="9502" y="4121"/>
                  </a:cubicBezTo>
                  <a:lnTo>
                    <a:pt x="8978" y="4121"/>
                  </a:lnTo>
                  <a:lnTo>
                    <a:pt x="8978" y="1715"/>
                  </a:lnTo>
                  <a:lnTo>
                    <a:pt x="6573" y="1715"/>
                  </a:lnTo>
                  <a:lnTo>
                    <a:pt x="6573" y="1215"/>
                  </a:lnTo>
                  <a:cubicBezTo>
                    <a:pt x="6573" y="525"/>
                    <a:pt x="6025" y="1"/>
                    <a:pt x="5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59"/>
          <p:cNvGrpSpPr/>
          <p:nvPr/>
        </p:nvGrpSpPr>
        <p:grpSpPr>
          <a:xfrm>
            <a:off x="4031589" y="1833989"/>
            <a:ext cx="292976" cy="375612"/>
            <a:chOff x="4031589" y="1833989"/>
            <a:chExt cx="292976" cy="375612"/>
          </a:xfrm>
        </p:grpSpPr>
        <p:sp>
          <p:nvSpPr>
            <p:cNvPr id="1572" name="Google Shape;1572;p59"/>
            <p:cNvSpPr/>
            <p:nvPr/>
          </p:nvSpPr>
          <p:spPr>
            <a:xfrm>
              <a:off x="4229383" y="1928330"/>
              <a:ext cx="19240" cy="21693"/>
            </a:xfrm>
            <a:custGeom>
              <a:avLst/>
              <a:gdLst/>
              <a:ahLst/>
              <a:cxnLst/>
              <a:rect l="l" t="t" r="r" b="b"/>
              <a:pathLst>
                <a:path w="549" h="619" extrusionOk="0">
                  <a:moveTo>
                    <a:pt x="197" y="0"/>
                  </a:moveTo>
                  <a:cubicBezTo>
                    <a:pt x="126" y="0"/>
                    <a:pt x="56" y="22"/>
                    <a:pt x="1" y="71"/>
                  </a:cubicBezTo>
                  <a:cubicBezTo>
                    <a:pt x="144" y="238"/>
                    <a:pt x="286" y="428"/>
                    <a:pt x="358" y="619"/>
                  </a:cubicBezTo>
                  <a:cubicBezTo>
                    <a:pt x="477" y="571"/>
                    <a:pt x="548" y="452"/>
                    <a:pt x="548" y="333"/>
                  </a:cubicBezTo>
                  <a:cubicBezTo>
                    <a:pt x="548" y="131"/>
                    <a:pt x="369" y="0"/>
                    <a:pt x="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9"/>
            <p:cNvSpPr/>
            <p:nvPr/>
          </p:nvSpPr>
          <p:spPr>
            <a:xfrm>
              <a:off x="4102520" y="2082704"/>
              <a:ext cx="151955" cy="126898"/>
            </a:xfrm>
            <a:custGeom>
              <a:avLst/>
              <a:gdLst/>
              <a:ahLst/>
              <a:cxnLst/>
              <a:rect l="l" t="t" r="r" b="b"/>
              <a:pathLst>
                <a:path w="4336" h="3621" extrusionOk="0">
                  <a:moveTo>
                    <a:pt x="1168" y="0"/>
                  </a:moveTo>
                  <a:cubicBezTo>
                    <a:pt x="501" y="143"/>
                    <a:pt x="1" y="738"/>
                    <a:pt x="1" y="1453"/>
                  </a:cubicBezTo>
                  <a:lnTo>
                    <a:pt x="1" y="2667"/>
                  </a:lnTo>
                  <a:cubicBezTo>
                    <a:pt x="334" y="2929"/>
                    <a:pt x="739" y="3120"/>
                    <a:pt x="1168" y="3263"/>
                  </a:cubicBezTo>
                  <a:lnTo>
                    <a:pt x="2168" y="3620"/>
                  </a:lnTo>
                  <a:lnTo>
                    <a:pt x="3168" y="3263"/>
                  </a:lnTo>
                  <a:cubicBezTo>
                    <a:pt x="3573" y="3120"/>
                    <a:pt x="3978" y="2929"/>
                    <a:pt x="4335" y="2667"/>
                  </a:cubicBezTo>
                  <a:lnTo>
                    <a:pt x="4335" y="1453"/>
                  </a:lnTo>
                  <a:cubicBezTo>
                    <a:pt x="4335" y="738"/>
                    <a:pt x="3835" y="143"/>
                    <a:pt x="3144" y="0"/>
                  </a:cubicBezTo>
                  <a:lnTo>
                    <a:pt x="3144" y="143"/>
                  </a:lnTo>
                  <a:cubicBezTo>
                    <a:pt x="3121" y="810"/>
                    <a:pt x="2638" y="1143"/>
                    <a:pt x="2156" y="1143"/>
                  </a:cubicBezTo>
                  <a:cubicBezTo>
                    <a:pt x="1674" y="1143"/>
                    <a:pt x="1192" y="810"/>
                    <a:pt x="1168" y="143"/>
                  </a:cubicBezTo>
                  <a:lnTo>
                    <a:pt x="11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9"/>
            <p:cNvSpPr/>
            <p:nvPr/>
          </p:nvSpPr>
          <p:spPr>
            <a:xfrm>
              <a:off x="4107531" y="1928330"/>
              <a:ext cx="20081" cy="21693"/>
            </a:xfrm>
            <a:custGeom>
              <a:avLst/>
              <a:gdLst/>
              <a:ahLst/>
              <a:cxnLst/>
              <a:rect l="l" t="t" r="r" b="b"/>
              <a:pathLst>
                <a:path w="573" h="619" extrusionOk="0">
                  <a:moveTo>
                    <a:pt x="360" y="0"/>
                  </a:moveTo>
                  <a:cubicBezTo>
                    <a:pt x="180" y="0"/>
                    <a:pt x="1" y="131"/>
                    <a:pt x="1" y="333"/>
                  </a:cubicBezTo>
                  <a:cubicBezTo>
                    <a:pt x="1" y="452"/>
                    <a:pt x="96" y="571"/>
                    <a:pt x="191" y="619"/>
                  </a:cubicBezTo>
                  <a:cubicBezTo>
                    <a:pt x="263" y="428"/>
                    <a:pt x="406" y="238"/>
                    <a:pt x="572" y="71"/>
                  </a:cubicBezTo>
                  <a:cubicBezTo>
                    <a:pt x="510" y="22"/>
                    <a:pt x="435" y="0"/>
                    <a:pt x="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9"/>
            <p:cNvSpPr/>
            <p:nvPr/>
          </p:nvSpPr>
          <p:spPr>
            <a:xfrm>
              <a:off x="4031589" y="1833989"/>
              <a:ext cx="292976" cy="323851"/>
            </a:xfrm>
            <a:custGeom>
              <a:avLst/>
              <a:gdLst/>
              <a:ahLst/>
              <a:cxnLst/>
              <a:rect l="l" t="t" r="r" b="b"/>
              <a:pathLst>
                <a:path w="8360" h="9241" extrusionOk="0">
                  <a:moveTo>
                    <a:pt x="4192" y="1"/>
                  </a:moveTo>
                  <a:lnTo>
                    <a:pt x="1" y="1358"/>
                  </a:lnTo>
                  <a:lnTo>
                    <a:pt x="1" y="5907"/>
                  </a:lnTo>
                  <a:cubicBezTo>
                    <a:pt x="1" y="7192"/>
                    <a:pt x="525" y="8359"/>
                    <a:pt x="1382" y="9241"/>
                  </a:cubicBezTo>
                  <a:lnTo>
                    <a:pt x="1382" y="8550"/>
                  </a:lnTo>
                  <a:cubicBezTo>
                    <a:pt x="1382" y="7597"/>
                    <a:pt x="2001" y="6811"/>
                    <a:pt x="2858" y="6526"/>
                  </a:cubicBezTo>
                  <a:cubicBezTo>
                    <a:pt x="2477" y="6192"/>
                    <a:pt x="2263" y="5692"/>
                    <a:pt x="2263" y="5144"/>
                  </a:cubicBezTo>
                  <a:lnTo>
                    <a:pt x="2263" y="3954"/>
                  </a:lnTo>
                  <a:cubicBezTo>
                    <a:pt x="1858" y="3835"/>
                    <a:pt x="1549" y="3454"/>
                    <a:pt x="1549" y="3025"/>
                  </a:cubicBezTo>
                  <a:cubicBezTo>
                    <a:pt x="1549" y="2434"/>
                    <a:pt x="2031" y="2065"/>
                    <a:pt x="2523" y="2065"/>
                  </a:cubicBezTo>
                  <a:cubicBezTo>
                    <a:pt x="2804" y="2065"/>
                    <a:pt x="3088" y="2185"/>
                    <a:pt x="3287" y="2453"/>
                  </a:cubicBezTo>
                  <a:cubicBezTo>
                    <a:pt x="3430" y="2406"/>
                    <a:pt x="3573" y="2382"/>
                    <a:pt x="3739" y="2382"/>
                  </a:cubicBezTo>
                  <a:lnTo>
                    <a:pt x="4621" y="2382"/>
                  </a:lnTo>
                  <a:cubicBezTo>
                    <a:pt x="4787" y="2382"/>
                    <a:pt x="4930" y="2406"/>
                    <a:pt x="5073" y="2453"/>
                  </a:cubicBezTo>
                  <a:cubicBezTo>
                    <a:pt x="5272" y="2185"/>
                    <a:pt x="5556" y="2065"/>
                    <a:pt x="5837" y="2065"/>
                  </a:cubicBezTo>
                  <a:cubicBezTo>
                    <a:pt x="6329" y="2065"/>
                    <a:pt x="6812" y="2434"/>
                    <a:pt x="6812" y="3025"/>
                  </a:cubicBezTo>
                  <a:cubicBezTo>
                    <a:pt x="6812" y="3454"/>
                    <a:pt x="6502" y="3835"/>
                    <a:pt x="6097" y="3954"/>
                  </a:cubicBezTo>
                  <a:lnTo>
                    <a:pt x="6097" y="5144"/>
                  </a:lnTo>
                  <a:cubicBezTo>
                    <a:pt x="6097" y="5692"/>
                    <a:pt x="5883" y="6192"/>
                    <a:pt x="5502" y="6526"/>
                  </a:cubicBezTo>
                  <a:cubicBezTo>
                    <a:pt x="6359" y="6811"/>
                    <a:pt x="6978" y="7597"/>
                    <a:pt x="6978" y="8550"/>
                  </a:cubicBezTo>
                  <a:lnTo>
                    <a:pt x="6978" y="9241"/>
                  </a:lnTo>
                  <a:cubicBezTo>
                    <a:pt x="7836" y="8359"/>
                    <a:pt x="8336" y="7192"/>
                    <a:pt x="8336" y="5907"/>
                  </a:cubicBezTo>
                  <a:lnTo>
                    <a:pt x="8336" y="1358"/>
                  </a:lnTo>
                  <a:lnTo>
                    <a:pt x="8360" y="1358"/>
                  </a:lnTo>
                  <a:lnTo>
                    <a:pt x="41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9"/>
            <p:cNvSpPr/>
            <p:nvPr/>
          </p:nvSpPr>
          <p:spPr>
            <a:xfrm>
              <a:off x="4165110" y="2081863"/>
              <a:ext cx="25933" cy="19029"/>
            </a:xfrm>
            <a:custGeom>
              <a:avLst/>
              <a:gdLst/>
              <a:ahLst/>
              <a:cxnLst/>
              <a:rect l="l" t="t" r="r" b="b"/>
              <a:pathLst>
                <a:path w="740" h="543" extrusionOk="0">
                  <a:moveTo>
                    <a:pt x="1" y="0"/>
                  </a:moveTo>
                  <a:lnTo>
                    <a:pt x="1" y="167"/>
                  </a:lnTo>
                  <a:cubicBezTo>
                    <a:pt x="13" y="417"/>
                    <a:pt x="191" y="542"/>
                    <a:pt x="370" y="542"/>
                  </a:cubicBezTo>
                  <a:cubicBezTo>
                    <a:pt x="549" y="542"/>
                    <a:pt x="727" y="417"/>
                    <a:pt x="739" y="167"/>
                  </a:cubicBezTo>
                  <a:lnTo>
                    <a:pt x="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9"/>
            <p:cNvSpPr/>
            <p:nvPr/>
          </p:nvSpPr>
          <p:spPr>
            <a:xfrm>
              <a:off x="4132588" y="1939159"/>
              <a:ext cx="90977" cy="37568"/>
            </a:xfrm>
            <a:custGeom>
              <a:avLst/>
              <a:gdLst/>
              <a:ahLst/>
              <a:cxnLst/>
              <a:rect l="l" t="t" r="r" b="b"/>
              <a:pathLst>
                <a:path w="2596" h="1072" extrusionOk="0">
                  <a:moveTo>
                    <a:pt x="857" y="0"/>
                  </a:moveTo>
                  <a:cubicBezTo>
                    <a:pt x="381" y="0"/>
                    <a:pt x="0" y="381"/>
                    <a:pt x="0" y="857"/>
                  </a:cubicBezTo>
                  <a:lnTo>
                    <a:pt x="0" y="1072"/>
                  </a:lnTo>
                  <a:lnTo>
                    <a:pt x="500" y="1072"/>
                  </a:lnTo>
                  <a:cubicBezTo>
                    <a:pt x="762" y="1072"/>
                    <a:pt x="977" y="857"/>
                    <a:pt x="977" y="596"/>
                  </a:cubicBezTo>
                  <a:lnTo>
                    <a:pt x="1620" y="596"/>
                  </a:lnTo>
                  <a:cubicBezTo>
                    <a:pt x="1620" y="857"/>
                    <a:pt x="1834" y="1072"/>
                    <a:pt x="2096" y="1072"/>
                  </a:cubicBezTo>
                  <a:lnTo>
                    <a:pt x="2596" y="1072"/>
                  </a:lnTo>
                  <a:lnTo>
                    <a:pt x="2596" y="857"/>
                  </a:lnTo>
                  <a:cubicBezTo>
                    <a:pt x="2596" y="381"/>
                    <a:pt x="2215" y="0"/>
                    <a:pt x="1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9"/>
            <p:cNvSpPr/>
            <p:nvPr/>
          </p:nvSpPr>
          <p:spPr>
            <a:xfrm>
              <a:off x="4132588" y="1986715"/>
              <a:ext cx="90977" cy="72648"/>
            </a:xfrm>
            <a:custGeom>
              <a:avLst/>
              <a:gdLst/>
              <a:ahLst/>
              <a:cxnLst/>
              <a:rect l="l" t="t" r="r" b="b"/>
              <a:pathLst>
                <a:path w="2596" h="2073" extrusionOk="0">
                  <a:moveTo>
                    <a:pt x="1310" y="1"/>
                  </a:moveTo>
                  <a:cubicBezTo>
                    <a:pt x="1096" y="215"/>
                    <a:pt x="810" y="334"/>
                    <a:pt x="500" y="334"/>
                  </a:cubicBezTo>
                  <a:lnTo>
                    <a:pt x="0" y="334"/>
                  </a:lnTo>
                  <a:lnTo>
                    <a:pt x="0" y="786"/>
                  </a:lnTo>
                  <a:cubicBezTo>
                    <a:pt x="36" y="1644"/>
                    <a:pt x="667" y="2072"/>
                    <a:pt x="1298" y="2072"/>
                  </a:cubicBezTo>
                  <a:cubicBezTo>
                    <a:pt x="1929" y="2072"/>
                    <a:pt x="2560" y="1644"/>
                    <a:pt x="2596" y="786"/>
                  </a:cubicBezTo>
                  <a:lnTo>
                    <a:pt x="2596" y="334"/>
                  </a:lnTo>
                  <a:lnTo>
                    <a:pt x="2096" y="334"/>
                  </a:lnTo>
                  <a:cubicBezTo>
                    <a:pt x="1786" y="334"/>
                    <a:pt x="1500" y="215"/>
                    <a:pt x="1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59"/>
          <p:cNvGrpSpPr/>
          <p:nvPr/>
        </p:nvGrpSpPr>
        <p:grpSpPr>
          <a:xfrm>
            <a:off x="3176981" y="1833989"/>
            <a:ext cx="375612" cy="375612"/>
            <a:chOff x="3176981" y="1833989"/>
            <a:chExt cx="375612" cy="375612"/>
          </a:xfrm>
        </p:grpSpPr>
        <p:sp>
          <p:nvSpPr>
            <p:cNvPr id="1580" name="Google Shape;1580;p59"/>
            <p:cNvSpPr/>
            <p:nvPr/>
          </p:nvSpPr>
          <p:spPr>
            <a:xfrm>
              <a:off x="3387286" y="2006761"/>
              <a:ext cx="165307" cy="185283"/>
            </a:xfrm>
            <a:custGeom>
              <a:avLst/>
              <a:gdLst/>
              <a:ahLst/>
              <a:cxnLst/>
              <a:rect l="l" t="t" r="r" b="b"/>
              <a:pathLst>
                <a:path w="4717" h="5287" extrusionOk="0">
                  <a:moveTo>
                    <a:pt x="4716" y="0"/>
                  </a:moveTo>
                  <a:lnTo>
                    <a:pt x="1" y="2644"/>
                  </a:lnTo>
                  <a:lnTo>
                    <a:pt x="4716" y="5287"/>
                  </a:lnTo>
                  <a:lnTo>
                    <a:pt x="47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9"/>
            <p:cNvSpPr/>
            <p:nvPr/>
          </p:nvSpPr>
          <p:spPr>
            <a:xfrm>
              <a:off x="3176981" y="2006761"/>
              <a:ext cx="165272" cy="185283"/>
            </a:xfrm>
            <a:custGeom>
              <a:avLst/>
              <a:gdLst/>
              <a:ahLst/>
              <a:cxnLst/>
              <a:rect l="l" t="t" r="r" b="b"/>
              <a:pathLst>
                <a:path w="4716" h="5287" extrusionOk="0">
                  <a:moveTo>
                    <a:pt x="1" y="0"/>
                  </a:moveTo>
                  <a:lnTo>
                    <a:pt x="1" y="5287"/>
                  </a:lnTo>
                  <a:lnTo>
                    <a:pt x="4716" y="26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9"/>
            <p:cNvSpPr/>
            <p:nvPr/>
          </p:nvSpPr>
          <p:spPr>
            <a:xfrm>
              <a:off x="3187845" y="1963340"/>
              <a:ext cx="49273" cy="51797"/>
            </a:xfrm>
            <a:custGeom>
              <a:avLst/>
              <a:gdLst/>
              <a:ahLst/>
              <a:cxnLst/>
              <a:rect l="l" t="t" r="r" b="b"/>
              <a:pathLst>
                <a:path w="1406" h="1478" extrusionOk="0">
                  <a:moveTo>
                    <a:pt x="1405" y="1"/>
                  </a:moveTo>
                  <a:lnTo>
                    <a:pt x="0" y="715"/>
                  </a:lnTo>
                  <a:lnTo>
                    <a:pt x="1405" y="1477"/>
                  </a:lnTo>
                  <a:lnTo>
                    <a:pt x="14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9"/>
            <p:cNvSpPr/>
            <p:nvPr/>
          </p:nvSpPr>
          <p:spPr>
            <a:xfrm>
              <a:off x="3491615" y="1963340"/>
              <a:ext cx="49273" cy="51797"/>
            </a:xfrm>
            <a:custGeom>
              <a:avLst/>
              <a:gdLst/>
              <a:ahLst/>
              <a:cxnLst/>
              <a:rect l="l" t="t" r="r" b="b"/>
              <a:pathLst>
                <a:path w="1406" h="1478" extrusionOk="0">
                  <a:moveTo>
                    <a:pt x="1" y="1"/>
                  </a:moveTo>
                  <a:lnTo>
                    <a:pt x="1" y="1477"/>
                  </a:lnTo>
                  <a:lnTo>
                    <a:pt x="1406" y="71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9"/>
            <p:cNvSpPr/>
            <p:nvPr/>
          </p:nvSpPr>
          <p:spPr>
            <a:xfrm>
              <a:off x="3258776" y="1833989"/>
              <a:ext cx="211181" cy="217034"/>
            </a:xfrm>
            <a:custGeom>
              <a:avLst/>
              <a:gdLst/>
              <a:ahLst/>
              <a:cxnLst/>
              <a:rect l="l" t="t" r="r" b="b"/>
              <a:pathLst>
                <a:path w="6026" h="6193" extrusionOk="0">
                  <a:moveTo>
                    <a:pt x="0" y="1"/>
                  </a:moveTo>
                  <a:lnTo>
                    <a:pt x="0" y="5525"/>
                  </a:lnTo>
                  <a:lnTo>
                    <a:pt x="1191" y="6192"/>
                  </a:lnTo>
                  <a:lnTo>
                    <a:pt x="1191" y="4382"/>
                  </a:lnTo>
                  <a:lnTo>
                    <a:pt x="1572" y="4382"/>
                  </a:lnTo>
                  <a:cubicBezTo>
                    <a:pt x="1953" y="4359"/>
                    <a:pt x="1953" y="3835"/>
                    <a:pt x="1572" y="3811"/>
                  </a:cubicBezTo>
                  <a:lnTo>
                    <a:pt x="1191" y="3811"/>
                  </a:lnTo>
                  <a:lnTo>
                    <a:pt x="1191" y="2120"/>
                  </a:lnTo>
                  <a:lnTo>
                    <a:pt x="2120" y="2120"/>
                  </a:lnTo>
                  <a:cubicBezTo>
                    <a:pt x="2215" y="1608"/>
                    <a:pt x="2620" y="1352"/>
                    <a:pt x="3022" y="1352"/>
                  </a:cubicBezTo>
                  <a:cubicBezTo>
                    <a:pt x="3424" y="1352"/>
                    <a:pt x="3823" y="1608"/>
                    <a:pt x="3906" y="2120"/>
                  </a:cubicBezTo>
                  <a:lnTo>
                    <a:pt x="4835" y="2120"/>
                  </a:lnTo>
                  <a:lnTo>
                    <a:pt x="4835" y="3811"/>
                  </a:lnTo>
                  <a:lnTo>
                    <a:pt x="4454" y="3811"/>
                  </a:lnTo>
                  <a:cubicBezTo>
                    <a:pt x="4073" y="3835"/>
                    <a:pt x="4073" y="4359"/>
                    <a:pt x="4454" y="4382"/>
                  </a:cubicBezTo>
                  <a:lnTo>
                    <a:pt x="4835" y="4382"/>
                  </a:lnTo>
                  <a:lnTo>
                    <a:pt x="4835" y="6192"/>
                  </a:lnTo>
                  <a:lnTo>
                    <a:pt x="6025" y="5525"/>
                  </a:lnTo>
                  <a:lnTo>
                    <a:pt x="60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9"/>
            <p:cNvSpPr/>
            <p:nvPr/>
          </p:nvSpPr>
          <p:spPr>
            <a:xfrm>
              <a:off x="3323049" y="1903273"/>
              <a:ext cx="83477" cy="126057"/>
            </a:xfrm>
            <a:custGeom>
              <a:avLst/>
              <a:gdLst/>
              <a:ahLst/>
              <a:cxnLst/>
              <a:rect l="l" t="t" r="r" b="b"/>
              <a:pathLst>
                <a:path w="2382" h="3597" extrusionOk="0">
                  <a:moveTo>
                    <a:pt x="1179" y="0"/>
                  </a:moveTo>
                  <a:cubicBezTo>
                    <a:pt x="1042" y="0"/>
                    <a:pt x="905" y="95"/>
                    <a:pt x="905" y="286"/>
                  </a:cubicBezTo>
                  <a:lnTo>
                    <a:pt x="905" y="762"/>
                  </a:lnTo>
                  <a:lnTo>
                    <a:pt x="0" y="762"/>
                  </a:lnTo>
                  <a:lnTo>
                    <a:pt x="0" y="1238"/>
                  </a:lnTo>
                  <a:cubicBezTo>
                    <a:pt x="857" y="1500"/>
                    <a:pt x="857" y="2739"/>
                    <a:pt x="0" y="3001"/>
                  </a:cubicBezTo>
                  <a:lnTo>
                    <a:pt x="0" y="3596"/>
                  </a:lnTo>
                  <a:lnTo>
                    <a:pt x="2382" y="3596"/>
                  </a:lnTo>
                  <a:lnTo>
                    <a:pt x="2382" y="3001"/>
                  </a:lnTo>
                  <a:cubicBezTo>
                    <a:pt x="2001" y="2882"/>
                    <a:pt x="1715" y="2548"/>
                    <a:pt x="1715" y="2120"/>
                  </a:cubicBezTo>
                  <a:cubicBezTo>
                    <a:pt x="1715" y="1715"/>
                    <a:pt x="2001" y="1358"/>
                    <a:pt x="2382" y="1238"/>
                  </a:cubicBezTo>
                  <a:lnTo>
                    <a:pt x="2382" y="762"/>
                  </a:lnTo>
                  <a:lnTo>
                    <a:pt x="1453" y="762"/>
                  </a:lnTo>
                  <a:lnTo>
                    <a:pt x="1453" y="286"/>
                  </a:lnTo>
                  <a:cubicBezTo>
                    <a:pt x="1453" y="95"/>
                    <a:pt x="1316" y="0"/>
                    <a:pt x="1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9"/>
            <p:cNvSpPr/>
            <p:nvPr/>
          </p:nvSpPr>
          <p:spPr>
            <a:xfrm>
              <a:off x="3300515" y="2050988"/>
              <a:ext cx="127704" cy="35921"/>
            </a:xfrm>
            <a:custGeom>
              <a:avLst/>
              <a:gdLst/>
              <a:ahLst/>
              <a:cxnLst/>
              <a:rect l="l" t="t" r="r" b="b"/>
              <a:pathLst>
                <a:path w="3644" h="1025" extrusionOk="0">
                  <a:moveTo>
                    <a:pt x="0" y="0"/>
                  </a:moveTo>
                  <a:lnTo>
                    <a:pt x="1834" y="1024"/>
                  </a:lnTo>
                  <a:lnTo>
                    <a:pt x="36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9"/>
            <p:cNvSpPr/>
            <p:nvPr/>
          </p:nvSpPr>
          <p:spPr>
            <a:xfrm>
              <a:off x="3190333" y="2111896"/>
              <a:ext cx="348067" cy="97705"/>
            </a:xfrm>
            <a:custGeom>
              <a:avLst/>
              <a:gdLst/>
              <a:ahLst/>
              <a:cxnLst/>
              <a:rect l="l" t="t" r="r" b="b"/>
              <a:pathLst>
                <a:path w="9932" h="2788" extrusionOk="0">
                  <a:moveTo>
                    <a:pt x="4978" y="1"/>
                  </a:moveTo>
                  <a:lnTo>
                    <a:pt x="1" y="2787"/>
                  </a:lnTo>
                  <a:lnTo>
                    <a:pt x="9931" y="2787"/>
                  </a:lnTo>
                  <a:lnTo>
                    <a:pt x="4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59"/>
          <p:cNvGrpSpPr/>
          <p:nvPr/>
        </p:nvGrpSpPr>
        <p:grpSpPr>
          <a:xfrm>
            <a:off x="2349078" y="1834165"/>
            <a:ext cx="388964" cy="375262"/>
            <a:chOff x="2349078" y="1834165"/>
            <a:chExt cx="388964" cy="375262"/>
          </a:xfrm>
        </p:grpSpPr>
        <p:sp>
          <p:nvSpPr>
            <p:cNvPr id="1589" name="Google Shape;1589;p59"/>
            <p:cNvSpPr/>
            <p:nvPr/>
          </p:nvSpPr>
          <p:spPr>
            <a:xfrm>
              <a:off x="2531838" y="1993409"/>
              <a:ext cx="37603" cy="25898"/>
            </a:xfrm>
            <a:custGeom>
              <a:avLst/>
              <a:gdLst/>
              <a:ahLst/>
              <a:cxnLst/>
              <a:rect l="l" t="t" r="r" b="b"/>
              <a:pathLst>
                <a:path w="1073" h="739" extrusionOk="0">
                  <a:moveTo>
                    <a:pt x="49" y="0"/>
                  </a:moveTo>
                  <a:lnTo>
                    <a:pt x="1" y="119"/>
                  </a:lnTo>
                  <a:lnTo>
                    <a:pt x="549" y="738"/>
                  </a:lnTo>
                  <a:lnTo>
                    <a:pt x="1073" y="119"/>
                  </a:lnTo>
                  <a:lnTo>
                    <a:pt x="10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9"/>
            <p:cNvSpPr/>
            <p:nvPr/>
          </p:nvSpPr>
          <p:spPr>
            <a:xfrm>
              <a:off x="2372453" y="2080180"/>
              <a:ext cx="191135" cy="129246"/>
            </a:xfrm>
            <a:custGeom>
              <a:avLst/>
              <a:gdLst/>
              <a:ahLst/>
              <a:cxnLst/>
              <a:rect l="l" t="t" r="r" b="b"/>
              <a:pathLst>
                <a:path w="5454" h="3688" extrusionOk="0">
                  <a:moveTo>
                    <a:pt x="0" y="1"/>
                  </a:moveTo>
                  <a:cubicBezTo>
                    <a:pt x="672" y="2149"/>
                    <a:pt x="2794" y="3687"/>
                    <a:pt x="5023" y="3687"/>
                  </a:cubicBezTo>
                  <a:cubicBezTo>
                    <a:pt x="5167" y="3687"/>
                    <a:pt x="5310" y="3681"/>
                    <a:pt x="5454" y="3668"/>
                  </a:cubicBezTo>
                  <a:lnTo>
                    <a:pt x="5454" y="3120"/>
                  </a:lnTo>
                  <a:cubicBezTo>
                    <a:pt x="5454" y="2668"/>
                    <a:pt x="5097" y="2311"/>
                    <a:pt x="4644" y="2311"/>
                  </a:cubicBezTo>
                  <a:cubicBezTo>
                    <a:pt x="3858" y="2311"/>
                    <a:pt x="3215" y="1668"/>
                    <a:pt x="3215" y="882"/>
                  </a:cubicBezTo>
                  <a:cubicBezTo>
                    <a:pt x="3215" y="406"/>
                    <a:pt x="2834" y="1"/>
                    <a:pt x="2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9"/>
            <p:cNvSpPr/>
            <p:nvPr/>
          </p:nvSpPr>
          <p:spPr>
            <a:xfrm>
              <a:off x="2471771" y="1943330"/>
              <a:ext cx="157773" cy="156721"/>
            </a:xfrm>
            <a:custGeom>
              <a:avLst/>
              <a:gdLst/>
              <a:ahLst/>
              <a:cxnLst/>
              <a:rect l="l" t="t" r="r" b="b"/>
              <a:pathLst>
                <a:path w="4502" h="4472" extrusionOk="0">
                  <a:moveTo>
                    <a:pt x="3168" y="810"/>
                  </a:moveTo>
                  <a:lnTo>
                    <a:pt x="3525" y="1667"/>
                  </a:lnTo>
                  <a:lnTo>
                    <a:pt x="2668" y="2644"/>
                  </a:lnTo>
                  <a:lnTo>
                    <a:pt x="3406" y="3453"/>
                  </a:lnTo>
                  <a:lnTo>
                    <a:pt x="2953" y="3882"/>
                  </a:lnTo>
                  <a:lnTo>
                    <a:pt x="2263" y="3096"/>
                  </a:lnTo>
                  <a:lnTo>
                    <a:pt x="1572" y="3882"/>
                  </a:lnTo>
                  <a:lnTo>
                    <a:pt x="1120" y="3453"/>
                  </a:lnTo>
                  <a:lnTo>
                    <a:pt x="1834" y="2644"/>
                  </a:lnTo>
                  <a:lnTo>
                    <a:pt x="977" y="1667"/>
                  </a:lnTo>
                  <a:lnTo>
                    <a:pt x="1334" y="810"/>
                  </a:lnTo>
                  <a:close/>
                  <a:moveTo>
                    <a:pt x="2263" y="0"/>
                  </a:moveTo>
                  <a:cubicBezTo>
                    <a:pt x="1024" y="0"/>
                    <a:pt x="0" y="1000"/>
                    <a:pt x="0" y="2239"/>
                  </a:cubicBezTo>
                  <a:cubicBezTo>
                    <a:pt x="60" y="3727"/>
                    <a:pt x="1161" y="4471"/>
                    <a:pt x="2260" y="4471"/>
                  </a:cubicBezTo>
                  <a:cubicBezTo>
                    <a:pt x="3358" y="4471"/>
                    <a:pt x="4454" y="3727"/>
                    <a:pt x="4501" y="2239"/>
                  </a:cubicBezTo>
                  <a:cubicBezTo>
                    <a:pt x="4501" y="1000"/>
                    <a:pt x="3501" y="0"/>
                    <a:pt x="2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9"/>
            <p:cNvSpPr/>
            <p:nvPr/>
          </p:nvSpPr>
          <p:spPr>
            <a:xfrm>
              <a:off x="2349078" y="1850671"/>
              <a:ext cx="191170" cy="207852"/>
            </a:xfrm>
            <a:custGeom>
              <a:avLst/>
              <a:gdLst/>
              <a:ahLst/>
              <a:cxnLst/>
              <a:rect l="l" t="t" r="r" b="b"/>
              <a:pathLst>
                <a:path w="5455" h="5931" extrusionOk="0">
                  <a:moveTo>
                    <a:pt x="3597" y="1"/>
                  </a:moveTo>
                  <a:cubicBezTo>
                    <a:pt x="1334" y="953"/>
                    <a:pt x="1" y="3549"/>
                    <a:pt x="501" y="5931"/>
                  </a:cubicBezTo>
                  <a:lnTo>
                    <a:pt x="3073" y="5931"/>
                  </a:lnTo>
                  <a:cubicBezTo>
                    <a:pt x="2358" y="4216"/>
                    <a:pt x="3620" y="2192"/>
                    <a:pt x="5454" y="2025"/>
                  </a:cubicBezTo>
                  <a:lnTo>
                    <a:pt x="5454" y="1882"/>
                  </a:lnTo>
                  <a:cubicBezTo>
                    <a:pt x="5454" y="1644"/>
                    <a:pt x="5240" y="1430"/>
                    <a:pt x="4978" y="1430"/>
                  </a:cubicBezTo>
                  <a:lnTo>
                    <a:pt x="4692" y="1430"/>
                  </a:lnTo>
                  <a:cubicBezTo>
                    <a:pt x="4073" y="1430"/>
                    <a:pt x="3597" y="930"/>
                    <a:pt x="3597" y="334"/>
                  </a:cubicBezTo>
                  <a:lnTo>
                    <a:pt x="35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9"/>
            <p:cNvSpPr/>
            <p:nvPr/>
          </p:nvSpPr>
          <p:spPr>
            <a:xfrm>
              <a:off x="2496793" y="1834165"/>
              <a:ext cx="241250" cy="180972"/>
            </a:xfrm>
            <a:custGeom>
              <a:avLst/>
              <a:gdLst/>
              <a:ahLst/>
              <a:cxnLst/>
              <a:rect l="l" t="t" r="r" b="b"/>
              <a:pathLst>
                <a:path w="6884" h="5164" extrusionOk="0">
                  <a:moveTo>
                    <a:pt x="1531" y="1"/>
                  </a:moveTo>
                  <a:cubicBezTo>
                    <a:pt x="1024" y="1"/>
                    <a:pt x="510" y="75"/>
                    <a:pt x="1" y="234"/>
                  </a:cubicBezTo>
                  <a:lnTo>
                    <a:pt x="1" y="805"/>
                  </a:lnTo>
                  <a:cubicBezTo>
                    <a:pt x="1" y="1067"/>
                    <a:pt x="215" y="1282"/>
                    <a:pt x="477" y="1282"/>
                  </a:cubicBezTo>
                  <a:lnTo>
                    <a:pt x="763" y="1282"/>
                  </a:lnTo>
                  <a:cubicBezTo>
                    <a:pt x="1358" y="1282"/>
                    <a:pt x="1858" y="1758"/>
                    <a:pt x="1858" y="2353"/>
                  </a:cubicBezTo>
                  <a:lnTo>
                    <a:pt x="1858" y="2496"/>
                  </a:lnTo>
                  <a:cubicBezTo>
                    <a:pt x="2739" y="2591"/>
                    <a:pt x="3502" y="3091"/>
                    <a:pt x="3954" y="3782"/>
                  </a:cubicBezTo>
                  <a:lnTo>
                    <a:pt x="4287" y="3782"/>
                  </a:lnTo>
                  <a:cubicBezTo>
                    <a:pt x="4835" y="3782"/>
                    <a:pt x="5288" y="4235"/>
                    <a:pt x="5288" y="4782"/>
                  </a:cubicBezTo>
                  <a:cubicBezTo>
                    <a:pt x="5288" y="4997"/>
                    <a:pt x="5454" y="5163"/>
                    <a:pt x="5669" y="5163"/>
                  </a:cubicBezTo>
                  <a:lnTo>
                    <a:pt x="6883" y="5163"/>
                  </a:lnTo>
                  <a:cubicBezTo>
                    <a:pt x="6823" y="2225"/>
                    <a:pt x="4296" y="1"/>
                    <a:pt x="1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9"/>
            <p:cNvSpPr/>
            <p:nvPr/>
          </p:nvSpPr>
          <p:spPr>
            <a:xfrm>
              <a:off x="2506816" y="1989239"/>
              <a:ext cx="231227" cy="216999"/>
            </a:xfrm>
            <a:custGeom>
              <a:avLst/>
              <a:gdLst/>
              <a:ahLst/>
              <a:cxnLst/>
              <a:rect l="l" t="t" r="r" b="b"/>
              <a:pathLst>
                <a:path w="6598" h="6192" extrusionOk="0">
                  <a:moveTo>
                    <a:pt x="3978" y="0"/>
                  </a:moveTo>
                  <a:cubicBezTo>
                    <a:pt x="4661" y="1953"/>
                    <a:pt x="3086" y="3811"/>
                    <a:pt x="1236" y="3811"/>
                  </a:cubicBezTo>
                  <a:cubicBezTo>
                    <a:pt x="830" y="3811"/>
                    <a:pt x="411" y="3721"/>
                    <a:pt x="1" y="3525"/>
                  </a:cubicBezTo>
                  <a:lnTo>
                    <a:pt x="1" y="3525"/>
                  </a:lnTo>
                  <a:cubicBezTo>
                    <a:pt x="24" y="3953"/>
                    <a:pt x="382" y="4287"/>
                    <a:pt x="810" y="4287"/>
                  </a:cubicBezTo>
                  <a:cubicBezTo>
                    <a:pt x="1596" y="4287"/>
                    <a:pt x="2239" y="4930"/>
                    <a:pt x="2239" y="5715"/>
                  </a:cubicBezTo>
                  <a:lnTo>
                    <a:pt x="2239" y="6192"/>
                  </a:lnTo>
                  <a:cubicBezTo>
                    <a:pt x="4549" y="5811"/>
                    <a:pt x="6454" y="3691"/>
                    <a:pt x="6597" y="1357"/>
                  </a:cubicBezTo>
                  <a:lnTo>
                    <a:pt x="5359" y="1357"/>
                  </a:lnTo>
                  <a:cubicBezTo>
                    <a:pt x="4811" y="1357"/>
                    <a:pt x="4382" y="905"/>
                    <a:pt x="4382" y="357"/>
                  </a:cubicBezTo>
                  <a:cubicBezTo>
                    <a:pt x="4382" y="143"/>
                    <a:pt x="4216" y="0"/>
                    <a:pt x="4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59"/>
          <p:cNvGrpSpPr/>
          <p:nvPr/>
        </p:nvGrpSpPr>
        <p:grpSpPr>
          <a:xfrm>
            <a:off x="1521385" y="1848183"/>
            <a:ext cx="430913" cy="347086"/>
            <a:chOff x="1521385" y="1848183"/>
            <a:chExt cx="430913" cy="347086"/>
          </a:xfrm>
        </p:grpSpPr>
        <p:sp>
          <p:nvSpPr>
            <p:cNvPr id="1596" name="Google Shape;1596;p59"/>
            <p:cNvSpPr/>
            <p:nvPr/>
          </p:nvSpPr>
          <p:spPr>
            <a:xfrm>
              <a:off x="1521385" y="1848183"/>
              <a:ext cx="252604" cy="210130"/>
            </a:xfrm>
            <a:custGeom>
              <a:avLst/>
              <a:gdLst/>
              <a:ahLst/>
              <a:cxnLst/>
              <a:rect l="l" t="t" r="r" b="b"/>
              <a:pathLst>
                <a:path w="7208" h="5996" extrusionOk="0">
                  <a:moveTo>
                    <a:pt x="3257" y="2120"/>
                  </a:moveTo>
                  <a:lnTo>
                    <a:pt x="3257" y="2763"/>
                  </a:lnTo>
                  <a:lnTo>
                    <a:pt x="2638" y="2763"/>
                  </a:lnTo>
                  <a:lnTo>
                    <a:pt x="2638" y="2120"/>
                  </a:lnTo>
                  <a:close/>
                  <a:moveTo>
                    <a:pt x="4972" y="2120"/>
                  </a:moveTo>
                  <a:lnTo>
                    <a:pt x="4972" y="2763"/>
                  </a:lnTo>
                  <a:lnTo>
                    <a:pt x="4353" y="2763"/>
                  </a:lnTo>
                  <a:lnTo>
                    <a:pt x="4353" y="2120"/>
                  </a:lnTo>
                  <a:close/>
                  <a:moveTo>
                    <a:pt x="4329" y="3382"/>
                  </a:moveTo>
                  <a:lnTo>
                    <a:pt x="4829" y="3715"/>
                  </a:lnTo>
                  <a:cubicBezTo>
                    <a:pt x="4615" y="4096"/>
                    <a:pt x="4210" y="4311"/>
                    <a:pt x="3805" y="4311"/>
                  </a:cubicBezTo>
                  <a:cubicBezTo>
                    <a:pt x="3376" y="4311"/>
                    <a:pt x="2995" y="4096"/>
                    <a:pt x="2733" y="3739"/>
                  </a:cubicBezTo>
                  <a:lnTo>
                    <a:pt x="3257" y="3382"/>
                  </a:lnTo>
                  <a:cubicBezTo>
                    <a:pt x="3400" y="3573"/>
                    <a:pt x="3591" y="3668"/>
                    <a:pt x="3805" y="3668"/>
                  </a:cubicBezTo>
                  <a:cubicBezTo>
                    <a:pt x="3995" y="3668"/>
                    <a:pt x="4186" y="3573"/>
                    <a:pt x="4329" y="3382"/>
                  </a:cubicBezTo>
                  <a:close/>
                  <a:moveTo>
                    <a:pt x="3841" y="0"/>
                  </a:moveTo>
                  <a:cubicBezTo>
                    <a:pt x="3829" y="0"/>
                    <a:pt x="3817" y="0"/>
                    <a:pt x="3805" y="0"/>
                  </a:cubicBezTo>
                  <a:cubicBezTo>
                    <a:pt x="3795" y="0"/>
                    <a:pt x="3784" y="0"/>
                    <a:pt x="3774" y="0"/>
                  </a:cubicBezTo>
                  <a:cubicBezTo>
                    <a:pt x="1482" y="0"/>
                    <a:pt x="0" y="2629"/>
                    <a:pt x="1233" y="4573"/>
                  </a:cubicBezTo>
                  <a:lnTo>
                    <a:pt x="1304" y="4668"/>
                  </a:lnTo>
                  <a:lnTo>
                    <a:pt x="1209" y="5597"/>
                  </a:lnTo>
                  <a:lnTo>
                    <a:pt x="1209" y="5597"/>
                  </a:lnTo>
                  <a:lnTo>
                    <a:pt x="2138" y="5502"/>
                  </a:lnTo>
                  <a:lnTo>
                    <a:pt x="2233" y="5549"/>
                  </a:lnTo>
                  <a:cubicBezTo>
                    <a:pt x="2702" y="5844"/>
                    <a:pt x="3261" y="5995"/>
                    <a:pt x="3817" y="5995"/>
                  </a:cubicBezTo>
                  <a:cubicBezTo>
                    <a:pt x="4250" y="5995"/>
                    <a:pt x="4681" y="5903"/>
                    <a:pt x="5067" y="5716"/>
                  </a:cubicBezTo>
                  <a:cubicBezTo>
                    <a:pt x="5353" y="4882"/>
                    <a:pt x="5948" y="4168"/>
                    <a:pt x="6710" y="3739"/>
                  </a:cubicBezTo>
                  <a:cubicBezTo>
                    <a:pt x="7207" y="1893"/>
                    <a:pt x="5752" y="0"/>
                    <a:pt x="3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9"/>
            <p:cNvSpPr/>
            <p:nvPr/>
          </p:nvSpPr>
          <p:spPr>
            <a:xfrm>
              <a:off x="1713327" y="1985033"/>
              <a:ext cx="238972" cy="210235"/>
            </a:xfrm>
            <a:custGeom>
              <a:avLst/>
              <a:gdLst/>
              <a:ahLst/>
              <a:cxnLst/>
              <a:rect l="l" t="t" r="r" b="b"/>
              <a:pathLst>
                <a:path w="6819" h="5999" extrusionOk="0">
                  <a:moveTo>
                    <a:pt x="2496" y="2073"/>
                  </a:moveTo>
                  <a:lnTo>
                    <a:pt x="2496" y="2692"/>
                  </a:lnTo>
                  <a:lnTo>
                    <a:pt x="1853" y="2692"/>
                  </a:lnTo>
                  <a:lnTo>
                    <a:pt x="1853" y="2073"/>
                  </a:lnTo>
                  <a:close/>
                  <a:moveTo>
                    <a:pt x="4210" y="2073"/>
                  </a:moveTo>
                  <a:lnTo>
                    <a:pt x="4210" y="2692"/>
                  </a:lnTo>
                  <a:lnTo>
                    <a:pt x="3567" y="2692"/>
                  </a:lnTo>
                  <a:lnTo>
                    <a:pt x="3567" y="2073"/>
                  </a:lnTo>
                  <a:close/>
                  <a:moveTo>
                    <a:pt x="3043" y="3192"/>
                  </a:moveTo>
                  <a:cubicBezTo>
                    <a:pt x="3448" y="3192"/>
                    <a:pt x="3853" y="3406"/>
                    <a:pt x="4091" y="3764"/>
                  </a:cubicBezTo>
                  <a:lnTo>
                    <a:pt x="3567" y="4097"/>
                  </a:lnTo>
                  <a:cubicBezTo>
                    <a:pt x="3424" y="3930"/>
                    <a:pt x="3234" y="3811"/>
                    <a:pt x="3043" y="3811"/>
                  </a:cubicBezTo>
                  <a:lnTo>
                    <a:pt x="3019" y="3811"/>
                  </a:lnTo>
                  <a:cubicBezTo>
                    <a:pt x="2829" y="3811"/>
                    <a:pt x="2638" y="3930"/>
                    <a:pt x="2496" y="4097"/>
                  </a:cubicBezTo>
                  <a:lnTo>
                    <a:pt x="1972" y="3764"/>
                  </a:lnTo>
                  <a:cubicBezTo>
                    <a:pt x="2234" y="3383"/>
                    <a:pt x="2615" y="3192"/>
                    <a:pt x="3043" y="3192"/>
                  </a:cubicBezTo>
                  <a:close/>
                  <a:moveTo>
                    <a:pt x="3080" y="0"/>
                  </a:moveTo>
                  <a:cubicBezTo>
                    <a:pt x="3060" y="0"/>
                    <a:pt x="3040" y="1"/>
                    <a:pt x="3019" y="1"/>
                  </a:cubicBezTo>
                  <a:cubicBezTo>
                    <a:pt x="1376" y="1"/>
                    <a:pt x="19" y="1335"/>
                    <a:pt x="19" y="3002"/>
                  </a:cubicBezTo>
                  <a:cubicBezTo>
                    <a:pt x="1" y="4735"/>
                    <a:pt x="1485" y="5999"/>
                    <a:pt x="3052" y="5999"/>
                  </a:cubicBezTo>
                  <a:cubicBezTo>
                    <a:pt x="3573" y="5999"/>
                    <a:pt x="4104" y="5859"/>
                    <a:pt x="4591" y="5550"/>
                  </a:cubicBezTo>
                  <a:lnTo>
                    <a:pt x="4686" y="5502"/>
                  </a:lnTo>
                  <a:lnTo>
                    <a:pt x="5615" y="5597"/>
                  </a:lnTo>
                  <a:lnTo>
                    <a:pt x="5615" y="5597"/>
                  </a:lnTo>
                  <a:lnTo>
                    <a:pt x="5544" y="4645"/>
                  </a:lnTo>
                  <a:lnTo>
                    <a:pt x="5591" y="4573"/>
                  </a:lnTo>
                  <a:cubicBezTo>
                    <a:pt x="6819" y="2638"/>
                    <a:pt x="5356" y="0"/>
                    <a:pt x="3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8"/>
        <p:cNvGrpSpPr/>
        <p:nvPr/>
      </p:nvGrpSpPr>
      <p:grpSpPr>
        <a:xfrm>
          <a:off x="0" y="0"/>
          <a:ext cx="0" cy="0"/>
          <a:chOff x="0" y="0"/>
          <a:chExt cx="0" cy="0"/>
        </a:xfrm>
      </p:grpSpPr>
      <p:grpSp>
        <p:nvGrpSpPr>
          <p:cNvPr id="1129" name="Google Shape;1129;p53"/>
          <p:cNvGrpSpPr/>
          <p:nvPr/>
        </p:nvGrpSpPr>
        <p:grpSpPr>
          <a:xfrm>
            <a:off x="279831" y="358950"/>
            <a:ext cx="7069076" cy="4425600"/>
            <a:chOff x="-687155" y="375225"/>
            <a:chExt cx="7069076" cy="4425600"/>
          </a:xfrm>
        </p:grpSpPr>
        <p:grpSp>
          <p:nvGrpSpPr>
            <p:cNvPr id="1130" name="Google Shape;1130;p53"/>
            <p:cNvGrpSpPr/>
            <p:nvPr/>
          </p:nvGrpSpPr>
          <p:grpSpPr>
            <a:xfrm>
              <a:off x="-687155" y="375225"/>
              <a:ext cx="7069076" cy="4425600"/>
              <a:chOff x="-687155" y="375225"/>
              <a:chExt cx="7069076" cy="4425600"/>
            </a:xfrm>
          </p:grpSpPr>
          <p:sp>
            <p:nvSpPr>
              <p:cNvPr id="1131" name="Google Shape;1131;p53"/>
              <p:cNvSpPr/>
              <p:nvPr/>
            </p:nvSpPr>
            <p:spPr>
              <a:xfrm>
                <a:off x="-687155" y="375225"/>
                <a:ext cx="64227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a:off x="5703946" y="1028700"/>
                <a:ext cx="677975" cy="1240225"/>
              </a:xfrm>
              <a:custGeom>
                <a:avLst/>
                <a:gdLst/>
                <a:ahLst/>
                <a:cxnLst/>
                <a:rect l="l" t="t" r="r" b="b"/>
                <a:pathLst>
                  <a:path w="27119" h="49609" extrusionOk="0">
                    <a:moveTo>
                      <a:pt x="0" y="2603"/>
                    </a:moveTo>
                    <a:lnTo>
                      <a:pt x="27119" y="0"/>
                    </a:lnTo>
                    <a:lnTo>
                      <a:pt x="362" y="49609"/>
                    </a:lnTo>
                    <a:close/>
                  </a:path>
                </a:pathLst>
              </a:custGeom>
              <a:solidFill>
                <a:schemeClr val="dk2"/>
              </a:solidFill>
              <a:ln>
                <a:noFill/>
              </a:ln>
              <a:effectLst>
                <a:outerShdw blurRad="57150" dist="38100" dir="5400000" algn="bl" rotWithShape="0">
                  <a:schemeClr val="dk1">
                    <a:alpha val="50000"/>
                  </a:schemeClr>
                </a:outerShdw>
              </a:effectLst>
            </p:spPr>
          </p:sp>
        </p:grpSp>
        <p:sp>
          <p:nvSpPr>
            <p:cNvPr id="1133" name="Google Shape;1133;p53"/>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 name="Google Shape;1134;p53"/>
          <p:cNvSpPr txBox="1">
            <a:spLocks noGrp="1"/>
          </p:cNvSpPr>
          <p:nvPr>
            <p:ph type="title"/>
          </p:nvPr>
        </p:nvSpPr>
        <p:spPr>
          <a:xfrm>
            <a:off x="709682" y="531292"/>
            <a:ext cx="5531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Aim and Objective</a:t>
            </a:r>
            <a:endParaRPr dirty="0"/>
          </a:p>
        </p:txBody>
      </p:sp>
      <p:sp>
        <p:nvSpPr>
          <p:cNvPr id="1135" name="Google Shape;1135;p53"/>
          <p:cNvSpPr txBox="1">
            <a:spLocks noGrp="1"/>
          </p:cNvSpPr>
          <p:nvPr>
            <p:ph type="subTitle" idx="1"/>
          </p:nvPr>
        </p:nvSpPr>
        <p:spPr>
          <a:xfrm>
            <a:off x="215969" y="1022448"/>
            <a:ext cx="6422700" cy="2352600"/>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SzPts val="1400"/>
              <a:buChar char="●"/>
            </a:pPr>
            <a:r>
              <a:rPr lang="en-US" dirty="0"/>
              <a:t>The aim of this project is to develop a smart safe box to provide an authentication system that increases the security of personal belongings for the owner. </a:t>
            </a:r>
          </a:p>
          <a:p>
            <a:pPr marL="457200" lvl="0" indent="-317500" algn="just" rtl="0">
              <a:spcBef>
                <a:spcPts val="0"/>
              </a:spcBef>
              <a:spcAft>
                <a:spcPts val="0"/>
              </a:spcAft>
              <a:buSzPts val="1400"/>
              <a:buChar char="●"/>
            </a:pPr>
            <a:endParaRPr lang="en-US" dirty="0"/>
          </a:p>
          <a:p>
            <a:pPr marL="457200" lvl="0" indent="-317500" algn="just" rtl="0">
              <a:spcBef>
                <a:spcPts val="0"/>
              </a:spcBef>
              <a:spcAft>
                <a:spcPts val="0"/>
              </a:spcAft>
              <a:buSzPts val="1400"/>
              <a:buChar char="●"/>
            </a:pPr>
            <a:r>
              <a:rPr lang="en-US" dirty="0"/>
              <a:t> The application contains a user interface and records its data in the database.</a:t>
            </a:r>
          </a:p>
          <a:p>
            <a:pPr marL="457200" lvl="0" indent="-317500" algn="just" rtl="0">
              <a:spcBef>
                <a:spcPts val="0"/>
              </a:spcBef>
              <a:spcAft>
                <a:spcPts val="0"/>
              </a:spcAft>
              <a:buSzPts val="1400"/>
              <a:buChar char="●"/>
            </a:pPr>
            <a:r>
              <a:rPr lang="en-US" dirty="0"/>
              <a:t> The application sends a notification to the user when they access the safe box and at what time.</a:t>
            </a:r>
          </a:p>
          <a:p>
            <a:pPr marL="457200" lvl="0" indent="-317500" algn="just" rtl="0">
              <a:spcBef>
                <a:spcPts val="0"/>
              </a:spcBef>
              <a:spcAft>
                <a:spcPts val="0"/>
              </a:spcAft>
              <a:buSzPts val="1400"/>
              <a:buChar char="●"/>
            </a:pPr>
            <a:r>
              <a:rPr lang="en-US" dirty="0"/>
              <a:t> If an incorrect attempt is made, the application automatically send an alert notification to the user. </a:t>
            </a:r>
          </a:p>
          <a:p>
            <a:pPr marL="457200" lvl="0" indent="-317500" algn="just" rtl="0">
              <a:spcBef>
                <a:spcPts val="0"/>
              </a:spcBef>
              <a:spcAft>
                <a:spcPts val="0"/>
              </a:spcAft>
              <a:buSzPts val="1400"/>
              <a:buChar char="●"/>
            </a:pPr>
            <a:r>
              <a:rPr lang="en-US" dirty="0"/>
              <a:t> Integrate the application with the hardware requirements. </a:t>
            </a:r>
          </a:p>
          <a:p>
            <a:pPr algn="just"/>
            <a:r>
              <a:rPr lang="en-US" dirty="0"/>
              <a:t> Program an Android application that automatically collects authorized user fingerprint data and sends notifications at the exact time in cases of identical or non-identical fingerprints.</a:t>
            </a:r>
          </a:p>
        </p:txBody>
      </p:sp>
      <p:pic>
        <p:nvPicPr>
          <p:cNvPr id="2" name="Picture 1">
            <a:extLst>
              <a:ext uri="{FF2B5EF4-FFF2-40B4-BE49-F238E27FC236}">
                <a16:creationId xmlns:a16="http://schemas.microsoft.com/office/drawing/2014/main" id="{8CE46C51-3C0A-01B9-A73B-63A6CAB205CB}"/>
              </a:ext>
            </a:extLst>
          </p:cNvPr>
          <p:cNvPicPr>
            <a:picLocks noChangeAspect="1"/>
          </p:cNvPicPr>
          <p:nvPr/>
        </p:nvPicPr>
        <p:blipFill>
          <a:blip r:embed="rId3"/>
          <a:stretch>
            <a:fillRect/>
          </a:stretch>
        </p:blipFill>
        <p:spPr>
          <a:xfrm>
            <a:off x="7965769" y="8164"/>
            <a:ext cx="573074" cy="707197"/>
          </a:xfrm>
          <a:prstGeom prst="rect">
            <a:avLst/>
          </a:prstGeom>
        </p:spPr>
      </p:pic>
      <p:pic>
        <p:nvPicPr>
          <p:cNvPr id="3" name="Picture 2">
            <a:extLst>
              <a:ext uri="{FF2B5EF4-FFF2-40B4-BE49-F238E27FC236}">
                <a16:creationId xmlns:a16="http://schemas.microsoft.com/office/drawing/2014/main" id="{903D2176-B8DF-450E-3BBB-A67FF8CD07D6}"/>
              </a:ext>
            </a:extLst>
          </p:cNvPr>
          <p:cNvPicPr>
            <a:picLocks noChangeAspect="1"/>
          </p:cNvPicPr>
          <p:nvPr/>
        </p:nvPicPr>
        <p:blipFill>
          <a:blip r:embed="rId4"/>
          <a:stretch>
            <a:fillRect/>
          </a:stretch>
        </p:blipFill>
        <p:spPr>
          <a:xfrm>
            <a:off x="8538843" y="-16329"/>
            <a:ext cx="475529" cy="749873"/>
          </a:xfrm>
          <a:prstGeom prst="rect">
            <a:avLst/>
          </a:prstGeom>
        </p:spPr>
      </p:pic>
    </p:spTree>
    <p:extLst>
      <p:ext uri="{BB962C8B-B14F-4D97-AF65-F5344CB8AC3E}">
        <p14:creationId xmlns:p14="http://schemas.microsoft.com/office/powerpoint/2010/main" val="33222342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601"/>
        <p:cNvGrpSpPr/>
        <p:nvPr/>
      </p:nvGrpSpPr>
      <p:grpSpPr>
        <a:xfrm>
          <a:off x="0" y="0"/>
          <a:ext cx="0" cy="0"/>
          <a:chOff x="0" y="0"/>
          <a:chExt cx="0" cy="0"/>
        </a:xfrm>
      </p:grpSpPr>
      <p:sp>
        <p:nvSpPr>
          <p:cNvPr id="1602" name="Google Shape;1602;p60"/>
          <p:cNvSpPr txBox="1">
            <a:spLocks noGrp="1"/>
          </p:cNvSpPr>
          <p:nvPr>
            <p:ph type="title"/>
          </p:nvPr>
        </p:nvSpPr>
        <p:spPr>
          <a:xfrm>
            <a:off x="713219" y="448056"/>
            <a:ext cx="7715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RECURSOS </a:t>
            </a:r>
            <a:r>
              <a:rPr lang="en">
                <a:latin typeface="Barlow"/>
                <a:ea typeface="Barlow"/>
                <a:cs typeface="Barlow"/>
                <a:sym typeface="Barlow"/>
              </a:rPr>
              <a:t>ALTERNATIVOS</a:t>
            </a:r>
            <a:endParaRPr>
              <a:latin typeface="Barlow"/>
              <a:ea typeface="Barlow"/>
              <a:cs typeface="Barlow"/>
              <a:sym typeface="Barlow"/>
            </a:endParaRPr>
          </a:p>
        </p:txBody>
      </p:sp>
      <p:sp>
        <p:nvSpPr>
          <p:cNvPr id="1603" name="Google Shape;1603;p60"/>
          <p:cNvSpPr txBox="1">
            <a:spLocks noGrp="1"/>
          </p:cNvSpPr>
          <p:nvPr>
            <p:ph type="body" idx="1"/>
          </p:nvPr>
        </p:nvSpPr>
        <p:spPr>
          <a:xfrm>
            <a:off x="720000" y="1013226"/>
            <a:ext cx="7704000" cy="41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595959"/>
                </a:solidFill>
              </a:rPr>
              <a:t>A continuación, se muestra una variedad de recursos alternativos cuyo estilo encaja en esta plantilla:</a:t>
            </a:r>
            <a:endParaRPr>
              <a:solidFill>
                <a:srgbClr val="595959"/>
              </a:solidFill>
            </a:endParaRPr>
          </a:p>
          <a:p>
            <a:pPr marL="457200" lvl="0" indent="-317500" algn="l" rtl="0">
              <a:spcBef>
                <a:spcPts val="0"/>
              </a:spcBef>
              <a:spcAft>
                <a:spcPts val="0"/>
              </a:spcAft>
              <a:buSzPts val="1400"/>
              <a:buChar char="●"/>
            </a:pPr>
            <a:r>
              <a:rPr lang="en">
                <a:solidFill>
                  <a:schemeClr val="hlink"/>
                </a:solidFill>
                <a:uFill>
                  <a:noFill/>
                </a:uFill>
                <a:hlinkClick r:id="rId3"/>
              </a:rPr>
              <a:t>National doctor's day illustration</a:t>
            </a:r>
            <a:endParaRPr/>
          </a:p>
        </p:txBody>
      </p:sp>
      <p:grpSp>
        <p:nvGrpSpPr>
          <p:cNvPr id="1604" name="Google Shape;1604;p60"/>
          <p:cNvGrpSpPr/>
          <p:nvPr/>
        </p:nvGrpSpPr>
        <p:grpSpPr>
          <a:xfrm>
            <a:off x="6913353" y="3219213"/>
            <a:ext cx="924853" cy="1209378"/>
            <a:chOff x="6538900" y="3071300"/>
            <a:chExt cx="1014650" cy="1326800"/>
          </a:xfrm>
        </p:grpSpPr>
        <p:sp>
          <p:nvSpPr>
            <p:cNvPr id="1605" name="Google Shape;1605;p60"/>
            <p:cNvSpPr/>
            <p:nvPr/>
          </p:nvSpPr>
          <p:spPr>
            <a:xfrm>
              <a:off x="6538900" y="3071300"/>
              <a:ext cx="572175" cy="563600"/>
            </a:xfrm>
            <a:custGeom>
              <a:avLst/>
              <a:gdLst/>
              <a:ahLst/>
              <a:cxnLst/>
              <a:rect l="l" t="t" r="r" b="b"/>
              <a:pathLst>
                <a:path w="22887" h="22544" extrusionOk="0">
                  <a:moveTo>
                    <a:pt x="16224" y="0"/>
                  </a:moveTo>
                  <a:cubicBezTo>
                    <a:pt x="15389" y="0"/>
                    <a:pt x="14548" y="236"/>
                    <a:pt x="13832" y="650"/>
                  </a:cubicBezTo>
                  <a:cubicBezTo>
                    <a:pt x="12748" y="1279"/>
                    <a:pt x="12051" y="2351"/>
                    <a:pt x="11729" y="3546"/>
                  </a:cubicBezTo>
                  <a:cubicBezTo>
                    <a:pt x="11450" y="4587"/>
                    <a:pt x="11420" y="5694"/>
                    <a:pt x="11524" y="6762"/>
                  </a:cubicBezTo>
                  <a:cubicBezTo>
                    <a:pt x="11577" y="7292"/>
                    <a:pt x="11647" y="7830"/>
                    <a:pt x="11781" y="8346"/>
                  </a:cubicBezTo>
                  <a:cubicBezTo>
                    <a:pt x="11829" y="8531"/>
                    <a:pt x="11974" y="8612"/>
                    <a:pt x="12122" y="8612"/>
                  </a:cubicBezTo>
                  <a:cubicBezTo>
                    <a:pt x="12340" y="8612"/>
                    <a:pt x="12563" y="8438"/>
                    <a:pt x="12492" y="8166"/>
                  </a:cubicBezTo>
                  <a:cubicBezTo>
                    <a:pt x="12484" y="8132"/>
                    <a:pt x="12476" y="8099"/>
                    <a:pt x="12469" y="8065"/>
                  </a:cubicBezTo>
                  <a:cubicBezTo>
                    <a:pt x="12312" y="7393"/>
                    <a:pt x="12242" y="6812"/>
                    <a:pt x="12214" y="6135"/>
                  </a:cubicBezTo>
                  <a:cubicBezTo>
                    <a:pt x="12170" y="5110"/>
                    <a:pt x="12256" y="4040"/>
                    <a:pt x="12656" y="3085"/>
                  </a:cubicBezTo>
                  <a:cubicBezTo>
                    <a:pt x="13110" y="2004"/>
                    <a:pt x="13981" y="1228"/>
                    <a:pt x="15108" y="903"/>
                  </a:cubicBezTo>
                  <a:cubicBezTo>
                    <a:pt x="15485" y="795"/>
                    <a:pt x="15868" y="738"/>
                    <a:pt x="16244" y="738"/>
                  </a:cubicBezTo>
                  <a:cubicBezTo>
                    <a:pt x="16717" y="738"/>
                    <a:pt x="17181" y="828"/>
                    <a:pt x="17608" y="1020"/>
                  </a:cubicBezTo>
                  <a:cubicBezTo>
                    <a:pt x="19351" y="1801"/>
                    <a:pt x="20450" y="3642"/>
                    <a:pt x="21105" y="5413"/>
                  </a:cubicBezTo>
                  <a:cubicBezTo>
                    <a:pt x="21947" y="7686"/>
                    <a:pt x="22219" y="10181"/>
                    <a:pt x="21931" y="12587"/>
                  </a:cubicBezTo>
                  <a:cubicBezTo>
                    <a:pt x="21650" y="14938"/>
                    <a:pt x="20748" y="17262"/>
                    <a:pt x="19082" y="18976"/>
                  </a:cubicBezTo>
                  <a:cubicBezTo>
                    <a:pt x="17343" y="20615"/>
                    <a:pt x="15006" y="21481"/>
                    <a:pt x="12650" y="21727"/>
                  </a:cubicBezTo>
                  <a:cubicBezTo>
                    <a:pt x="12112" y="21783"/>
                    <a:pt x="11569" y="21811"/>
                    <a:pt x="11025" y="21811"/>
                  </a:cubicBezTo>
                  <a:cubicBezTo>
                    <a:pt x="9139" y="21811"/>
                    <a:pt x="7244" y="21472"/>
                    <a:pt x="5490" y="20792"/>
                  </a:cubicBezTo>
                  <a:cubicBezTo>
                    <a:pt x="3731" y="20110"/>
                    <a:pt x="1905" y="18983"/>
                    <a:pt x="1152" y="17228"/>
                  </a:cubicBezTo>
                  <a:cubicBezTo>
                    <a:pt x="819" y="16456"/>
                    <a:pt x="815" y="15576"/>
                    <a:pt x="1072" y="14726"/>
                  </a:cubicBezTo>
                  <a:cubicBezTo>
                    <a:pt x="1414" y="13605"/>
                    <a:pt x="2204" y="12745"/>
                    <a:pt x="3291" y="12309"/>
                  </a:cubicBezTo>
                  <a:cubicBezTo>
                    <a:pt x="4059" y="12000"/>
                    <a:pt x="4897" y="11894"/>
                    <a:pt x="5725" y="11894"/>
                  </a:cubicBezTo>
                  <a:cubicBezTo>
                    <a:pt x="5933" y="11894"/>
                    <a:pt x="6141" y="11901"/>
                    <a:pt x="6347" y="11913"/>
                  </a:cubicBezTo>
                  <a:cubicBezTo>
                    <a:pt x="7024" y="11952"/>
                    <a:pt x="7604" y="12029"/>
                    <a:pt x="8274" y="12195"/>
                  </a:cubicBezTo>
                  <a:cubicBezTo>
                    <a:pt x="8307" y="12205"/>
                    <a:pt x="8341" y="12212"/>
                    <a:pt x="8374" y="12222"/>
                  </a:cubicBezTo>
                  <a:cubicBezTo>
                    <a:pt x="8411" y="12232"/>
                    <a:pt x="8446" y="12237"/>
                    <a:pt x="8479" y="12237"/>
                  </a:cubicBezTo>
                  <a:cubicBezTo>
                    <a:pt x="8856" y="12237"/>
                    <a:pt x="8984" y="11629"/>
                    <a:pt x="8565" y="11514"/>
                  </a:cubicBezTo>
                  <a:cubicBezTo>
                    <a:pt x="8051" y="11371"/>
                    <a:pt x="7513" y="11292"/>
                    <a:pt x="6984" y="11233"/>
                  </a:cubicBezTo>
                  <a:cubicBezTo>
                    <a:pt x="6571" y="11186"/>
                    <a:pt x="6152" y="11159"/>
                    <a:pt x="5733" y="11159"/>
                  </a:cubicBezTo>
                  <a:cubicBezTo>
                    <a:pt x="5070" y="11159"/>
                    <a:pt x="4407" y="11226"/>
                    <a:pt x="3767" y="11388"/>
                  </a:cubicBezTo>
                  <a:cubicBezTo>
                    <a:pt x="2566" y="11691"/>
                    <a:pt x="1484" y="12371"/>
                    <a:pt x="839" y="13447"/>
                  </a:cubicBezTo>
                  <a:cubicBezTo>
                    <a:pt x="251" y="14425"/>
                    <a:pt x="1" y="15647"/>
                    <a:pt x="242" y="16768"/>
                  </a:cubicBezTo>
                  <a:cubicBezTo>
                    <a:pt x="673" y="18785"/>
                    <a:pt x="2507" y="20202"/>
                    <a:pt x="4267" y="21054"/>
                  </a:cubicBezTo>
                  <a:cubicBezTo>
                    <a:pt x="6349" y="22061"/>
                    <a:pt x="8703" y="22543"/>
                    <a:pt x="11018" y="22543"/>
                  </a:cubicBezTo>
                  <a:cubicBezTo>
                    <a:pt x="11234" y="22543"/>
                    <a:pt x="11449" y="22539"/>
                    <a:pt x="11664" y="22531"/>
                  </a:cubicBezTo>
                  <a:cubicBezTo>
                    <a:pt x="14293" y="22427"/>
                    <a:pt x="16941" y="21672"/>
                    <a:pt x="19017" y="20009"/>
                  </a:cubicBezTo>
                  <a:cubicBezTo>
                    <a:pt x="19150" y="19902"/>
                    <a:pt x="19281" y="19790"/>
                    <a:pt x="19408" y="19675"/>
                  </a:cubicBezTo>
                  <a:cubicBezTo>
                    <a:pt x="19434" y="19660"/>
                    <a:pt x="19459" y="19641"/>
                    <a:pt x="19483" y="19618"/>
                  </a:cubicBezTo>
                  <a:cubicBezTo>
                    <a:pt x="19521" y="19579"/>
                    <a:pt x="19559" y="19539"/>
                    <a:pt x="19598" y="19498"/>
                  </a:cubicBezTo>
                  <a:cubicBezTo>
                    <a:pt x="19638" y="19461"/>
                    <a:pt x="19678" y="19425"/>
                    <a:pt x="19719" y="19386"/>
                  </a:cubicBezTo>
                  <a:cubicBezTo>
                    <a:pt x="19742" y="19363"/>
                    <a:pt x="19761" y="19338"/>
                    <a:pt x="19776" y="19313"/>
                  </a:cubicBezTo>
                  <a:cubicBezTo>
                    <a:pt x="19893" y="19186"/>
                    <a:pt x="20007" y="19059"/>
                    <a:pt x="20116" y="18925"/>
                  </a:cubicBezTo>
                  <a:cubicBezTo>
                    <a:pt x="21810" y="16876"/>
                    <a:pt x="22607" y="14240"/>
                    <a:pt x="22750" y="11613"/>
                  </a:cubicBezTo>
                  <a:cubicBezTo>
                    <a:pt x="22886" y="9094"/>
                    <a:pt x="22453" y="6487"/>
                    <a:pt x="21386" y="4194"/>
                  </a:cubicBezTo>
                  <a:cubicBezTo>
                    <a:pt x="20562" y="2422"/>
                    <a:pt x="19172" y="568"/>
                    <a:pt x="17164" y="105"/>
                  </a:cubicBezTo>
                  <a:cubicBezTo>
                    <a:pt x="16856" y="34"/>
                    <a:pt x="16540" y="0"/>
                    <a:pt x="16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0"/>
            <p:cNvSpPr/>
            <p:nvPr/>
          </p:nvSpPr>
          <p:spPr>
            <a:xfrm>
              <a:off x="6713175" y="3339750"/>
              <a:ext cx="67150" cy="57725"/>
            </a:xfrm>
            <a:custGeom>
              <a:avLst/>
              <a:gdLst/>
              <a:ahLst/>
              <a:cxnLst/>
              <a:rect l="l" t="t" r="r" b="b"/>
              <a:pathLst>
                <a:path w="2686" h="2309" extrusionOk="0">
                  <a:moveTo>
                    <a:pt x="1378" y="1"/>
                  </a:moveTo>
                  <a:cubicBezTo>
                    <a:pt x="1248" y="1"/>
                    <a:pt x="1116" y="21"/>
                    <a:pt x="985" y="64"/>
                  </a:cubicBezTo>
                  <a:cubicBezTo>
                    <a:pt x="353" y="271"/>
                    <a:pt x="1" y="928"/>
                    <a:pt x="199" y="1530"/>
                  </a:cubicBezTo>
                  <a:cubicBezTo>
                    <a:pt x="356" y="2008"/>
                    <a:pt x="811" y="2308"/>
                    <a:pt x="1308" y="2308"/>
                  </a:cubicBezTo>
                  <a:cubicBezTo>
                    <a:pt x="1437" y="2308"/>
                    <a:pt x="1570" y="2288"/>
                    <a:pt x="1701" y="2245"/>
                  </a:cubicBezTo>
                  <a:cubicBezTo>
                    <a:pt x="2333" y="2038"/>
                    <a:pt x="2685" y="1381"/>
                    <a:pt x="2488" y="779"/>
                  </a:cubicBezTo>
                  <a:cubicBezTo>
                    <a:pt x="2331" y="301"/>
                    <a:pt x="1875" y="1"/>
                    <a:pt x="1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0"/>
            <p:cNvSpPr/>
            <p:nvPr/>
          </p:nvSpPr>
          <p:spPr>
            <a:xfrm>
              <a:off x="6726250" y="3340525"/>
              <a:ext cx="54075" cy="56925"/>
            </a:xfrm>
            <a:custGeom>
              <a:avLst/>
              <a:gdLst/>
              <a:ahLst/>
              <a:cxnLst/>
              <a:rect l="l" t="t" r="r" b="b"/>
              <a:pathLst>
                <a:path w="2163" h="2277" extrusionOk="0">
                  <a:moveTo>
                    <a:pt x="1113" y="1"/>
                  </a:moveTo>
                  <a:lnTo>
                    <a:pt x="1113" y="1"/>
                  </a:lnTo>
                  <a:cubicBezTo>
                    <a:pt x="1257" y="127"/>
                    <a:pt x="1374" y="288"/>
                    <a:pt x="1437" y="482"/>
                  </a:cubicBezTo>
                  <a:cubicBezTo>
                    <a:pt x="1634" y="1085"/>
                    <a:pt x="1283" y="1740"/>
                    <a:pt x="651" y="1948"/>
                  </a:cubicBezTo>
                  <a:cubicBezTo>
                    <a:pt x="524" y="1990"/>
                    <a:pt x="396" y="2009"/>
                    <a:pt x="270" y="2009"/>
                  </a:cubicBezTo>
                  <a:cubicBezTo>
                    <a:pt x="178" y="2009"/>
                    <a:pt x="88" y="1999"/>
                    <a:pt x="1" y="1981"/>
                  </a:cubicBezTo>
                  <a:lnTo>
                    <a:pt x="1" y="1981"/>
                  </a:lnTo>
                  <a:cubicBezTo>
                    <a:pt x="213" y="2168"/>
                    <a:pt x="494" y="2276"/>
                    <a:pt x="790" y="2276"/>
                  </a:cubicBezTo>
                  <a:cubicBezTo>
                    <a:pt x="918" y="2276"/>
                    <a:pt x="1049" y="2256"/>
                    <a:pt x="1178" y="2214"/>
                  </a:cubicBezTo>
                  <a:cubicBezTo>
                    <a:pt x="1810" y="2006"/>
                    <a:pt x="2162" y="1350"/>
                    <a:pt x="1965" y="748"/>
                  </a:cubicBezTo>
                  <a:cubicBezTo>
                    <a:pt x="1836" y="355"/>
                    <a:pt x="1504" y="85"/>
                    <a:pt x="1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0"/>
            <p:cNvSpPr/>
            <p:nvPr/>
          </p:nvSpPr>
          <p:spPr>
            <a:xfrm>
              <a:off x="6808275" y="3246100"/>
              <a:ext cx="67125" cy="57725"/>
            </a:xfrm>
            <a:custGeom>
              <a:avLst/>
              <a:gdLst/>
              <a:ahLst/>
              <a:cxnLst/>
              <a:rect l="l" t="t" r="r" b="b"/>
              <a:pathLst>
                <a:path w="2685" h="2309" extrusionOk="0">
                  <a:moveTo>
                    <a:pt x="1375" y="1"/>
                  </a:moveTo>
                  <a:cubicBezTo>
                    <a:pt x="1246" y="1"/>
                    <a:pt x="1114" y="21"/>
                    <a:pt x="984" y="64"/>
                  </a:cubicBezTo>
                  <a:cubicBezTo>
                    <a:pt x="352" y="272"/>
                    <a:pt x="1" y="928"/>
                    <a:pt x="198" y="1531"/>
                  </a:cubicBezTo>
                  <a:cubicBezTo>
                    <a:pt x="355" y="2009"/>
                    <a:pt x="810" y="2309"/>
                    <a:pt x="1307" y="2309"/>
                  </a:cubicBezTo>
                  <a:cubicBezTo>
                    <a:pt x="1436" y="2309"/>
                    <a:pt x="1569" y="2288"/>
                    <a:pt x="1700" y="2245"/>
                  </a:cubicBezTo>
                  <a:cubicBezTo>
                    <a:pt x="2332" y="2039"/>
                    <a:pt x="2684" y="1382"/>
                    <a:pt x="2487" y="779"/>
                  </a:cubicBezTo>
                  <a:cubicBezTo>
                    <a:pt x="2330" y="301"/>
                    <a:pt x="1873" y="1"/>
                    <a:pt x="13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0"/>
            <p:cNvSpPr/>
            <p:nvPr/>
          </p:nvSpPr>
          <p:spPr>
            <a:xfrm>
              <a:off x="6821325" y="3246900"/>
              <a:ext cx="54075" cy="56925"/>
            </a:xfrm>
            <a:custGeom>
              <a:avLst/>
              <a:gdLst/>
              <a:ahLst/>
              <a:cxnLst/>
              <a:rect l="l" t="t" r="r" b="b"/>
              <a:pathLst>
                <a:path w="2163" h="2277" extrusionOk="0">
                  <a:moveTo>
                    <a:pt x="1113" y="0"/>
                  </a:moveTo>
                  <a:lnTo>
                    <a:pt x="1113" y="0"/>
                  </a:lnTo>
                  <a:cubicBezTo>
                    <a:pt x="1257" y="126"/>
                    <a:pt x="1373" y="288"/>
                    <a:pt x="1437" y="482"/>
                  </a:cubicBezTo>
                  <a:cubicBezTo>
                    <a:pt x="1634" y="1084"/>
                    <a:pt x="1283" y="1740"/>
                    <a:pt x="651" y="1948"/>
                  </a:cubicBezTo>
                  <a:cubicBezTo>
                    <a:pt x="524" y="1990"/>
                    <a:pt x="395" y="2009"/>
                    <a:pt x="270" y="2009"/>
                  </a:cubicBezTo>
                  <a:cubicBezTo>
                    <a:pt x="178" y="2009"/>
                    <a:pt x="88" y="1999"/>
                    <a:pt x="1" y="1980"/>
                  </a:cubicBezTo>
                  <a:lnTo>
                    <a:pt x="1" y="1980"/>
                  </a:lnTo>
                  <a:cubicBezTo>
                    <a:pt x="213" y="2168"/>
                    <a:pt x="494" y="2276"/>
                    <a:pt x="790" y="2276"/>
                  </a:cubicBezTo>
                  <a:cubicBezTo>
                    <a:pt x="918" y="2276"/>
                    <a:pt x="1048" y="2256"/>
                    <a:pt x="1178" y="2213"/>
                  </a:cubicBezTo>
                  <a:cubicBezTo>
                    <a:pt x="1810" y="2007"/>
                    <a:pt x="2162" y="1350"/>
                    <a:pt x="1965" y="747"/>
                  </a:cubicBezTo>
                  <a:cubicBezTo>
                    <a:pt x="1836" y="355"/>
                    <a:pt x="1504" y="84"/>
                    <a:pt x="1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0"/>
            <p:cNvSpPr/>
            <p:nvPr/>
          </p:nvSpPr>
          <p:spPr>
            <a:xfrm>
              <a:off x="6807100" y="3342200"/>
              <a:ext cx="320175" cy="311425"/>
            </a:xfrm>
            <a:custGeom>
              <a:avLst/>
              <a:gdLst/>
              <a:ahLst/>
              <a:cxnLst/>
              <a:rect l="l" t="t" r="r" b="b"/>
              <a:pathLst>
                <a:path w="12807" h="12457" extrusionOk="0">
                  <a:moveTo>
                    <a:pt x="12258" y="1"/>
                  </a:moveTo>
                  <a:cubicBezTo>
                    <a:pt x="12131" y="1"/>
                    <a:pt x="12003" y="44"/>
                    <a:pt x="11905" y="140"/>
                  </a:cubicBezTo>
                  <a:cubicBezTo>
                    <a:pt x="11621" y="420"/>
                    <a:pt x="11339" y="699"/>
                    <a:pt x="11054" y="979"/>
                  </a:cubicBezTo>
                  <a:cubicBezTo>
                    <a:pt x="10943" y="1089"/>
                    <a:pt x="10899" y="1213"/>
                    <a:pt x="10902" y="1335"/>
                  </a:cubicBezTo>
                  <a:cubicBezTo>
                    <a:pt x="10901" y="1338"/>
                    <a:pt x="10901" y="1341"/>
                    <a:pt x="10899" y="1344"/>
                  </a:cubicBezTo>
                  <a:cubicBezTo>
                    <a:pt x="10665" y="3585"/>
                    <a:pt x="9787" y="5872"/>
                    <a:pt x="8269" y="7555"/>
                  </a:cubicBezTo>
                  <a:cubicBezTo>
                    <a:pt x="6728" y="9263"/>
                    <a:pt x="4363" y="10161"/>
                    <a:pt x="2138" y="10502"/>
                  </a:cubicBezTo>
                  <a:cubicBezTo>
                    <a:pt x="1832" y="10550"/>
                    <a:pt x="1393" y="10522"/>
                    <a:pt x="1152" y="10731"/>
                  </a:cubicBezTo>
                  <a:cubicBezTo>
                    <a:pt x="1071" y="10800"/>
                    <a:pt x="998" y="10883"/>
                    <a:pt x="921" y="10957"/>
                  </a:cubicBezTo>
                  <a:lnTo>
                    <a:pt x="301" y="11568"/>
                  </a:lnTo>
                  <a:cubicBezTo>
                    <a:pt x="1" y="11865"/>
                    <a:pt x="196" y="12456"/>
                    <a:pt x="637" y="12456"/>
                  </a:cubicBezTo>
                  <a:cubicBezTo>
                    <a:pt x="645" y="12456"/>
                    <a:pt x="653" y="12456"/>
                    <a:pt x="661" y="12456"/>
                  </a:cubicBezTo>
                  <a:cubicBezTo>
                    <a:pt x="3115" y="12335"/>
                    <a:pt x="5584" y="11717"/>
                    <a:pt x="7666" y="10380"/>
                  </a:cubicBezTo>
                  <a:cubicBezTo>
                    <a:pt x="8186" y="10046"/>
                    <a:pt x="8679" y="9658"/>
                    <a:pt x="9143" y="9262"/>
                  </a:cubicBezTo>
                  <a:cubicBezTo>
                    <a:pt x="9609" y="8863"/>
                    <a:pt x="10000" y="8338"/>
                    <a:pt x="10360" y="7839"/>
                  </a:cubicBezTo>
                  <a:cubicBezTo>
                    <a:pt x="11073" y="6853"/>
                    <a:pt x="11612" y="5748"/>
                    <a:pt x="12005" y="4597"/>
                  </a:cubicBezTo>
                  <a:cubicBezTo>
                    <a:pt x="12457" y="3282"/>
                    <a:pt x="12697" y="1900"/>
                    <a:pt x="12786" y="513"/>
                  </a:cubicBezTo>
                  <a:cubicBezTo>
                    <a:pt x="12807" y="202"/>
                    <a:pt x="12532" y="1"/>
                    <a:pt x="12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0"/>
            <p:cNvSpPr/>
            <p:nvPr/>
          </p:nvSpPr>
          <p:spPr>
            <a:xfrm>
              <a:off x="6832775" y="3534400"/>
              <a:ext cx="720775" cy="863700"/>
            </a:xfrm>
            <a:custGeom>
              <a:avLst/>
              <a:gdLst/>
              <a:ahLst/>
              <a:cxnLst/>
              <a:rect l="l" t="t" r="r" b="b"/>
              <a:pathLst>
                <a:path w="28831" h="34548" extrusionOk="0">
                  <a:moveTo>
                    <a:pt x="7878" y="1"/>
                  </a:moveTo>
                  <a:lnTo>
                    <a:pt x="6777" y="904"/>
                  </a:lnTo>
                  <a:lnTo>
                    <a:pt x="26020" y="24391"/>
                  </a:lnTo>
                  <a:cubicBezTo>
                    <a:pt x="26947" y="25523"/>
                    <a:pt x="27372" y="26940"/>
                    <a:pt x="27217" y="28384"/>
                  </a:cubicBezTo>
                  <a:cubicBezTo>
                    <a:pt x="27065" y="29804"/>
                    <a:pt x="26369" y="31071"/>
                    <a:pt x="25256" y="31954"/>
                  </a:cubicBezTo>
                  <a:cubicBezTo>
                    <a:pt x="24263" y="32743"/>
                    <a:pt x="23067" y="33125"/>
                    <a:pt x="21874" y="33125"/>
                  </a:cubicBezTo>
                  <a:cubicBezTo>
                    <a:pt x="20259" y="33125"/>
                    <a:pt x="18648" y="32426"/>
                    <a:pt x="17548" y="31085"/>
                  </a:cubicBezTo>
                  <a:lnTo>
                    <a:pt x="1103" y="11035"/>
                  </a:lnTo>
                  <a:lnTo>
                    <a:pt x="1" y="11939"/>
                  </a:lnTo>
                  <a:lnTo>
                    <a:pt x="16447" y="31987"/>
                  </a:lnTo>
                  <a:cubicBezTo>
                    <a:pt x="17827" y="33670"/>
                    <a:pt x="19847" y="34548"/>
                    <a:pt x="21875" y="34548"/>
                  </a:cubicBezTo>
                  <a:cubicBezTo>
                    <a:pt x="23380" y="34548"/>
                    <a:pt x="24889" y="34065"/>
                    <a:pt x="26141" y="33071"/>
                  </a:cubicBezTo>
                  <a:cubicBezTo>
                    <a:pt x="27556" y="31948"/>
                    <a:pt x="28441" y="30338"/>
                    <a:pt x="28635" y="28537"/>
                  </a:cubicBezTo>
                  <a:cubicBezTo>
                    <a:pt x="28830" y="26709"/>
                    <a:pt x="28293" y="24917"/>
                    <a:pt x="27122" y="23488"/>
                  </a:cubicBezTo>
                  <a:lnTo>
                    <a:pt x="78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0"/>
            <p:cNvSpPr/>
            <p:nvPr/>
          </p:nvSpPr>
          <p:spPr>
            <a:xfrm>
              <a:off x="6735975" y="3728175"/>
              <a:ext cx="241050" cy="219600"/>
            </a:xfrm>
            <a:custGeom>
              <a:avLst/>
              <a:gdLst/>
              <a:ahLst/>
              <a:cxnLst/>
              <a:rect l="l" t="t" r="r" b="b"/>
              <a:pathLst>
                <a:path w="9642" h="8784" extrusionOk="0">
                  <a:moveTo>
                    <a:pt x="4821" y="0"/>
                  </a:moveTo>
                  <a:cubicBezTo>
                    <a:pt x="3697" y="0"/>
                    <a:pt x="2573" y="429"/>
                    <a:pt x="1716" y="1287"/>
                  </a:cubicBezTo>
                  <a:cubicBezTo>
                    <a:pt x="0" y="3001"/>
                    <a:pt x="0" y="5782"/>
                    <a:pt x="1716" y="7498"/>
                  </a:cubicBezTo>
                  <a:cubicBezTo>
                    <a:pt x="2573" y="8355"/>
                    <a:pt x="3697" y="8784"/>
                    <a:pt x="4821" y="8784"/>
                  </a:cubicBezTo>
                  <a:cubicBezTo>
                    <a:pt x="5945" y="8784"/>
                    <a:pt x="7069" y="8355"/>
                    <a:pt x="7927" y="7498"/>
                  </a:cubicBezTo>
                  <a:cubicBezTo>
                    <a:pt x="9642" y="5782"/>
                    <a:pt x="9642" y="3001"/>
                    <a:pt x="7927" y="1287"/>
                  </a:cubicBezTo>
                  <a:cubicBezTo>
                    <a:pt x="7069" y="429"/>
                    <a:pt x="5945" y="0"/>
                    <a:pt x="48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0"/>
            <p:cNvSpPr/>
            <p:nvPr/>
          </p:nvSpPr>
          <p:spPr>
            <a:xfrm>
              <a:off x="6759175" y="3747525"/>
              <a:ext cx="194400" cy="180825"/>
            </a:xfrm>
            <a:custGeom>
              <a:avLst/>
              <a:gdLst/>
              <a:ahLst/>
              <a:cxnLst/>
              <a:rect l="l" t="t" r="r" b="b"/>
              <a:pathLst>
                <a:path w="7776" h="7233" extrusionOk="0">
                  <a:moveTo>
                    <a:pt x="3884" y="0"/>
                  </a:moveTo>
                  <a:cubicBezTo>
                    <a:pt x="2141" y="0"/>
                    <a:pt x="606" y="1264"/>
                    <a:pt x="319" y="3039"/>
                  </a:cubicBezTo>
                  <a:cubicBezTo>
                    <a:pt x="1" y="5011"/>
                    <a:pt x="1341" y="6867"/>
                    <a:pt x="3311" y="7185"/>
                  </a:cubicBezTo>
                  <a:cubicBezTo>
                    <a:pt x="3507" y="7217"/>
                    <a:pt x="3701" y="7232"/>
                    <a:pt x="3892" y="7232"/>
                  </a:cubicBezTo>
                  <a:cubicBezTo>
                    <a:pt x="5636" y="7232"/>
                    <a:pt x="7170" y="5969"/>
                    <a:pt x="7457" y="4193"/>
                  </a:cubicBezTo>
                  <a:cubicBezTo>
                    <a:pt x="7776" y="2221"/>
                    <a:pt x="6436" y="365"/>
                    <a:pt x="4465" y="47"/>
                  </a:cubicBezTo>
                  <a:cubicBezTo>
                    <a:pt x="4270" y="16"/>
                    <a:pt x="4076" y="0"/>
                    <a:pt x="38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0"/>
            <p:cNvSpPr/>
            <p:nvPr/>
          </p:nvSpPr>
          <p:spPr>
            <a:xfrm>
              <a:off x="6805300" y="3792525"/>
              <a:ext cx="102275" cy="90125"/>
            </a:xfrm>
            <a:custGeom>
              <a:avLst/>
              <a:gdLst/>
              <a:ahLst/>
              <a:cxnLst/>
              <a:rect l="l" t="t" r="r" b="b"/>
              <a:pathLst>
                <a:path w="4091" h="3605" extrusionOk="0">
                  <a:moveTo>
                    <a:pt x="2046" y="1"/>
                  </a:moveTo>
                  <a:cubicBezTo>
                    <a:pt x="1814" y="1"/>
                    <a:pt x="1579" y="45"/>
                    <a:pt x="1353" y="140"/>
                  </a:cubicBezTo>
                  <a:cubicBezTo>
                    <a:pt x="434" y="522"/>
                    <a:pt x="0" y="1576"/>
                    <a:pt x="382" y="2496"/>
                  </a:cubicBezTo>
                  <a:cubicBezTo>
                    <a:pt x="670" y="3187"/>
                    <a:pt x="1340" y="3604"/>
                    <a:pt x="2045" y="3604"/>
                  </a:cubicBezTo>
                  <a:cubicBezTo>
                    <a:pt x="2277" y="3604"/>
                    <a:pt x="2511" y="3559"/>
                    <a:pt x="2738" y="3465"/>
                  </a:cubicBezTo>
                  <a:cubicBezTo>
                    <a:pt x="3657" y="3083"/>
                    <a:pt x="4091" y="2028"/>
                    <a:pt x="3709" y="1109"/>
                  </a:cubicBezTo>
                  <a:cubicBezTo>
                    <a:pt x="3421" y="418"/>
                    <a:pt x="2751" y="1"/>
                    <a:pt x="20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60"/>
          <p:cNvGrpSpPr/>
          <p:nvPr/>
        </p:nvGrpSpPr>
        <p:grpSpPr>
          <a:xfrm>
            <a:off x="6566811" y="1918229"/>
            <a:ext cx="1183013" cy="1181669"/>
            <a:chOff x="6262575" y="1216550"/>
            <a:chExt cx="1297875" cy="1296400"/>
          </a:xfrm>
        </p:grpSpPr>
        <p:sp>
          <p:nvSpPr>
            <p:cNvPr id="1616" name="Google Shape;1616;p60"/>
            <p:cNvSpPr/>
            <p:nvPr/>
          </p:nvSpPr>
          <p:spPr>
            <a:xfrm>
              <a:off x="6262575" y="1216550"/>
              <a:ext cx="1297875" cy="1296400"/>
            </a:xfrm>
            <a:custGeom>
              <a:avLst/>
              <a:gdLst/>
              <a:ahLst/>
              <a:cxnLst/>
              <a:rect l="l" t="t" r="r" b="b"/>
              <a:pathLst>
                <a:path w="51915" h="51856" extrusionOk="0">
                  <a:moveTo>
                    <a:pt x="22416" y="1"/>
                  </a:moveTo>
                  <a:lnTo>
                    <a:pt x="1" y="22621"/>
                  </a:lnTo>
                  <a:lnTo>
                    <a:pt x="29501" y="51855"/>
                  </a:lnTo>
                  <a:lnTo>
                    <a:pt x="51915" y="29236"/>
                  </a:lnTo>
                  <a:lnTo>
                    <a:pt x="22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0"/>
            <p:cNvSpPr/>
            <p:nvPr/>
          </p:nvSpPr>
          <p:spPr>
            <a:xfrm>
              <a:off x="6349975" y="1303900"/>
              <a:ext cx="1111650" cy="1110325"/>
            </a:xfrm>
            <a:custGeom>
              <a:avLst/>
              <a:gdLst/>
              <a:ahLst/>
              <a:cxnLst/>
              <a:rect l="l" t="t" r="r" b="b"/>
              <a:pathLst>
                <a:path w="44466" h="44413" extrusionOk="0">
                  <a:moveTo>
                    <a:pt x="19198" y="1"/>
                  </a:moveTo>
                  <a:lnTo>
                    <a:pt x="0" y="19374"/>
                  </a:lnTo>
                  <a:lnTo>
                    <a:pt x="25266" y="44413"/>
                  </a:lnTo>
                  <a:lnTo>
                    <a:pt x="44465" y="25040"/>
                  </a:lnTo>
                  <a:lnTo>
                    <a:pt x="191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0"/>
            <p:cNvSpPr/>
            <p:nvPr/>
          </p:nvSpPr>
          <p:spPr>
            <a:xfrm>
              <a:off x="6541050" y="1882300"/>
              <a:ext cx="54175" cy="54200"/>
            </a:xfrm>
            <a:custGeom>
              <a:avLst/>
              <a:gdLst/>
              <a:ahLst/>
              <a:cxnLst/>
              <a:rect l="l" t="t" r="r" b="b"/>
              <a:pathLst>
                <a:path w="2167" h="2168" extrusionOk="0">
                  <a:moveTo>
                    <a:pt x="1084" y="0"/>
                  </a:moveTo>
                  <a:lnTo>
                    <a:pt x="0" y="1084"/>
                  </a:lnTo>
                  <a:lnTo>
                    <a:pt x="1084" y="2168"/>
                  </a:lnTo>
                  <a:lnTo>
                    <a:pt x="2167" y="1084"/>
                  </a:lnTo>
                  <a:lnTo>
                    <a:pt x="1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0"/>
            <p:cNvSpPr/>
            <p:nvPr/>
          </p:nvSpPr>
          <p:spPr>
            <a:xfrm>
              <a:off x="6610300" y="1501450"/>
              <a:ext cx="365800" cy="365800"/>
            </a:xfrm>
            <a:custGeom>
              <a:avLst/>
              <a:gdLst/>
              <a:ahLst/>
              <a:cxnLst/>
              <a:rect l="l" t="t" r="r" b="b"/>
              <a:pathLst>
                <a:path w="14632" h="14632" extrusionOk="0">
                  <a:moveTo>
                    <a:pt x="14218" y="1"/>
                  </a:moveTo>
                  <a:lnTo>
                    <a:pt x="1" y="14219"/>
                  </a:lnTo>
                  <a:lnTo>
                    <a:pt x="414" y="14632"/>
                  </a:lnTo>
                  <a:lnTo>
                    <a:pt x="14631" y="414"/>
                  </a:lnTo>
                  <a:lnTo>
                    <a:pt x="1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0"/>
            <p:cNvSpPr/>
            <p:nvPr/>
          </p:nvSpPr>
          <p:spPr>
            <a:xfrm>
              <a:off x="6608250" y="1949525"/>
              <a:ext cx="54225" cy="54225"/>
            </a:xfrm>
            <a:custGeom>
              <a:avLst/>
              <a:gdLst/>
              <a:ahLst/>
              <a:cxnLst/>
              <a:rect l="l" t="t" r="r" b="b"/>
              <a:pathLst>
                <a:path w="2169" h="2169" extrusionOk="0">
                  <a:moveTo>
                    <a:pt x="1084" y="1"/>
                  </a:moveTo>
                  <a:lnTo>
                    <a:pt x="0" y="1084"/>
                  </a:lnTo>
                  <a:lnTo>
                    <a:pt x="1084" y="2168"/>
                  </a:lnTo>
                  <a:lnTo>
                    <a:pt x="2168" y="1084"/>
                  </a:lnTo>
                  <a:lnTo>
                    <a:pt x="10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0"/>
            <p:cNvSpPr/>
            <p:nvPr/>
          </p:nvSpPr>
          <p:spPr>
            <a:xfrm>
              <a:off x="6677550" y="1568650"/>
              <a:ext cx="365775" cy="365850"/>
            </a:xfrm>
            <a:custGeom>
              <a:avLst/>
              <a:gdLst/>
              <a:ahLst/>
              <a:cxnLst/>
              <a:rect l="l" t="t" r="r" b="b"/>
              <a:pathLst>
                <a:path w="14631" h="14634" extrusionOk="0">
                  <a:moveTo>
                    <a:pt x="14218" y="1"/>
                  </a:moveTo>
                  <a:lnTo>
                    <a:pt x="0" y="14220"/>
                  </a:lnTo>
                  <a:lnTo>
                    <a:pt x="413" y="14633"/>
                  </a:lnTo>
                  <a:lnTo>
                    <a:pt x="14631" y="416"/>
                  </a:lnTo>
                  <a:lnTo>
                    <a:pt x="1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0"/>
            <p:cNvSpPr/>
            <p:nvPr/>
          </p:nvSpPr>
          <p:spPr>
            <a:xfrm>
              <a:off x="6675475" y="2016775"/>
              <a:ext cx="54225" cy="54200"/>
            </a:xfrm>
            <a:custGeom>
              <a:avLst/>
              <a:gdLst/>
              <a:ahLst/>
              <a:cxnLst/>
              <a:rect l="l" t="t" r="r" b="b"/>
              <a:pathLst>
                <a:path w="2169" h="2168" extrusionOk="0">
                  <a:moveTo>
                    <a:pt x="1085" y="0"/>
                  </a:moveTo>
                  <a:lnTo>
                    <a:pt x="1" y="1084"/>
                  </a:lnTo>
                  <a:lnTo>
                    <a:pt x="1085" y="2168"/>
                  </a:lnTo>
                  <a:lnTo>
                    <a:pt x="2169" y="1084"/>
                  </a:lnTo>
                  <a:lnTo>
                    <a:pt x="10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0"/>
            <p:cNvSpPr/>
            <p:nvPr/>
          </p:nvSpPr>
          <p:spPr>
            <a:xfrm>
              <a:off x="6744775" y="1635900"/>
              <a:ext cx="365800" cy="365825"/>
            </a:xfrm>
            <a:custGeom>
              <a:avLst/>
              <a:gdLst/>
              <a:ahLst/>
              <a:cxnLst/>
              <a:rect l="l" t="t" r="r" b="b"/>
              <a:pathLst>
                <a:path w="14632" h="14633" extrusionOk="0">
                  <a:moveTo>
                    <a:pt x="14218" y="0"/>
                  </a:moveTo>
                  <a:lnTo>
                    <a:pt x="1" y="14218"/>
                  </a:lnTo>
                  <a:lnTo>
                    <a:pt x="414" y="14633"/>
                  </a:lnTo>
                  <a:lnTo>
                    <a:pt x="14631" y="415"/>
                  </a:lnTo>
                  <a:lnTo>
                    <a:pt x="142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0"/>
            <p:cNvSpPr/>
            <p:nvPr/>
          </p:nvSpPr>
          <p:spPr>
            <a:xfrm>
              <a:off x="6742725" y="2084000"/>
              <a:ext cx="54200" cy="54225"/>
            </a:xfrm>
            <a:custGeom>
              <a:avLst/>
              <a:gdLst/>
              <a:ahLst/>
              <a:cxnLst/>
              <a:rect l="l" t="t" r="r" b="b"/>
              <a:pathLst>
                <a:path w="2168" h="2169" extrusionOk="0">
                  <a:moveTo>
                    <a:pt x="1084" y="0"/>
                  </a:moveTo>
                  <a:lnTo>
                    <a:pt x="0" y="1084"/>
                  </a:lnTo>
                  <a:lnTo>
                    <a:pt x="1084" y="2168"/>
                  </a:lnTo>
                  <a:lnTo>
                    <a:pt x="2168" y="1084"/>
                  </a:lnTo>
                  <a:lnTo>
                    <a:pt x="1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0"/>
            <p:cNvSpPr/>
            <p:nvPr/>
          </p:nvSpPr>
          <p:spPr>
            <a:xfrm>
              <a:off x="6811975" y="1703125"/>
              <a:ext cx="365825" cy="365825"/>
            </a:xfrm>
            <a:custGeom>
              <a:avLst/>
              <a:gdLst/>
              <a:ahLst/>
              <a:cxnLst/>
              <a:rect l="l" t="t" r="r" b="b"/>
              <a:pathLst>
                <a:path w="14633" h="14633" extrusionOk="0">
                  <a:moveTo>
                    <a:pt x="14218" y="1"/>
                  </a:moveTo>
                  <a:lnTo>
                    <a:pt x="0" y="14218"/>
                  </a:lnTo>
                  <a:lnTo>
                    <a:pt x="415" y="14633"/>
                  </a:lnTo>
                  <a:lnTo>
                    <a:pt x="14633" y="415"/>
                  </a:lnTo>
                  <a:lnTo>
                    <a:pt x="1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0"/>
            <p:cNvSpPr/>
            <p:nvPr/>
          </p:nvSpPr>
          <p:spPr>
            <a:xfrm>
              <a:off x="6809950" y="2151200"/>
              <a:ext cx="54225" cy="54225"/>
            </a:xfrm>
            <a:custGeom>
              <a:avLst/>
              <a:gdLst/>
              <a:ahLst/>
              <a:cxnLst/>
              <a:rect l="l" t="t" r="r" b="b"/>
              <a:pathLst>
                <a:path w="2169" h="2169" extrusionOk="0">
                  <a:moveTo>
                    <a:pt x="1085" y="0"/>
                  </a:moveTo>
                  <a:lnTo>
                    <a:pt x="1" y="1084"/>
                  </a:lnTo>
                  <a:lnTo>
                    <a:pt x="1085" y="2168"/>
                  </a:lnTo>
                  <a:lnTo>
                    <a:pt x="2168" y="1084"/>
                  </a:lnTo>
                  <a:lnTo>
                    <a:pt x="10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0"/>
            <p:cNvSpPr/>
            <p:nvPr/>
          </p:nvSpPr>
          <p:spPr>
            <a:xfrm>
              <a:off x="6879200" y="1770375"/>
              <a:ext cx="365850" cy="365825"/>
            </a:xfrm>
            <a:custGeom>
              <a:avLst/>
              <a:gdLst/>
              <a:ahLst/>
              <a:cxnLst/>
              <a:rect l="l" t="t" r="r" b="b"/>
              <a:pathLst>
                <a:path w="14634" h="14633" extrusionOk="0">
                  <a:moveTo>
                    <a:pt x="14219" y="0"/>
                  </a:moveTo>
                  <a:lnTo>
                    <a:pt x="1" y="14218"/>
                  </a:lnTo>
                  <a:lnTo>
                    <a:pt x="416" y="14632"/>
                  </a:lnTo>
                  <a:lnTo>
                    <a:pt x="14633" y="415"/>
                  </a:lnTo>
                  <a:lnTo>
                    <a:pt x="142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0"/>
            <p:cNvSpPr/>
            <p:nvPr/>
          </p:nvSpPr>
          <p:spPr>
            <a:xfrm>
              <a:off x="6877200" y="2218475"/>
              <a:ext cx="54200" cy="54225"/>
            </a:xfrm>
            <a:custGeom>
              <a:avLst/>
              <a:gdLst/>
              <a:ahLst/>
              <a:cxnLst/>
              <a:rect l="l" t="t" r="r" b="b"/>
              <a:pathLst>
                <a:path w="2168" h="2169" extrusionOk="0">
                  <a:moveTo>
                    <a:pt x="1084" y="0"/>
                  </a:moveTo>
                  <a:lnTo>
                    <a:pt x="0" y="1084"/>
                  </a:lnTo>
                  <a:lnTo>
                    <a:pt x="1084" y="2168"/>
                  </a:lnTo>
                  <a:lnTo>
                    <a:pt x="2168" y="1084"/>
                  </a:lnTo>
                  <a:lnTo>
                    <a:pt x="1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0"/>
            <p:cNvSpPr/>
            <p:nvPr/>
          </p:nvSpPr>
          <p:spPr>
            <a:xfrm>
              <a:off x="6946450" y="1837600"/>
              <a:ext cx="365800" cy="365825"/>
            </a:xfrm>
            <a:custGeom>
              <a:avLst/>
              <a:gdLst/>
              <a:ahLst/>
              <a:cxnLst/>
              <a:rect l="l" t="t" r="r" b="b"/>
              <a:pathLst>
                <a:path w="14632" h="14633" extrusionOk="0">
                  <a:moveTo>
                    <a:pt x="14218" y="1"/>
                  </a:moveTo>
                  <a:lnTo>
                    <a:pt x="0" y="14218"/>
                  </a:lnTo>
                  <a:lnTo>
                    <a:pt x="414" y="14633"/>
                  </a:lnTo>
                  <a:lnTo>
                    <a:pt x="14631" y="414"/>
                  </a:lnTo>
                  <a:lnTo>
                    <a:pt x="14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0"/>
            <p:cNvSpPr/>
            <p:nvPr/>
          </p:nvSpPr>
          <p:spPr>
            <a:xfrm>
              <a:off x="6944425" y="2285700"/>
              <a:ext cx="54175" cy="54225"/>
            </a:xfrm>
            <a:custGeom>
              <a:avLst/>
              <a:gdLst/>
              <a:ahLst/>
              <a:cxnLst/>
              <a:rect l="l" t="t" r="r" b="b"/>
              <a:pathLst>
                <a:path w="2167" h="2169" extrusionOk="0">
                  <a:moveTo>
                    <a:pt x="1085" y="1"/>
                  </a:moveTo>
                  <a:lnTo>
                    <a:pt x="1" y="1085"/>
                  </a:lnTo>
                  <a:lnTo>
                    <a:pt x="1085" y="2169"/>
                  </a:lnTo>
                  <a:lnTo>
                    <a:pt x="2167" y="1085"/>
                  </a:lnTo>
                  <a:lnTo>
                    <a:pt x="10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0"/>
            <p:cNvSpPr/>
            <p:nvPr/>
          </p:nvSpPr>
          <p:spPr>
            <a:xfrm>
              <a:off x="7013675" y="1904850"/>
              <a:ext cx="365800" cy="365775"/>
            </a:xfrm>
            <a:custGeom>
              <a:avLst/>
              <a:gdLst/>
              <a:ahLst/>
              <a:cxnLst/>
              <a:rect l="l" t="t" r="r" b="b"/>
              <a:pathLst>
                <a:path w="14632" h="14631" extrusionOk="0">
                  <a:moveTo>
                    <a:pt x="14219" y="0"/>
                  </a:moveTo>
                  <a:lnTo>
                    <a:pt x="1" y="14218"/>
                  </a:lnTo>
                  <a:lnTo>
                    <a:pt x="414" y="14631"/>
                  </a:lnTo>
                  <a:lnTo>
                    <a:pt x="14632" y="413"/>
                  </a:lnTo>
                  <a:lnTo>
                    <a:pt x="142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0"/>
            <p:cNvSpPr/>
            <p:nvPr/>
          </p:nvSpPr>
          <p:spPr>
            <a:xfrm>
              <a:off x="6626150" y="1582800"/>
              <a:ext cx="104250" cy="104250"/>
            </a:xfrm>
            <a:custGeom>
              <a:avLst/>
              <a:gdLst/>
              <a:ahLst/>
              <a:cxnLst/>
              <a:rect l="l" t="t" r="r" b="b"/>
              <a:pathLst>
                <a:path w="4170" h="4170" extrusionOk="0">
                  <a:moveTo>
                    <a:pt x="1152" y="0"/>
                  </a:moveTo>
                  <a:lnTo>
                    <a:pt x="0" y="1152"/>
                  </a:lnTo>
                  <a:lnTo>
                    <a:pt x="933" y="2084"/>
                  </a:lnTo>
                  <a:lnTo>
                    <a:pt x="0" y="3017"/>
                  </a:lnTo>
                  <a:lnTo>
                    <a:pt x="1152" y="4169"/>
                  </a:lnTo>
                  <a:lnTo>
                    <a:pt x="2086" y="3236"/>
                  </a:lnTo>
                  <a:lnTo>
                    <a:pt x="3017" y="4169"/>
                  </a:lnTo>
                  <a:lnTo>
                    <a:pt x="4169" y="3017"/>
                  </a:lnTo>
                  <a:lnTo>
                    <a:pt x="3238" y="2084"/>
                  </a:lnTo>
                  <a:lnTo>
                    <a:pt x="4169" y="1152"/>
                  </a:lnTo>
                  <a:lnTo>
                    <a:pt x="3017" y="0"/>
                  </a:lnTo>
                  <a:lnTo>
                    <a:pt x="2086" y="932"/>
                  </a:lnTo>
                  <a:lnTo>
                    <a:pt x="1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0"/>
            <p:cNvSpPr/>
            <p:nvPr/>
          </p:nvSpPr>
          <p:spPr>
            <a:xfrm>
              <a:off x="6406500" y="1367000"/>
              <a:ext cx="386600" cy="383625"/>
            </a:xfrm>
            <a:custGeom>
              <a:avLst/>
              <a:gdLst/>
              <a:ahLst/>
              <a:cxnLst/>
              <a:rect l="l" t="t" r="r" b="b"/>
              <a:pathLst>
                <a:path w="15464" h="15345" extrusionOk="0">
                  <a:moveTo>
                    <a:pt x="5080" y="3588"/>
                  </a:moveTo>
                  <a:cubicBezTo>
                    <a:pt x="5421" y="3588"/>
                    <a:pt x="5762" y="3716"/>
                    <a:pt x="6022" y="3974"/>
                  </a:cubicBezTo>
                  <a:lnTo>
                    <a:pt x="6306" y="4256"/>
                  </a:lnTo>
                  <a:cubicBezTo>
                    <a:pt x="6830" y="4773"/>
                    <a:pt x="6833" y="5626"/>
                    <a:pt x="6314" y="6149"/>
                  </a:cubicBezTo>
                  <a:cubicBezTo>
                    <a:pt x="6053" y="6413"/>
                    <a:pt x="5707" y="6545"/>
                    <a:pt x="5362" y="6545"/>
                  </a:cubicBezTo>
                  <a:cubicBezTo>
                    <a:pt x="5021" y="6545"/>
                    <a:pt x="4679" y="6416"/>
                    <a:pt x="4420" y="6158"/>
                  </a:cubicBezTo>
                  <a:lnTo>
                    <a:pt x="4135" y="5876"/>
                  </a:lnTo>
                  <a:cubicBezTo>
                    <a:pt x="3612" y="5359"/>
                    <a:pt x="3609" y="4506"/>
                    <a:pt x="4128" y="3983"/>
                  </a:cubicBezTo>
                  <a:cubicBezTo>
                    <a:pt x="4389" y="3720"/>
                    <a:pt x="4734" y="3588"/>
                    <a:pt x="5080" y="3588"/>
                  </a:cubicBezTo>
                  <a:close/>
                  <a:moveTo>
                    <a:pt x="13533" y="1"/>
                  </a:moveTo>
                  <a:cubicBezTo>
                    <a:pt x="12931" y="1"/>
                    <a:pt x="12329" y="230"/>
                    <a:pt x="11875" y="689"/>
                  </a:cubicBezTo>
                  <a:lnTo>
                    <a:pt x="8510" y="4085"/>
                  </a:lnTo>
                  <a:cubicBezTo>
                    <a:pt x="8351" y="3731"/>
                    <a:pt x="8131" y="3398"/>
                    <a:pt x="7839" y="3110"/>
                  </a:cubicBezTo>
                  <a:lnTo>
                    <a:pt x="7153" y="2430"/>
                  </a:lnTo>
                  <a:cubicBezTo>
                    <a:pt x="6525" y="1808"/>
                    <a:pt x="5701" y="1498"/>
                    <a:pt x="4877" y="1498"/>
                  </a:cubicBezTo>
                  <a:cubicBezTo>
                    <a:pt x="4044" y="1498"/>
                    <a:pt x="3211" y="1815"/>
                    <a:pt x="2581" y="2450"/>
                  </a:cubicBezTo>
                  <a:cubicBezTo>
                    <a:pt x="1329" y="3713"/>
                    <a:pt x="1339" y="5770"/>
                    <a:pt x="2603" y="7022"/>
                  </a:cubicBezTo>
                  <a:lnTo>
                    <a:pt x="3288" y="7702"/>
                  </a:lnTo>
                  <a:cubicBezTo>
                    <a:pt x="3580" y="7991"/>
                    <a:pt x="3913" y="8210"/>
                    <a:pt x="4269" y="8363"/>
                  </a:cubicBezTo>
                  <a:lnTo>
                    <a:pt x="904" y="11759"/>
                  </a:lnTo>
                  <a:cubicBezTo>
                    <a:pt x="0" y="12673"/>
                    <a:pt x="6" y="14160"/>
                    <a:pt x="920" y="15064"/>
                  </a:cubicBezTo>
                  <a:lnTo>
                    <a:pt x="1202" y="15345"/>
                  </a:lnTo>
                  <a:lnTo>
                    <a:pt x="15463" y="955"/>
                  </a:lnTo>
                  <a:lnTo>
                    <a:pt x="15179" y="676"/>
                  </a:lnTo>
                  <a:cubicBezTo>
                    <a:pt x="14725" y="225"/>
                    <a:pt x="14129" y="1"/>
                    <a:pt x="13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 name="Google Shape;1634;p60"/>
          <p:cNvGrpSpPr/>
          <p:nvPr/>
        </p:nvGrpSpPr>
        <p:grpSpPr>
          <a:xfrm>
            <a:off x="5215243" y="3403905"/>
            <a:ext cx="844632" cy="840014"/>
            <a:chOff x="4876100" y="2435225"/>
            <a:chExt cx="740775" cy="736725"/>
          </a:xfrm>
        </p:grpSpPr>
        <p:sp>
          <p:nvSpPr>
            <p:cNvPr id="1635" name="Google Shape;1635;p60"/>
            <p:cNvSpPr/>
            <p:nvPr/>
          </p:nvSpPr>
          <p:spPr>
            <a:xfrm>
              <a:off x="4876100" y="2435225"/>
              <a:ext cx="740775" cy="736725"/>
            </a:xfrm>
            <a:custGeom>
              <a:avLst/>
              <a:gdLst/>
              <a:ahLst/>
              <a:cxnLst/>
              <a:rect l="l" t="t" r="r" b="b"/>
              <a:pathLst>
                <a:path w="29631" h="29469" extrusionOk="0">
                  <a:moveTo>
                    <a:pt x="10932" y="0"/>
                  </a:moveTo>
                  <a:cubicBezTo>
                    <a:pt x="10702" y="0"/>
                    <a:pt x="10472" y="88"/>
                    <a:pt x="10298" y="262"/>
                  </a:cubicBezTo>
                  <a:lnTo>
                    <a:pt x="352" y="10188"/>
                  </a:lnTo>
                  <a:cubicBezTo>
                    <a:pt x="3" y="10537"/>
                    <a:pt x="1" y="11109"/>
                    <a:pt x="350" y="11458"/>
                  </a:cubicBezTo>
                  <a:lnTo>
                    <a:pt x="18063" y="29207"/>
                  </a:lnTo>
                  <a:cubicBezTo>
                    <a:pt x="18238" y="29381"/>
                    <a:pt x="18468" y="29469"/>
                    <a:pt x="18698" y="29469"/>
                  </a:cubicBezTo>
                  <a:cubicBezTo>
                    <a:pt x="18929" y="29469"/>
                    <a:pt x="19159" y="29381"/>
                    <a:pt x="19334" y="29207"/>
                  </a:cubicBezTo>
                  <a:lnTo>
                    <a:pt x="29279" y="19281"/>
                  </a:lnTo>
                  <a:cubicBezTo>
                    <a:pt x="29629" y="18933"/>
                    <a:pt x="29630" y="18360"/>
                    <a:pt x="29281" y="18011"/>
                  </a:cubicBezTo>
                  <a:lnTo>
                    <a:pt x="11568" y="264"/>
                  </a:lnTo>
                  <a:cubicBezTo>
                    <a:pt x="11393" y="88"/>
                    <a:pt x="11163" y="0"/>
                    <a:pt x="109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0"/>
            <p:cNvSpPr/>
            <p:nvPr/>
          </p:nvSpPr>
          <p:spPr>
            <a:xfrm>
              <a:off x="4967525" y="2641975"/>
              <a:ext cx="145175" cy="132250"/>
            </a:xfrm>
            <a:custGeom>
              <a:avLst/>
              <a:gdLst/>
              <a:ahLst/>
              <a:cxnLst/>
              <a:rect l="l" t="t" r="r" b="b"/>
              <a:pathLst>
                <a:path w="5807" h="5290" extrusionOk="0">
                  <a:moveTo>
                    <a:pt x="2904" y="1"/>
                  </a:moveTo>
                  <a:cubicBezTo>
                    <a:pt x="2228" y="1"/>
                    <a:pt x="1552" y="258"/>
                    <a:pt x="1037" y="773"/>
                  </a:cubicBezTo>
                  <a:cubicBezTo>
                    <a:pt x="2" y="1804"/>
                    <a:pt x="1" y="3478"/>
                    <a:pt x="1032" y="4512"/>
                  </a:cubicBezTo>
                  <a:cubicBezTo>
                    <a:pt x="1549" y="5030"/>
                    <a:pt x="2226" y="5289"/>
                    <a:pt x="2904" y="5289"/>
                  </a:cubicBezTo>
                  <a:cubicBezTo>
                    <a:pt x="3580" y="5289"/>
                    <a:pt x="4255" y="5031"/>
                    <a:pt x="4771" y="4516"/>
                  </a:cubicBezTo>
                  <a:cubicBezTo>
                    <a:pt x="5805" y="3485"/>
                    <a:pt x="5807" y="1811"/>
                    <a:pt x="4776" y="776"/>
                  </a:cubicBezTo>
                  <a:cubicBezTo>
                    <a:pt x="4260" y="260"/>
                    <a:pt x="3582" y="1"/>
                    <a:pt x="2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0"/>
            <p:cNvSpPr/>
            <p:nvPr/>
          </p:nvSpPr>
          <p:spPr>
            <a:xfrm>
              <a:off x="5094700" y="2515050"/>
              <a:ext cx="145175" cy="132225"/>
            </a:xfrm>
            <a:custGeom>
              <a:avLst/>
              <a:gdLst/>
              <a:ahLst/>
              <a:cxnLst/>
              <a:rect l="l" t="t" r="r" b="b"/>
              <a:pathLst>
                <a:path w="5807" h="5289" extrusionOk="0">
                  <a:moveTo>
                    <a:pt x="2904" y="0"/>
                  </a:moveTo>
                  <a:cubicBezTo>
                    <a:pt x="2229" y="0"/>
                    <a:pt x="1553" y="258"/>
                    <a:pt x="1037" y="773"/>
                  </a:cubicBezTo>
                  <a:cubicBezTo>
                    <a:pt x="2" y="1805"/>
                    <a:pt x="1" y="3479"/>
                    <a:pt x="1034" y="4512"/>
                  </a:cubicBezTo>
                  <a:cubicBezTo>
                    <a:pt x="1550" y="5030"/>
                    <a:pt x="2227" y="5289"/>
                    <a:pt x="2905" y="5289"/>
                  </a:cubicBezTo>
                  <a:cubicBezTo>
                    <a:pt x="3581" y="5289"/>
                    <a:pt x="4256" y="5031"/>
                    <a:pt x="4773" y="4516"/>
                  </a:cubicBezTo>
                  <a:cubicBezTo>
                    <a:pt x="5805" y="3484"/>
                    <a:pt x="5807" y="1810"/>
                    <a:pt x="4776" y="777"/>
                  </a:cubicBezTo>
                  <a:cubicBezTo>
                    <a:pt x="4260" y="259"/>
                    <a:pt x="3582" y="0"/>
                    <a:pt x="29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0"/>
            <p:cNvSpPr/>
            <p:nvPr/>
          </p:nvSpPr>
          <p:spPr>
            <a:xfrm>
              <a:off x="5126200" y="2800950"/>
              <a:ext cx="145175" cy="132250"/>
            </a:xfrm>
            <a:custGeom>
              <a:avLst/>
              <a:gdLst/>
              <a:ahLst/>
              <a:cxnLst/>
              <a:rect l="l" t="t" r="r" b="b"/>
              <a:pathLst>
                <a:path w="5807" h="5290" extrusionOk="0">
                  <a:moveTo>
                    <a:pt x="2904" y="1"/>
                  </a:moveTo>
                  <a:cubicBezTo>
                    <a:pt x="2228" y="1"/>
                    <a:pt x="1552" y="258"/>
                    <a:pt x="1036" y="773"/>
                  </a:cubicBezTo>
                  <a:cubicBezTo>
                    <a:pt x="2" y="1804"/>
                    <a:pt x="0" y="3478"/>
                    <a:pt x="1031" y="4512"/>
                  </a:cubicBezTo>
                  <a:cubicBezTo>
                    <a:pt x="1548" y="5030"/>
                    <a:pt x="2226" y="5289"/>
                    <a:pt x="2904" y="5289"/>
                  </a:cubicBezTo>
                  <a:cubicBezTo>
                    <a:pt x="3580" y="5289"/>
                    <a:pt x="4255" y="5032"/>
                    <a:pt x="4771" y="4517"/>
                  </a:cubicBezTo>
                  <a:cubicBezTo>
                    <a:pt x="5805" y="3484"/>
                    <a:pt x="5806" y="1810"/>
                    <a:pt x="4775" y="776"/>
                  </a:cubicBezTo>
                  <a:cubicBezTo>
                    <a:pt x="4259" y="259"/>
                    <a:pt x="3581" y="1"/>
                    <a:pt x="2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0"/>
            <p:cNvSpPr/>
            <p:nvPr/>
          </p:nvSpPr>
          <p:spPr>
            <a:xfrm>
              <a:off x="5253375" y="2674025"/>
              <a:ext cx="145175" cy="132225"/>
            </a:xfrm>
            <a:custGeom>
              <a:avLst/>
              <a:gdLst/>
              <a:ahLst/>
              <a:cxnLst/>
              <a:rect l="l" t="t" r="r" b="b"/>
              <a:pathLst>
                <a:path w="5807" h="5289" extrusionOk="0">
                  <a:moveTo>
                    <a:pt x="2905" y="0"/>
                  </a:moveTo>
                  <a:cubicBezTo>
                    <a:pt x="2229" y="0"/>
                    <a:pt x="1553" y="258"/>
                    <a:pt x="1036" y="774"/>
                  </a:cubicBezTo>
                  <a:cubicBezTo>
                    <a:pt x="2" y="1805"/>
                    <a:pt x="0" y="3479"/>
                    <a:pt x="1031" y="4513"/>
                  </a:cubicBezTo>
                  <a:cubicBezTo>
                    <a:pt x="1548" y="5030"/>
                    <a:pt x="2226" y="5289"/>
                    <a:pt x="2903" y="5289"/>
                  </a:cubicBezTo>
                  <a:cubicBezTo>
                    <a:pt x="3580" y="5289"/>
                    <a:pt x="4256" y="5031"/>
                    <a:pt x="4772" y="4516"/>
                  </a:cubicBezTo>
                  <a:cubicBezTo>
                    <a:pt x="5805" y="3485"/>
                    <a:pt x="5806" y="1811"/>
                    <a:pt x="4775" y="777"/>
                  </a:cubicBezTo>
                  <a:cubicBezTo>
                    <a:pt x="4259" y="259"/>
                    <a:pt x="3582" y="0"/>
                    <a:pt x="2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0"/>
            <p:cNvSpPr/>
            <p:nvPr/>
          </p:nvSpPr>
          <p:spPr>
            <a:xfrm>
              <a:off x="5284850" y="2959925"/>
              <a:ext cx="145175" cy="132225"/>
            </a:xfrm>
            <a:custGeom>
              <a:avLst/>
              <a:gdLst/>
              <a:ahLst/>
              <a:cxnLst/>
              <a:rect l="l" t="t" r="r" b="b"/>
              <a:pathLst>
                <a:path w="5807" h="5289" extrusionOk="0">
                  <a:moveTo>
                    <a:pt x="2904" y="1"/>
                  </a:moveTo>
                  <a:cubicBezTo>
                    <a:pt x="2228" y="1"/>
                    <a:pt x="1552" y="258"/>
                    <a:pt x="1036" y="773"/>
                  </a:cubicBezTo>
                  <a:cubicBezTo>
                    <a:pt x="2" y="1805"/>
                    <a:pt x="1" y="3479"/>
                    <a:pt x="1032" y="4512"/>
                  </a:cubicBezTo>
                  <a:cubicBezTo>
                    <a:pt x="1549" y="5030"/>
                    <a:pt x="2227" y="5289"/>
                    <a:pt x="2904" y="5289"/>
                  </a:cubicBezTo>
                  <a:cubicBezTo>
                    <a:pt x="3580" y="5289"/>
                    <a:pt x="4255" y="5031"/>
                    <a:pt x="4771" y="4517"/>
                  </a:cubicBezTo>
                  <a:cubicBezTo>
                    <a:pt x="5805" y="3484"/>
                    <a:pt x="5807" y="1810"/>
                    <a:pt x="4776" y="776"/>
                  </a:cubicBezTo>
                  <a:cubicBezTo>
                    <a:pt x="4259" y="259"/>
                    <a:pt x="3581" y="1"/>
                    <a:pt x="29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0"/>
            <p:cNvSpPr/>
            <p:nvPr/>
          </p:nvSpPr>
          <p:spPr>
            <a:xfrm>
              <a:off x="5412025" y="2833000"/>
              <a:ext cx="145175" cy="132250"/>
            </a:xfrm>
            <a:custGeom>
              <a:avLst/>
              <a:gdLst/>
              <a:ahLst/>
              <a:cxnLst/>
              <a:rect l="l" t="t" r="r" b="b"/>
              <a:pathLst>
                <a:path w="5807" h="5290" extrusionOk="0">
                  <a:moveTo>
                    <a:pt x="2904" y="0"/>
                  </a:moveTo>
                  <a:cubicBezTo>
                    <a:pt x="2228" y="0"/>
                    <a:pt x="1552" y="258"/>
                    <a:pt x="1036" y="774"/>
                  </a:cubicBezTo>
                  <a:cubicBezTo>
                    <a:pt x="2" y="1805"/>
                    <a:pt x="1" y="3479"/>
                    <a:pt x="1032" y="4513"/>
                  </a:cubicBezTo>
                  <a:cubicBezTo>
                    <a:pt x="1549" y="5031"/>
                    <a:pt x="2226" y="5289"/>
                    <a:pt x="2904" y="5289"/>
                  </a:cubicBezTo>
                  <a:cubicBezTo>
                    <a:pt x="3580" y="5289"/>
                    <a:pt x="4256" y="5032"/>
                    <a:pt x="4772" y="4516"/>
                  </a:cubicBezTo>
                  <a:cubicBezTo>
                    <a:pt x="5805" y="3485"/>
                    <a:pt x="5807" y="1811"/>
                    <a:pt x="4776" y="777"/>
                  </a:cubicBezTo>
                  <a:cubicBezTo>
                    <a:pt x="4259" y="259"/>
                    <a:pt x="3582" y="0"/>
                    <a:pt x="29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0"/>
            <p:cNvSpPr/>
            <p:nvPr/>
          </p:nvSpPr>
          <p:spPr>
            <a:xfrm>
              <a:off x="4951650" y="2641950"/>
              <a:ext cx="145175" cy="132250"/>
            </a:xfrm>
            <a:custGeom>
              <a:avLst/>
              <a:gdLst/>
              <a:ahLst/>
              <a:cxnLst/>
              <a:rect l="l" t="t" r="r" b="b"/>
              <a:pathLst>
                <a:path w="5807" h="5290" extrusionOk="0">
                  <a:moveTo>
                    <a:pt x="2904" y="1"/>
                  </a:moveTo>
                  <a:cubicBezTo>
                    <a:pt x="2228" y="1"/>
                    <a:pt x="1552" y="259"/>
                    <a:pt x="1037" y="774"/>
                  </a:cubicBezTo>
                  <a:cubicBezTo>
                    <a:pt x="2" y="1805"/>
                    <a:pt x="1" y="3479"/>
                    <a:pt x="1032" y="4513"/>
                  </a:cubicBezTo>
                  <a:cubicBezTo>
                    <a:pt x="1548" y="5031"/>
                    <a:pt x="2226" y="5290"/>
                    <a:pt x="2904" y="5290"/>
                  </a:cubicBezTo>
                  <a:cubicBezTo>
                    <a:pt x="3580" y="5290"/>
                    <a:pt x="4256" y="5032"/>
                    <a:pt x="4771" y="4517"/>
                  </a:cubicBezTo>
                  <a:cubicBezTo>
                    <a:pt x="5805" y="3486"/>
                    <a:pt x="5807" y="1812"/>
                    <a:pt x="4776" y="777"/>
                  </a:cubicBezTo>
                  <a:cubicBezTo>
                    <a:pt x="4260" y="260"/>
                    <a:pt x="3582" y="1"/>
                    <a:pt x="2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0"/>
            <p:cNvSpPr/>
            <p:nvPr/>
          </p:nvSpPr>
          <p:spPr>
            <a:xfrm>
              <a:off x="4967650" y="2698475"/>
              <a:ext cx="113175" cy="19175"/>
            </a:xfrm>
            <a:custGeom>
              <a:avLst/>
              <a:gdLst/>
              <a:ahLst/>
              <a:cxnLst/>
              <a:rect l="l" t="t" r="r" b="b"/>
              <a:pathLst>
                <a:path w="4527" h="767" extrusionOk="0">
                  <a:moveTo>
                    <a:pt x="383" y="1"/>
                  </a:moveTo>
                  <a:cubicBezTo>
                    <a:pt x="173" y="1"/>
                    <a:pt x="1" y="172"/>
                    <a:pt x="1" y="381"/>
                  </a:cubicBezTo>
                  <a:cubicBezTo>
                    <a:pt x="1" y="591"/>
                    <a:pt x="171" y="763"/>
                    <a:pt x="381" y="763"/>
                  </a:cubicBezTo>
                  <a:lnTo>
                    <a:pt x="4145" y="766"/>
                  </a:lnTo>
                  <a:cubicBezTo>
                    <a:pt x="4146" y="766"/>
                    <a:pt x="4147" y="766"/>
                    <a:pt x="4148" y="766"/>
                  </a:cubicBezTo>
                  <a:cubicBezTo>
                    <a:pt x="4356" y="766"/>
                    <a:pt x="4527" y="595"/>
                    <a:pt x="4527" y="386"/>
                  </a:cubicBezTo>
                  <a:cubicBezTo>
                    <a:pt x="4527" y="176"/>
                    <a:pt x="4356" y="6"/>
                    <a:pt x="4147" y="4"/>
                  </a:cubicBezTo>
                  <a:lnTo>
                    <a:pt x="3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0"/>
            <p:cNvSpPr/>
            <p:nvPr/>
          </p:nvSpPr>
          <p:spPr>
            <a:xfrm>
              <a:off x="5078825" y="2515050"/>
              <a:ext cx="145175" cy="132225"/>
            </a:xfrm>
            <a:custGeom>
              <a:avLst/>
              <a:gdLst/>
              <a:ahLst/>
              <a:cxnLst/>
              <a:rect l="l" t="t" r="r" b="b"/>
              <a:pathLst>
                <a:path w="5807" h="5289" extrusionOk="0">
                  <a:moveTo>
                    <a:pt x="2905" y="0"/>
                  </a:moveTo>
                  <a:cubicBezTo>
                    <a:pt x="2229" y="0"/>
                    <a:pt x="1553" y="258"/>
                    <a:pt x="1037" y="773"/>
                  </a:cubicBezTo>
                  <a:cubicBezTo>
                    <a:pt x="2" y="1804"/>
                    <a:pt x="1" y="3478"/>
                    <a:pt x="1032" y="4512"/>
                  </a:cubicBezTo>
                  <a:cubicBezTo>
                    <a:pt x="1549" y="5030"/>
                    <a:pt x="2227" y="5289"/>
                    <a:pt x="2905" y="5289"/>
                  </a:cubicBezTo>
                  <a:cubicBezTo>
                    <a:pt x="3581" y="5289"/>
                    <a:pt x="4256" y="5031"/>
                    <a:pt x="4773" y="4516"/>
                  </a:cubicBezTo>
                  <a:cubicBezTo>
                    <a:pt x="5805" y="3484"/>
                    <a:pt x="5807" y="1810"/>
                    <a:pt x="4776" y="776"/>
                  </a:cubicBezTo>
                  <a:cubicBezTo>
                    <a:pt x="4260" y="259"/>
                    <a:pt x="3582" y="0"/>
                    <a:pt x="2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0"/>
            <p:cNvSpPr/>
            <p:nvPr/>
          </p:nvSpPr>
          <p:spPr>
            <a:xfrm>
              <a:off x="5094825" y="2571550"/>
              <a:ext cx="113200" cy="19200"/>
            </a:xfrm>
            <a:custGeom>
              <a:avLst/>
              <a:gdLst/>
              <a:ahLst/>
              <a:cxnLst/>
              <a:rect l="l" t="t" r="r" b="b"/>
              <a:pathLst>
                <a:path w="4528" h="768" extrusionOk="0">
                  <a:moveTo>
                    <a:pt x="383" y="0"/>
                  </a:moveTo>
                  <a:cubicBezTo>
                    <a:pt x="173" y="0"/>
                    <a:pt x="1" y="173"/>
                    <a:pt x="1" y="382"/>
                  </a:cubicBezTo>
                  <a:cubicBezTo>
                    <a:pt x="1" y="592"/>
                    <a:pt x="171" y="763"/>
                    <a:pt x="381" y="763"/>
                  </a:cubicBezTo>
                  <a:lnTo>
                    <a:pt x="4145" y="767"/>
                  </a:lnTo>
                  <a:cubicBezTo>
                    <a:pt x="4355" y="767"/>
                    <a:pt x="4527" y="597"/>
                    <a:pt x="4527" y="387"/>
                  </a:cubicBezTo>
                  <a:cubicBezTo>
                    <a:pt x="4527" y="177"/>
                    <a:pt x="4356" y="5"/>
                    <a:pt x="4147" y="5"/>
                  </a:cubicBezTo>
                  <a:lnTo>
                    <a:pt x="3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0"/>
            <p:cNvSpPr/>
            <p:nvPr/>
          </p:nvSpPr>
          <p:spPr>
            <a:xfrm>
              <a:off x="5110325" y="2800925"/>
              <a:ext cx="145175" cy="132250"/>
            </a:xfrm>
            <a:custGeom>
              <a:avLst/>
              <a:gdLst/>
              <a:ahLst/>
              <a:cxnLst/>
              <a:rect l="l" t="t" r="r" b="b"/>
              <a:pathLst>
                <a:path w="5807" h="5290" extrusionOk="0">
                  <a:moveTo>
                    <a:pt x="2903" y="1"/>
                  </a:moveTo>
                  <a:cubicBezTo>
                    <a:pt x="2227" y="1"/>
                    <a:pt x="1552" y="258"/>
                    <a:pt x="1036" y="774"/>
                  </a:cubicBezTo>
                  <a:cubicBezTo>
                    <a:pt x="2" y="1805"/>
                    <a:pt x="0" y="3479"/>
                    <a:pt x="1031" y="4513"/>
                  </a:cubicBezTo>
                  <a:cubicBezTo>
                    <a:pt x="1548" y="5031"/>
                    <a:pt x="2226" y="5290"/>
                    <a:pt x="2903" y="5290"/>
                  </a:cubicBezTo>
                  <a:cubicBezTo>
                    <a:pt x="3579" y="5290"/>
                    <a:pt x="4255" y="5032"/>
                    <a:pt x="4770" y="4516"/>
                  </a:cubicBezTo>
                  <a:cubicBezTo>
                    <a:pt x="5805" y="3485"/>
                    <a:pt x="5806" y="1811"/>
                    <a:pt x="4775" y="777"/>
                  </a:cubicBezTo>
                  <a:cubicBezTo>
                    <a:pt x="4258" y="260"/>
                    <a:pt x="3581" y="1"/>
                    <a:pt x="2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0"/>
            <p:cNvSpPr/>
            <p:nvPr/>
          </p:nvSpPr>
          <p:spPr>
            <a:xfrm>
              <a:off x="5126300" y="2857450"/>
              <a:ext cx="113200" cy="19200"/>
            </a:xfrm>
            <a:custGeom>
              <a:avLst/>
              <a:gdLst/>
              <a:ahLst/>
              <a:cxnLst/>
              <a:rect l="l" t="t" r="r" b="b"/>
              <a:pathLst>
                <a:path w="4528" h="768" extrusionOk="0">
                  <a:moveTo>
                    <a:pt x="383" y="1"/>
                  </a:moveTo>
                  <a:cubicBezTo>
                    <a:pt x="173" y="1"/>
                    <a:pt x="1" y="173"/>
                    <a:pt x="1" y="383"/>
                  </a:cubicBezTo>
                  <a:cubicBezTo>
                    <a:pt x="1" y="592"/>
                    <a:pt x="172" y="763"/>
                    <a:pt x="381" y="763"/>
                  </a:cubicBezTo>
                  <a:lnTo>
                    <a:pt x="4145" y="768"/>
                  </a:lnTo>
                  <a:cubicBezTo>
                    <a:pt x="4355" y="768"/>
                    <a:pt x="4527" y="595"/>
                    <a:pt x="4527" y="386"/>
                  </a:cubicBezTo>
                  <a:cubicBezTo>
                    <a:pt x="4527" y="176"/>
                    <a:pt x="4357" y="5"/>
                    <a:pt x="4147" y="5"/>
                  </a:cubicBezTo>
                  <a:lnTo>
                    <a:pt x="3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0"/>
            <p:cNvSpPr/>
            <p:nvPr/>
          </p:nvSpPr>
          <p:spPr>
            <a:xfrm>
              <a:off x="5237500" y="2674025"/>
              <a:ext cx="145175" cy="132225"/>
            </a:xfrm>
            <a:custGeom>
              <a:avLst/>
              <a:gdLst/>
              <a:ahLst/>
              <a:cxnLst/>
              <a:rect l="l" t="t" r="r" b="b"/>
              <a:pathLst>
                <a:path w="5807" h="5289" extrusionOk="0">
                  <a:moveTo>
                    <a:pt x="2903" y="0"/>
                  </a:moveTo>
                  <a:cubicBezTo>
                    <a:pt x="2227" y="0"/>
                    <a:pt x="1551" y="258"/>
                    <a:pt x="1036" y="772"/>
                  </a:cubicBezTo>
                  <a:cubicBezTo>
                    <a:pt x="2" y="1803"/>
                    <a:pt x="0" y="3479"/>
                    <a:pt x="1031" y="4512"/>
                  </a:cubicBezTo>
                  <a:cubicBezTo>
                    <a:pt x="1548" y="5029"/>
                    <a:pt x="2226" y="5288"/>
                    <a:pt x="2904" y="5288"/>
                  </a:cubicBezTo>
                  <a:cubicBezTo>
                    <a:pt x="3580" y="5288"/>
                    <a:pt x="4256" y="5031"/>
                    <a:pt x="4772" y="4516"/>
                  </a:cubicBezTo>
                  <a:cubicBezTo>
                    <a:pt x="5805" y="3484"/>
                    <a:pt x="5806" y="1810"/>
                    <a:pt x="4775" y="777"/>
                  </a:cubicBezTo>
                  <a:cubicBezTo>
                    <a:pt x="4259" y="259"/>
                    <a:pt x="3581" y="0"/>
                    <a:pt x="29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0"/>
            <p:cNvSpPr/>
            <p:nvPr/>
          </p:nvSpPr>
          <p:spPr>
            <a:xfrm>
              <a:off x="5253475" y="2730550"/>
              <a:ext cx="113200" cy="19175"/>
            </a:xfrm>
            <a:custGeom>
              <a:avLst/>
              <a:gdLst/>
              <a:ahLst/>
              <a:cxnLst/>
              <a:rect l="l" t="t" r="r" b="b"/>
              <a:pathLst>
                <a:path w="4528" h="767" extrusionOk="0">
                  <a:moveTo>
                    <a:pt x="380" y="1"/>
                  </a:moveTo>
                  <a:cubicBezTo>
                    <a:pt x="172" y="1"/>
                    <a:pt x="1" y="172"/>
                    <a:pt x="1" y="381"/>
                  </a:cubicBezTo>
                  <a:cubicBezTo>
                    <a:pt x="1" y="591"/>
                    <a:pt x="172" y="761"/>
                    <a:pt x="381" y="763"/>
                  </a:cubicBezTo>
                  <a:lnTo>
                    <a:pt x="4145" y="766"/>
                  </a:lnTo>
                  <a:cubicBezTo>
                    <a:pt x="4355" y="766"/>
                    <a:pt x="4527" y="595"/>
                    <a:pt x="4527" y="386"/>
                  </a:cubicBezTo>
                  <a:cubicBezTo>
                    <a:pt x="4527" y="176"/>
                    <a:pt x="4357" y="4"/>
                    <a:pt x="4147" y="4"/>
                  </a:cubicBezTo>
                  <a:lnTo>
                    <a:pt x="383" y="1"/>
                  </a:lnTo>
                  <a:cubicBezTo>
                    <a:pt x="382" y="1"/>
                    <a:pt x="381" y="1"/>
                    <a:pt x="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0"/>
            <p:cNvSpPr/>
            <p:nvPr/>
          </p:nvSpPr>
          <p:spPr>
            <a:xfrm>
              <a:off x="5268975" y="2959900"/>
              <a:ext cx="145175" cy="132250"/>
            </a:xfrm>
            <a:custGeom>
              <a:avLst/>
              <a:gdLst/>
              <a:ahLst/>
              <a:cxnLst/>
              <a:rect l="l" t="t" r="r" b="b"/>
              <a:pathLst>
                <a:path w="5807" h="5290" extrusionOk="0">
                  <a:moveTo>
                    <a:pt x="2903" y="1"/>
                  </a:moveTo>
                  <a:cubicBezTo>
                    <a:pt x="2227" y="1"/>
                    <a:pt x="1551" y="258"/>
                    <a:pt x="1035" y="774"/>
                  </a:cubicBezTo>
                  <a:cubicBezTo>
                    <a:pt x="2" y="1805"/>
                    <a:pt x="1" y="3479"/>
                    <a:pt x="1032" y="4513"/>
                  </a:cubicBezTo>
                  <a:cubicBezTo>
                    <a:pt x="1548" y="5031"/>
                    <a:pt x="2225" y="5290"/>
                    <a:pt x="2903" y="5290"/>
                  </a:cubicBezTo>
                  <a:cubicBezTo>
                    <a:pt x="3579" y="5290"/>
                    <a:pt x="4255" y="5032"/>
                    <a:pt x="4771" y="4516"/>
                  </a:cubicBezTo>
                  <a:cubicBezTo>
                    <a:pt x="5805" y="3485"/>
                    <a:pt x="5807" y="1811"/>
                    <a:pt x="4775" y="777"/>
                  </a:cubicBezTo>
                  <a:cubicBezTo>
                    <a:pt x="4258" y="260"/>
                    <a:pt x="3580" y="1"/>
                    <a:pt x="29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0"/>
            <p:cNvSpPr/>
            <p:nvPr/>
          </p:nvSpPr>
          <p:spPr>
            <a:xfrm>
              <a:off x="5284975" y="3016425"/>
              <a:ext cx="113175" cy="19200"/>
            </a:xfrm>
            <a:custGeom>
              <a:avLst/>
              <a:gdLst/>
              <a:ahLst/>
              <a:cxnLst/>
              <a:rect l="l" t="t" r="r" b="b"/>
              <a:pathLst>
                <a:path w="4527" h="768" extrusionOk="0">
                  <a:moveTo>
                    <a:pt x="382" y="0"/>
                  </a:moveTo>
                  <a:cubicBezTo>
                    <a:pt x="173" y="0"/>
                    <a:pt x="0" y="171"/>
                    <a:pt x="0" y="382"/>
                  </a:cubicBezTo>
                  <a:cubicBezTo>
                    <a:pt x="0" y="592"/>
                    <a:pt x="171" y="763"/>
                    <a:pt x="381" y="763"/>
                  </a:cubicBezTo>
                  <a:lnTo>
                    <a:pt x="4145" y="768"/>
                  </a:lnTo>
                  <a:cubicBezTo>
                    <a:pt x="4354" y="768"/>
                    <a:pt x="4527" y="597"/>
                    <a:pt x="4527" y="386"/>
                  </a:cubicBezTo>
                  <a:cubicBezTo>
                    <a:pt x="4527" y="177"/>
                    <a:pt x="4356" y="5"/>
                    <a:pt x="4146" y="5"/>
                  </a:cubicBezTo>
                  <a:lnTo>
                    <a:pt x="3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0"/>
            <p:cNvSpPr/>
            <p:nvPr/>
          </p:nvSpPr>
          <p:spPr>
            <a:xfrm>
              <a:off x="5396150" y="2833000"/>
              <a:ext cx="145175" cy="132225"/>
            </a:xfrm>
            <a:custGeom>
              <a:avLst/>
              <a:gdLst/>
              <a:ahLst/>
              <a:cxnLst/>
              <a:rect l="l" t="t" r="r" b="b"/>
              <a:pathLst>
                <a:path w="5807" h="5289" extrusionOk="0">
                  <a:moveTo>
                    <a:pt x="2903" y="0"/>
                  </a:moveTo>
                  <a:cubicBezTo>
                    <a:pt x="2228" y="0"/>
                    <a:pt x="1552" y="257"/>
                    <a:pt x="1036" y="772"/>
                  </a:cubicBezTo>
                  <a:cubicBezTo>
                    <a:pt x="2" y="1805"/>
                    <a:pt x="1" y="3479"/>
                    <a:pt x="1032" y="4513"/>
                  </a:cubicBezTo>
                  <a:cubicBezTo>
                    <a:pt x="1548" y="5030"/>
                    <a:pt x="2225" y="5288"/>
                    <a:pt x="2903" y="5288"/>
                  </a:cubicBezTo>
                  <a:cubicBezTo>
                    <a:pt x="3579" y="5288"/>
                    <a:pt x="4255" y="5031"/>
                    <a:pt x="4771" y="4516"/>
                  </a:cubicBezTo>
                  <a:cubicBezTo>
                    <a:pt x="5805" y="3485"/>
                    <a:pt x="5807" y="1809"/>
                    <a:pt x="4775" y="777"/>
                  </a:cubicBezTo>
                  <a:cubicBezTo>
                    <a:pt x="4259" y="259"/>
                    <a:pt x="3581" y="0"/>
                    <a:pt x="29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0"/>
            <p:cNvSpPr/>
            <p:nvPr/>
          </p:nvSpPr>
          <p:spPr>
            <a:xfrm>
              <a:off x="5412150" y="2889525"/>
              <a:ext cx="113175" cy="19150"/>
            </a:xfrm>
            <a:custGeom>
              <a:avLst/>
              <a:gdLst/>
              <a:ahLst/>
              <a:cxnLst/>
              <a:rect l="l" t="t" r="r" b="b"/>
              <a:pathLst>
                <a:path w="4527" h="766" extrusionOk="0">
                  <a:moveTo>
                    <a:pt x="382" y="0"/>
                  </a:moveTo>
                  <a:cubicBezTo>
                    <a:pt x="173" y="0"/>
                    <a:pt x="0" y="171"/>
                    <a:pt x="0" y="381"/>
                  </a:cubicBezTo>
                  <a:cubicBezTo>
                    <a:pt x="0" y="590"/>
                    <a:pt x="171" y="763"/>
                    <a:pt x="381" y="763"/>
                  </a:cubicBezTo>
                  <a:lnTo>
                    <a:pt x="4145" y="766"/>
                  </a:lnTo>
                  <a:cubicBezTo>
                    <a:pt x="4354" y="766"/>
                    <a:pt x="4527" y="595"/>
                    <a:pt x="4527" y="385"/>
                  </a:cubicBezTo>
                  <a:cubicBezTo>
                    <a:pt x="4527" y="176"/>
                    <a:pt x="4356" y="3"/>
                    <a:pt x="4146" y="3"/>
                  </a:cubicBezTo>
                  <a:lnTo>
                    <a:pt x="3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0"/>
            <p:cNvSpPr/>
            <p:nvPr/>
          </p:nvSpPr>
          <p:spPr>
            <a:xfrm>
              <a:off x="5016925" y="2576050"/>
              <a:ext cx="459125" cy="445525"/>
            </a:xfrm>
            <a:custGeom>
              <a:avLst/>
              <a:gdLst/>
              <a:ahLst/>
              <a:cxnLst/>
              <a:rect l="l" t="t" r="r" b="b"/>
              <a:pathLst>
                <a:path w="18365" h="17821" extrusionOk="0">
                  <a:moveTo>
                    <a:pt x="301" y="0"/>
                  </a:moveTo>
                  <a:cubicBezTo>
                    <a:pt x="142" y="0"/>
                    <a:pt x="1" y="207"/>
                    <a:pt x="148" y="350"/>
                  </a:cubicBezTo>
                  <a:cubicBezTo>
                    <a:pt x="2158" y="2320"/>
                    <a:pt x="4171" y="4289"/>
                    <a:pt x="6182" y="6260"/>
                  </a:cubicBezTo>
                  <a:cubicBezTo>
                    <a:pt x="9364" y="9375"/>
                    <a:pt x="12547" y="12491"/>
                    <a:pt x="15729" y="15608"/>
                  </a:cubicBezTo>
                  <a:cubicBezTo>
                    <a:pt x="16462" y="16325"/>
                    <a:pt x="17194" y="17044"/>
                    <a:pt x="17927" y="17761"/>
                  </a:cubicBezTo>
                  <a:cubicBezTo>
                    <a:pt x="17970" y="17803"/>
                    <a:pt x="18018" y="17821"/>
                    <a:pt x="18064" y="17821"/>
                  </a:cubicBezTo>
                  <a:cubicBezTo>
                    <a:pt x="18223" y="17821"/>
                    <a:pt x="18364" y="17614"/>
                    <a:pt x="18218" y="17471"/>
                  </a:cubicBezTo>
                  <a:cubicBezTo>
                    <a:pt x="16207" y="15501"/>
                    <a:pt x="14194" y="13532"/>
                    <a:pt x="12183" y="11561"/>
                  </a:cubicBezTo>
                  <a:cubicBezTo>
                    <a:pt x="9002" y="8446"/>
                    <a:pt x="5818" y="5330"/>
                    <a:pt x="2637" y="2213"/>
                  </a:cubicBezTo>
                  <a:cubicBezTo>
                    <a:pt x="1904" y="1496"/>
                    <a:pt x="1171" y="777"/>
                    <a:pt x="438" y="59"/>
                  </a:cubicBezTo>
                  <a:cubicBezTo>
                    <a:pt x="395" y="18"/>
                    <a:pt x="347" y="0"/>
                    <a:pt x="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60"/>
          <p:cNvGrpSpPr/>
          <p:nvPr/>
        </p:nvGrpSpPr>
        <p:grpSpPr>
          <a:xfrm>
            <a:off x="4894244" y="2072508"/>
            <a:ext cx="844621" cy="835322"/>
            <a:chOff x="4917250" y="1397350"/>
            <a:chExt cx="558575" cy="552425"/>
          </a:xfrm>
        </p:grpSpPr>
        <p:sp>
          <p:nvSpPr>
            <p:cNvPr id="1656" name="Google Shape;1656;p60"/>
            <p:cNvSpPr/>
            <p:nvPr/>
          </p:nvSpPr>
          <p:spPr>
            <a:xfrm>
              <a:off x="4917250" y="1397350"/>
              <a:ext cx="558575" cy="552425"/>
            </a:xfrm>
            <a:custGeom>
              <a:avLst/>
              <a:gdLst/>
              <a:ahLst/>
              <a:cxnLst/>
              <a:rect l="l" t="t" r="r" b="b"/>
              <a:pathLst>
                <a:path w="22343" h="22097" extrusionOk="0">
                  <a:moveTo>
                    <a:pt x="5383" y="1"/>
                  </a:moveTo>
                  <a:cubicBezTo>
                    <a:pt x="5170" y="1"/>
                    <a:pt x="4971" y="72"/>
                    <a:pt x="4824" y="218"/>
                  </a:cubicBezTo>
                  <a:lnTo>
                    <a:pt x="341" y="4702"/>
                  </a:lnTo>
                  <a:cubicBezTo>
                    <a:pt x="1" y="5042"/>
                    <a:pt x="66" y="5667"/>
                    <a:pt x="489" y="6089"/>
                  </a:cubicBezTo>
                  <a:lnTo>
                    <a:pt x="16132" y="21732"/>
                  </a:lnTo>
                  <a:cubicBezTo>
                    <a:pt x="16372" y="21972"/>
                    <a:pt x="16678" y="22097"/>
                    <a:pt x="16960" y="22097"/>
                  </a:cubicBezTo>
                  <a:cubicBezTo>
                    <a:pt x="17173" y="22097"/>
                    <a:pt x="17371" y="22026"/>
                    <a:pt x="17518" y="21879"/>
                  </a:cubicBezTo>
                  <a:lnTo>
                    <a:pt x="22001" y="17395"/>
                  </a:lnTo>
                  <a:cubicBezTo>
                    <a:pt x="22343" y="17055"/>
                    <a:pt x="22276" y="16431"/>
                    <a:pt x="21854" y="16008"/>
                  </a:cubicBezTo>
                  <a:lnTo>
                    <a:pt x="6212" y="365"/>
                  </a:lnTo>
                  <a:cubicBezTo>
                    <a:pt x="5971" y="125"/>
                    <a:pt x="5665" y="1"/>
                    <a:pt x="5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0"/>
            <p:cNvSpPr/>
            <p:nvPr/>
          </p:nvSpPr>
          <p:spPr>
            <a:xfrm>
              <a:off x="5090375" y="1570200"/>
              <a:ext cx="221750" cy="216125"/>
            </a:xfrm>
            <a:custGeom>
              <a:avLst/>
              <a:gdLst/>
              <a:ahLst/>
              <a:cxnLst/>
              <a:rect l="l" t="t" r="r" b="b"/>
              <a:pathLst>
                <a:path w="8870" h="8645" extrusionOk="0">
                  <a:moveTo>
                    <a:pt x="4543" y="0"/>
                  </a:moveTo>
                  <a:cubicBezTo>
                    <a:pt x="4246" y="0"/>
                    <a:pt x="3950" y="113"/>
                    <a:pt x="3725" y="338"/>
                  </a:cubicBezTo>
                  <a:lnTo>
                    <a:pt x="450" y="3613"/>
                  </a:lnTo>
                  <a:cubicBezTo>
                    <a:pt x="0" y="4063"/>
                    <a:pt x="0" y="4799"/>
                    <a:pt x="450" y="5250"/>
                  </a:cubicBezTo>
                  <a:lnTo>
                    <a:pt x="3508" y="8307"/>
                  </a:lnTo>
                  <a:cubicBezTo>
                    <a:pt x="3733" y="8532"/>
                    <a:pt x="4030" y="8645"/>
                    <a:pt x="4326" y="8645"/>
                  </a:cubicBezTo>
                  <a:cubicBezTo>
                    <a:pt x="4623" y="8645"/>
                    <a:pt x="4919" y="8532"/>
                    <a:pt x="5144" y="8307"/>
                  </a:cubicBezTo>
                  <a:lnTo>
                    <a:pt x="8419" y="5034"/>
                  </a:lnTo>
                  <a:cubicBezTo>
                    <a:pt x="8870" y="4583"/>
                    <a:pt x="8870" y="3846"/>
                    <a:pt x="8419" y="3397"/>
                  </a:cubicBezTo>
                  <a:lnTo>
                    <a:pt x="5362" y="338"/>
                  </a:lnTo>
                  <a:cubicBezTo>
                    <a:pt x="5137" y="113"/>
                    <a:pt x="4840" y="0"/>
                    <a:pt x="45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0"/>
            <p:cNvSpPr/>
            <p:nvPr/>
          </p:nvSpPr>
          <p:spPr>
            <a:xfrm>
              <a:off x="5263550" y="1669100"/>
              <a:ext cx="20075" cy="18325"/>
            </a:xfrm>
            <a:custGeom>
              <a:avLst/>
              <a:gdLst/>
              <a:ahLst/>
              <a:cxnLst/>
              <a:rect l="l" t="t" r="r" b="b"/>
              <a:pathLst>
                <a:path w="803" h="733" extrusionOk="0">
                  <a:moveTo>
                    <a:pt x="402" y="0"/>
                  </a:moveTo>
                  <a:cubicBezTo>
                    <a:pt x="308" y="0"/>
                    <a:pt x="214" y="37"/>
                    <a:pt x="143" y="109"/>
                  </a:cubicBezTo>
                  <a:cubicBezTo>
                    <a:pt x="0" y="252"/>
                    <a:pt x="0" y="483"/>
                    <a:pt x="143" y="626"/>
                  </a:cubicBezTo>
                  <a:cubicBezTo>
                    <a:pt x="214" y="697"/>
                    <a:pt x="308" y="733"/>
                    <a:pt x="402" y="733"/>
                  </a:cubicBezTo>
                  <a:cubicBezTo>
                    <a:pt x="495" y="733"/>
                    <a:pt x="589" y="697"/>
                    <a:pt x="660" y="626"/>
                  </a:cubicBezTo>
                  <a:cubicBezTo>
                    <a:pt x="803" y="483"/>
                    <a:pt x="803" y="252"/>
                    <a:pt x="660" y="109"/>
                  </a:cubicBezTo>
                  <a:cubicBezTo>
                    <a:pt x="589" y="37"/>
                    <a:pt x="495"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0"/>
            <p:cNvSpPr/>
            <p:nvPr/>
          </p:nvSpPr>
          <p:spPr>
            <a:xfrm>
              <a:off x="5227350" y="1705275"/>
              <a:ext cx="20150" cy="18350"/>
            </a:xfrm>
            <a:custGeom>
              <a:avLst/>
              <a:gdLst/>
              <a:ahLst/>
              <a:cxnLst/>
              <a:rect l="l" t="t" r="r" b="b"/>
              <a:pathLst>
                <a:path w="806" h="734" extrusionOk="0">
                  <a:moveTo>
                    <a:pt x="402" y="0"/>
                  </a:moveTo>
                  <a:cubicBezTo>
                    <a:pt x="309" y="0"/>
                    <a:pt x="215" y="36"/>
                    <a:pt x="144" y="107"/>
                  </a:cubicBezTo>
                  <a:cubicBezTo>
                    <a:pt x="1" y="250"/>
                    <a:pt x="1" y="483"/>
                    <a:pt x="144" y="626"/>
                  </a:cubicBezTo>
                  <a:cubicBezTo>
                    <a:pt x="215" y="697"/>
                    <a:pt x="309" y="733"/>
                    <a:pt x="402" y="733"/>
                  </a:cubicBezTo>
                  <a:cubicBezTo>
                    <a:pt x="496" y="733"/>
                    <a:pt x="589" y="697"/>
                    <a:pt x="661" y="626"/>
                  </a:cubicBezTo>
                  <a:cubicBezTo>
                    <a:pt x="805" y="483"/>
                    <a:pt x="805" y="250"/>
                    <a:pt x="661" y="107"/>
                  </a:cubicBezTo>
                  <a:cubicBezTo>
                    <a:pt x="589" y="36"/>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0"/>
            <p:cNvSpPr/>
            <p:nvPr/>
          </p:nvSpPr>
          <p:spPr>
            <a:xfrm>
              <a:off x="5191175" y="1741450"/>
              <a:ext cx="20150" cy="18350"/>
            </a:xfrm>
            <a:custGeom>
              <a:avLst/>
              <a:gdLst/>
              <a:ahLst/>
              <a:cxnLst/>
              <a:rect l="l" t="t" r="r" b="b"/>
              <a:pathLst>
                <a:path w="806" h="734" extrusionOk="0">
                  <a:moveTo>
                    <a:pt x="402" y="0"/>
                  </a:moveTo>
                  <a:cubicBezTo>
                    <a:pt x="309" y="0"/>
                    <a:pt x="215" y="36"/>
                    <a:pt x="144" y="108"/>
                  </a:cubicBezTo>
                  <a:cubicBezTo>
                    <a:pt x="1" y="250"/>
                    <a:pt x="1" y="482"/>
                    <a:pt x="144" y="626"/>
                  </a:cubicBezTo>
                  <a:cubicBezTo>
                    <a:pt x="215" y="698"/>
                    <a:pt x="309" y="733"/>
                    <a:pt x="403" y="733"/>
                  </a:cubicBezTo>
                  <a:cubicBezTo>
                    <a:pt x="497" y="733"/>
                    <a:pt x="591" y="698"/>
                    <a:pt x="662" y="626"/>
                  </a:cubicBezTo>
                  <a:cubicBezTo>
                    <a:pt x="805" y="482"/>
                    <a:pt x="805" y="250"/>
                    <a:pt x="662" y="108"/>
                  </a:cubicBezTo>
                  <a:cubicBezTo>
                    <a:pt x="590" y="36"/>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0"/>
            <p:cNvSpPr/>
            <p:nvPr/>
          </p:nvSpPr>
          <p:spPr>
            <a:xfrm>
              <a:off x="5227350" y="1632950"/>
              <a:ext cx="20150" cy="18300"/>
            </a:xfrm>
            <a:custGeom>
              <a:avLst/>
              <a:gdLst/>
              <a:ahLst/>
              <a:cxnLst/>
              <a:rect l="l" t="t" r="r" b="b"/>
              <a:pathLst>
                <a:path w="806" h="732" extrusionOk="0">
                  <a:moveTo>
                    <a:pt x="402" y="0"/>
                  </a:moveTo>
                  <a:cubicBezTo>
                    <a:pt x="309" y="0"/>
                    <a:pt x="215" y="36"/>
                    <a:pt x="144" y="108"/>
                  </a:cubicBezTo>
                  <a:cubicBezTo>
                    <a:pt x="1" y="250"/>
                    <a:pt x="1" y="482"/>
                    <a:pt x="144" y="625"/>
                  </a:cubicBezTo>
                  <a:cubicBezTo>
                    <a:pt x="215" y="696"/>
                    <a:pt x="309" y="732"/>
                    <a:pt x="402" y="732"/>
                  </a:cubicBezTo>
                  <a:cubicBezTo>
                    <a:pt x="496" y="732"/>
                    <a:pt x="589" y="696"/>
                    <a:pt x="661" y="625"/>
                  </a:cubicBezTo>
                  <a:cubicBezTo>
                    <a:pt x="805" y="482"/>
                    <a:pt x="805" y="250"/>
                    <a:pt x="661" y="108"/>
                  </a:cubicBezTo>
                  <a:cubicBezTo>
                    <a:pt x="589" y="36"/>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0"/>
            <p:cNvSpPr/>
            <p:nvPr/>
          </p:nvSpPr>
          <p:spPr>
            <a:xfrm>
              <a:off x="5191175" y="1669100"/>
              <a:ext cx="20150" cy="18325"/>
            </a:xfrm>
            <a:custGeom>
              <a:avLst/>
              <a:gdLst/>
              <a:ahLst/>
              <a:cxnLst/>
              <a:rect l="l" t="t" r="r" b="b"/>
              <a:pathLst>
                <a:path w="806" h="733" extrusionOk="0">
                  <a:moveTo>
                    <a:pt x="402" y="0"/>
                  </a:moveTo>
                  <a:cubicBezTo>
                    <a:pt x="309" y="0"/>
                    <a:pt x="215" y="37"/>
                    <a:pt x="144" y="109"/>
                  </a:cubicBezTo>
                  <a:cubicBezTo>
                    <a:pt x="1" y="252"/>
                    <a:pt x="1" y="483"/>
                    <a:pt x="144" y="626"/>
                  </a:cubicBezTo>
                  <a:cubicBezTo>
                    <a:pt x="215" y="697"/>
                    <a:pt x="309" y="733"/>
                    <a:pt x="403" y="733"/>
                  </a:cubicBezTo>
                  <a:cubicBezTo>
                    <a:pt x="497" y="733"/>
                    <a:pt x="591" y="697"/>
                    <a:pt x="662" y="626"/>
                  </a:cubicBezTo>
                  <a:cubicBezTo>
                    <a:pt x="805" y="483"/>
                    <a:pt x="805" y="252"/>
                    <a:pt x="662" y="109"/>
                  </a:cubicBezTo>
                  <a:cubicBezTo>
                    <a:pt x="590" y="37"/>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0"/>
            <p:cNvSpPr/>
            <p:nvPr/>
          </p:nvSpPr>
          <p:spPr>
            <a:xfrm>
              <a:off x="5155000" y="1705275"/>
              <a:ext cx="20125" cy="18350"/>
            </a:xfrm>
            <a:custGeom>
              <a:avLst/>
              <a:gdLst/>
              <a:ahLst/>
              <a:cxnLst/>
              <a:rect l="l" t="t" r="r" b="b"/>
              <a:pathLst>
                <a:path w="805" h="734" extrusionOk="0">
                  <a:moveTo>
                    <a:pt x="403" y="0"/>
                  </a:moveTo>
                  <a:cubicBezTo>
                    <a:pt x="309" y="0"/>
                    <a:pt x="216" y="36"/>
                    <a:pt x="143" y="107"/>
                  </a:cubicBezTo>
                  <a:cubicBezTo>
                    <a:pt x="0" y="250"/>
                    <a:pt x="0" y="483"/>
                    <a:pt x="143" y="626"/>
                  </a:cubicBezTo>
                  <a:cubicBezTo>
                    <a:pt x="216" y="697"/>
                    <a:pt x="309" y="733"/>
                    <a:pt x="403" y="733"/>
                  </a:cubicBezTo>
                  <a:cubicBezTo>
                    <a:pt x="497" y="733"/>
                    <a:pt x="591" y="697"/>
                    <a:pt x="662" y="626"/>
                  </a:cubicBezTo>
                  <a:cubicBezTo>
                    <a:pt x="805" y="483"/>
                    <a:pt x="805" y="250"/>
                    <a:pt x="662" y="107"/>
                  </a:cubicBezTo>
                  <a:cubicBezTo>
                    <a:pt x="591" y="36"/>
                    <a:pt x="49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0"/>
            <p:cNvSpPr/>
            <p:nvPr/>
          </p:nvSpPr>
          <p:spPr>
            <a:xfrm>
              <a:off x="5191175" y="1596775"/>
              <a:ext cx="20150" cy="18350"/>
            </a:xfrm>
            <a:custGeom>
              <a:avLst/>
              <a:gdLst/>
              <a:ahLst/>
              <a:cxnLst/>
              <a:rect l="l" t="t" r="r" b="b"/>
              <a:pathLst>
                <a:path w="806" h="734" extrusionOk="0">
                  <a:moveTo>
                    <a:pt x="402" y="0"/>
                  </a:moveTo>
                  <a:cubicBezTo>
                    <a:pt x="309" y="0"/>
                    <a:pt x="215" y="36"/>
                    <a:pt x="144" y="107"/>
                  </a:cubicBezTo>
                  <a:cubicBezTo>
                    <a:pt x="1" y="250"/>
                    <a:pt x="1" y="482"/>
                    <a:pt x="144" y="626"/>
                  </a:cubicBezTo>
                  <a:cubicBezTo>
                    <a:pt x="215" y="697"/>
                    <a:pt x="309" y="733"/>
                    <a:pt x="403" y="733"/>
                  </a:cubicBezTo>
                  <a:cubicBezTo>
                    <a:pt x="497" y="733"/>
                    <a:pt x="591" y="697"/>
                    <a:pt x="662" y="626"/>
                  </a:cubicBezTo>
                  <a:cubicBezTo>
                    <a:pt x="805" y="482"/>
                    <a:pt x="805" y="250"/>
                    <a:pt x="662" y="107"/>
                  </a:cubicBezTo>
                  <a:cubicBezTo>
                    <a:pt x="590" y="36"/>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0"/>
            <p:cNvSpPr/>
            <p:nvPr/>
          </p:nvSpPr>
          <p:spPr>
            <a:xfrm>
              <a:off x="5155000" y="1632950"/>
              <a:ext cx="20125" cy="18300"/>
            </a:xfrm>
            <a:custGeom>
              <a:avLst/>
              <a:gdLst/>
              <a:ahLst/>
              <a:cxnLst/>
              <a:rect l="l" t="t" r="r" b="b"/>
              <a:pathLst>
                <a:path w="805" h="732" extrusionOk="0">
                  <a:moveTo>
                    <a:pt x="403" y="0"/>
                  </a:moveTo>
                  <a:cubicBezTo>
                    <a:pt x="309" y="0"/>
                    <a:pt x="216" y="36"/>
                    <a:pt x="143" y="108"/>
                  </a:cubicBezTo>
                  <a:cubicBezTo>
                    <a:pt x="0" y="250"/>
                    <a:pt x="0" y="482"/>
                    <a:pt x="143" y="625"/>
                  </a:cubicBezTo>
                  <a:cubicBezTo>
                    <a:pt x="216" y="696"/>
                    <a:pt x="309" y="732"/>
                    <a:pt x="403" y="732"/>
                  </a:cubicBezTo>
                  <a:cubicBezTo>
                    <a:pt x="497" y="732"/>
                    <a:pt x="591" y="696"/>
                    <a:pt x="662" y="625"/>
                  </a:cubicBezTo>
                  <a:cubicBezTo>
                    <a:pt x="805" y="482"/>
                    <a:pt x="805" y="250"/>
                    <a:pt x="662" y="108"/>
                  </a:cubicBezTo>
                  <a:cubicBezTo>
                    <a:pt x="591" y="36"/>
                    <a:pt x="49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0"/>
            <p:cNvSpPr/>
            <p:nvPr/>
          </p:nvSpPr>
          <p:spPr>
            <a:xfrm>
              <a:off x="5118825" y="1669100"/>
              <a:ext cx="20125" cy="18325"/>
            </a:xfrm>
            <a:custGeom>
              <a:avLst/>
              <a:gdLst/>
              <a:ahLst/>
              <a:cxnLst/>
              <a:rect l="l" t="t" r="r" b="b"/>
              <a:pathLst>
                <a:path w="805" h="733" extrusionOk="0">
                  <a:moveTo>
                    <a:pt x="403" y="0"/>
                  </a:moveTo>
                  <a:cubicBezTo>
                    <a:pt x="310" y="0"/>
                    <a:pt x="216" y="37"/>
                    <a:pt x="145" y="109"/>
                  </a:cubicBezTo>
                  <a:cubicBezTo>
                    <a:pt x="0" y="252"/>
                    <a:pt x="0" y="483"/>
                    <a:pt x="145" y="626"/>
                  </a:cubicBezTo>
                  <a:cubicBezTo>
                    <a:pt x="216" y="697"/>
                    <a:pt x="310" y="733"/>
                    <a:pt x="403" y="733"/>
                  </a:cubicBezTo>
                  <a:cubicBezTo>
                    <a:pt x="497" y="733"/>
                    <a:pt x="590" y="697"/>
                    <a:pt x="662" y="626"/>
                  </a:cubicBezTo>
                  <a:cubicBezTo>
                    <a:pt x="805" y="483"/>
                    <a:pt x="805" y="252"/>
                    <a:pt x="662" y="109"/>
                  </a:cubicBezTo>
                  <a:cubicBezTo>
                    <a:pt x="590" y="37"/>
                    <a:pt x="49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 name="Google Shape;1667;p60"/>
          <p:cNvGrpSpPr/>
          <p:nvPr/>
        </p:nvGrpSpPr>
        <p:grpSpPr>
          <a:xfrm>
            <a:off x="1622633" y="2100960"/>
            <a:ext cx="844591" cy="806656"/>
            <a:chOff x="1662275" y="2188450"/>
            <a:chExt cx="813750" cy="777200"/>
          </a:xfrm>
        </p:grpSpPr>
        <p:sp>
          <p:nvSpPr>
            <p:cNvPr id="1668" name="Google Shape;1668;p60"/>
            <p:cNvSpPr/>
            <p:nvPr/>
          </p:nvSpPr>
          <p:spPr>
            <a:xfrm>
              <a:off x="1662275" y="2264900"/>
              <a:ext cx="752475" cy="700750"/>
            </a:xfrm>
            <a:custGeom>
              <a:avLst/>
              <a:gdLst/>
              <a:ahLst/>
              <a:cxnLst/>
              <a:rect l="l" t="t" r="r" b="b"/>
              <a:pathLst>
                <a:path w="30099" h="28030" extrusionOk="0">
                  <a:moveTo>
                    <a:pt x="24341" y="0"/>
                  </a:moveTo>
                  <a:cubicBezTo>
                    <a:pt x="22640" y="0"/>
                    <a:pt x="19337" y="400"/>
                    <a:pt x="16605" y="3133"/>
                  </a:cubicBezTo>
                  <a:cubicBezTo>
                    <a:pt x="12740" y="6998"/>
                    <a:pt x="2164" y="17575"/>
                    <a:pt x="2164" y="17575"/>
                  </a:cubicBezTo>
                  <a:cubicBezTo>
                    <a:pt x="2164" y="17575"/>
                    <a:pt x="1" y="19889"/>
                    <a:pt x="2676" y="22564"/>
                  </a:cubicBezTo>
                  <a:lnTo>
                    <a:pt x="4740" y="24628"/>
                  </a:lnTo>
                  <a:lnTo>
                    <a:pt x="6802" y="26690"/>
                  </a:lnTo>
                  <a:cubicBezTo>
                    <a:pt x="7825" y="27713"/>
                    <a:pt x="8795" y="28029"/>
                    <a:pt x="9603" y="28029"/>
                  </a:cubicBezTo>
                  <a:cubicBezTo>
                    <a:pt x="10908" y="28029"/>
                    <a:pt x="11791" y="27204"/>
                    <a:pt x="11791" y="27204"/>
                  </a:cubicBezTo>
                  <a:lnTo>
                    <a:pt x="26234" y="12762"/>
                  </a:lnTo>
                  <a:cubicBezTo>
                    <a:pt x="30099" y="8897"/>
                    <a:pt x="29298" y="3890"/>
                    <a:pt x="29298" y="3890"/>
                  </a:cubicBezTo>
                  <a:lnTo>
                    <a:pt x="27386" y="1979"/>
                  </a:lnTo>
                  <a:lnTo>
                    <a:pt x="25476" y="69"/>
                  </a:lnTo>
                  <a:cubicBezTo>
                    <a:pt x="25476" y="69"/>
                    <a:pt x="25046" y="0"/>
                    <a:pt x="24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0"/>
            <p:cNvSpPr/>
            <p:nvPr/>
          </p:nvSpPr>
          <p:spPr>
            <a:xfrm>
              <a:off x="1831225" y="2371150"/>
              <a:ext cx="458950" cy="458950"/>
            </a:xfrm>
            <a:custGeom>
              <a:avLst/>
              <a:gdLst/>
              <a:ahLst/>
              <a:cxnLst/>
              <a:rect l="l" t="t" r="r" b="b"/>
              <a:pathLst>
                <a:path w="18358" h="18358" extrusionOk="0">
                  <a:moveTo>
                    <a:pt x="8729" y="1"/>
                  </a:moveTo>
                  <a:cubicBezTo>
                    <a:pt x="6390" y="2339"/>
                    <a:pt x="2847" y="5884"/>
                    <a:pt x="1" y="8729"/>
                  </a:cubicBezTo>
                  <a:lnTo>
                    <a:pt x="9630" y="18358"/>
                  </a:lnTo>
                  <a:lnTo>
                    <a:pt x="18358" y="9630"/>
                  </a:lnTo>
                  <a:lnTo>
                    <a:pt x="87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0"/>
            <p:cNvSpPr/>
            <p:nvPr/>
          </p:nvSpPr>
          <p:spPr>
            <a:xfrm>
              <a:off x="2011900" y="2550425"/>
              <a:ext cx="99025" cy="99025"/>
            </a:xfrm>
            <a:custGeom>
              <a:avLst/>
              <a:gdLst/>
              <a:ahLst/>
              <a:cxnLst/>
              <a:rect l="l" t="t" r="r" b="b"/>
              <a:pathLst>
                <a:path w="3961" h="3961" extrusionOk="0">
                  <a:moveTo>
                    <a:pt x="1104" y="1"/>
                  </a:moveTo>
                  <a:lnTo>
                    <a:pt x="0" y="1106"/>
                  </a:lnTo>
                  <a:lnTo>
                    <a:pt x="875" y="1980"/>
                  </a:lnTo>
                  <a:lnTo>
                    <a:pt x="0" y="2856"/>
                  </a:lnTo>
                  <a:lnTo>
                    <a:pt x="1104" y="3960"/>
                  </a:lnTo>
                  <a:lnTo>
                    <a:pt x="1980" y="3086"/>
                  </a:lnTo>
                  <a:lnTo>
                    <a:pt x="2854" y="3960"/>
                  </a:lnTo>
                  <a:lnTo>
                    <a:pt x="3960" y="2856"/>
                  </a:lnTo>
                  <a:lnTo>
                    <a:pt x="3084" y="1982"/>
                  </a:lnTo>
                  <a:lnTo>
                    <a:pt x="3960" y="1106"/>
                  </a:lnTo>
                  <a:lnTo>
                    <a:pt x="2854" y="1"/>
                  </a:lnTo>
                  <a:lnTo>
                    <a:pt x="1979" y="876"/>
                  </a:lnTo>
                  <a:lnTo>
                    <a:pt x="1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0"/>
            <p:cNvSpPr/>
            <p:nvPr/>
          </p:nvSpPr>
          <p:spPr>
            <a:xfrm>
              <a:off x="1692325" y="2338200"/>
              <a:ext cx="722425" cy="627450"/>
            </a:xfrm>
            <a:custGeom>
              <a:avLst/>
              <a:gdLst/>
              <a:ahLst/>
              <a:cxnLst/>
              <a:rect l="l" t="t" r="r" b="b"/>
              <a:pathLst>
                <a:path w="28897" h="25098" extrusionOk="0">
                  <a:moveTo>
                    <a:pt x="27138" y="0"/>
                  </a:moveTo>
                  <a:cubicBezTo>
                    <a:pt x="26945" y="1803"/>
                    <a:pt x="26249" y="4343"/>
                    <a:pt x="24071" y="6522"/>
                  </a:cubicBezTo>
                  <a:lnTo>
                    <a:pt x="9628" y="20965"/>
                  </a:lnTo>
                  <a:cubicBezTo>
                    <a:pt x="9628" y="20965"/>
                    <a:pt x="8745" y="21789"/>
                    <a:pt x="7440" y="21789"/>
                  </a:cubicBezTo>
                  <a:cubicBezTo>
                    <a:pt x="6632" y="21789"/>
                    <a:pt x="5662" y="21473"/>
                    <a:pt x="4639" y="20451"/>
                  </a:cubicBezTo>
                  <a:lnTo>
                    <a:pt x="2577" y="18387"/>
                  </a:lnTo>
                  <a:lnTo>
                    <a:pt x="513" y="16323"/>
                  </a:lnTo>
                  <a:cubicBezTo>
                    <a:pt x="415" y="16226"/>
                    <a:pt x="325" y="16129"/>
                    <a:pt x="240" y="16032"/>
                  </a:cubicBezTo>
                  <a:lnTo>
                    <a:pt x="240" y="16032"/>
                  </a:lnTo>
                  <a:cubicBezTo>
                    <a:pt x="1" y="16954"/>
                    <a:pt x="84" y="18244"/>
                    <a:pt x="1473" y="19632"/>
                  </a:cubicBezTo>
                  <a:lnTo>
                    <a:pt x="3536" y="21696"/>
                  </a:lnTo>
                  <a:lnTo>
                    <a:pt x="5600" y="23758"/>
                  </a:lnTo>
                  <a:cubicBezTo>
                    <a:pt x="6622" y="24781"/>
                    <a:pt x="7592" y="25097"/>
                    <a:pt x="8400" y="25097"/>
                  </a:cubicBezTo>
                  <a:cubicBezTo>
                    <a:pt x="9706" y="25097"/>
                    <a:pt x="10589" y="24272"/>
                    <a:pt x="10589" y="24272"/>
                  </a:cubicBezTo>
                  <a:lnTo>
                    <a:pt x="25032" y="9830"/>
                  </a:lnTo>
                  <a:cubicBezTo>
                    <a:pt x="28897" y="5965"/>
                    <a:pt x="28096" y="958"/>
                    <a:pt x="28096" y="958"/>
                  </a:cubicBezTo>
                  <a:lnTo>
                    <a:pt x="27138" y="0"/>
                  </a:lnTo>
                  <a:close/>
                </a:path>
              </a:pathLst>
            </a:custGeom>
            <a:solidFill>
              <a:srgbClr val="B7B7B7">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0"/>
            <p:cNvSpPr/>
            <p:nvPr/>
          </p:nvSpPr>
          <p:spPr>
            <a:xfrm>
              <a:off x="2277700" y="2188450"/>
              <a:ext cx="198325" cy="192075"/>
            </a:xfrm>
            <a:custGeom>
              <a:avLst/>
              <a:gdLst/>
              <a:ahLst/>
              <a:cxnLst/>
              <a:rect l="l" t="t" r="r" b="b"/>
              <a:pathLst>
                <a:path w="7933" h="7683" extrusionOk="0">
                  <a:moveTo>
                    <a:pt x="2588" y="0"/>
                  </a:moveTo>
                  <a:cubicBezTo>
                    <a:pt x="2259" y="0"/>
                    <a:pt x="1930" y="125"/>
                    <a:pt x="1681" y="375"/>
                  </a:cubicBezTo>
                  <a:lnTo>
                    <a:pt x="501" y="1555"/>
                  </a:lnTo>
                  <a:cubicBezTo>
                    <a:pt x="1" y="2054"/>
                    <a:pt x="1" y="2872"/>
                    <a:pt x="501" y="3372"/>
                  </a:cubicBezTo>
                  <a:lnTo>
                    <a:pt x="4435" y="7307"/>
                  </a:lnTo>
                  <a:cubicBezTo>
                    <a:pt x="4685" y="7557"/>
                    <a:pt x="5015" y="7682"/>
                    <a:pt x="5344" y="7682"/>
                  </a:cubicBezTo>
                  <a:cubicBezTo>
                    <a:pt x="5674" y="7682"/>
                    <a:pt x="6003" y="7557"/>
                    <a:pt x="6252" y="7307"/>
                  </a:cubicBezTo>
                  <a:lnTo>
                    <a:pt x="7432" y="6127"/>
                  </a:lnTo>
                  <a:cubicBezTo>
                    <a:pt x="7932" y="5628"/>
                    <a:pt x="7932" y="4810"/>
                    <a:pt x="7432" y="4310"/>
                  </a:cubicBezTo>
                  <a:lnTo>
                    <a:pt x="3497" y="375"/>
                  </a:lnTo>
                  <a:cubicBezTo>
                    <a:pt x="3247" y="125"/>
                    <a:pt x="2918" y="0"/>
                    <a:pt x="2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0"/>
            <p:cNvSpPr/>
            <p:nvPr/>
          </p:nvSpPr>
          <p:spPr>
            <a:xfrm>
              <a:off x="2294725" y="2205150"/>
              <a:ext cx="72275" cy="69000"/>
            </a:xfrm>
            <a:custGeom>
              <a:avLst/>
              <a:gdLst/>
              <a:ahLst/>
              <a:cxnLst/>
              <a:rect l="l" t="t" r="r" b="b"/>
              <a:pathLst>
                <a:path w="2891" h="2760" extrusionOk="0">
                  <a:moveTo>
                    <a:pt x="2657" y="0"/>
                  </a:moveTo>
                  <a:cubicBezTo>
                    <a:pt x="2621" y="0"/>
                    <a:pt x="2583" y="14"/>
                    <a:pt x="2549" y="47"/>
                  </a:cubicBezTo>
                  <a:lnTo>
                    <a:pt x="113" y="2485"/>
                  </a:lnTo>
                  <a:cubicBezTo>
                    <a:pt x="0" y="2598"/>
                    <a:pt x="110" y="2759"/>
                    <a:pt x="233" y="2759"/>
                  </a:cubicBezTo>
                  <a:cubicBezTo>
                    <a:pt x="269" y="2759"/>
                    <a:pt x="307" y="2745"/>
                    <a:pt x="340" y="2712"/>
                  </a:cubicBezTo>
                  <a:lnTo>
                    <a:pt x="2778" y="274"/>
                  </a:lnTo>
                  <a:cubicBezTo>
                    <a:pt x="2890" y="161"/>
                    <a:pt x="2781" y="0"/>
                    <a:pt x="26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0"/>
            <p:cNvSpPr/>
            <p:nvPr/>
          </p:nvSpPr>
          <p:spPr>
            <a:xfrm>
              <a:off x="2312875" y="2223325"/>
              <a:ext cx="72300" cy="68975"/>
            </a:xfrm>
            <a:custGeom>
              <a:avLst/>
              <a:gdLst/>
              <a:ahLst/>
              <a:cxnLst/>
              <a:rect l="l" t="t" r="r" b="b"/>
              <a:pathLst>
                <a:path w="2892" h="2759" extrusionOk="0">
                  <a:moveTo>
                    <a:pt x="2658" y="0"/>
                  </a:moveTo>
                  <a:cubicBezTo>
                    <a:pt x="2621" y="0"/>
                    <a:pt x="2584" y="14"/>
                    <a:pt x="2550" y="47"/>
                  </a:cubicBezTo>
                  <a:lnTo>
                    <a:pt x="114" y="2485"/>
                  </a:lnTo>
                  <a:cubicBezTo>
                    <a:pt x="1" y="2598"/>
                    <a:pt x="111" y="2759"/>
                    <a:pt x="234" y="2759"/>
                  </a:cubicBezTo>
                  <a:cubicBezTo>
                    <a:pt x="270" y="2759"/>
                    <a:pt x="307" y="2745"/>
                    <a:pt x="340" y="2712"/>
                  </a:cubicBezTo>
                  <a:lnTo>
                    <a:pt x="2778" y="274"/>
                  </a:lnTo>
                  <a:cubicBezTo>
                    <a:pt x="2891" y="161"/>
                    <a:pt x="2781" y="0"/>
                    <a:pt x="26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0"/>
            <p:cNvSpPr/>
            <p:nvPr/>
          </p:nvSpPr>
          <p:spPr>
            <a:xfrm>
              <a:off x="2331050" y="2241475"/>
              <a:ext cx="72275" cy="69000"/>
            </a:xfrm>
            <a:custGeom>
              <a:avLst/>
              <a:gdLst/>
              <a:ahLst/>
              <a:cxnLst/>
              <a:rect l="l" t="t" r="r" b="b"/>
              <a:pathLst>
                <a:path w="2891" h="2760" extrusionOk="0">
                  <a:moveTo>
                    <a:pt x="2657" y="1"/>
                  </a:moveTo>
                  <a:cubicBezTo>
                    <a:pt x="2621" y="1"/>
                    <a:pt x="2583" y="15"/>
                    <a:pt x="2550" y="48"/>
                  </a:cubicBezTo>
                  <a:lnTo>
                    <a:pt x="113" y="2486"/>
                  </a:lnTo>
                  <a:cubicBezTo>
                    <a:pt x="1" y="2599"/>
                    <a:pt x="110" y="2760"/>
                    <a:pt x="233" y="2760"/>
                  </a:cubicBezTo>
                  <a:cubicBezTo>
                    <a:pt x="270" y="2760"/>
                    <a:pt x="307" y="2746"/>
                    <a:pt x="340" y="2712"/>
                  </a:cubicBezTo>
                  <a:lnTo>
                    <a:pt x="2778" y="275"/>
                  </a:lnTo>
                  <a:cubicBezTo>
                    <a:pt x="2891" y="162"/>
                    <a:pt x="2781" y="1"/>
                    <a:pt x="2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0"/>
            <p:cNvSpPr/>
            <p:nvPr/>
          </p:nvSpPr>
          <p:spPr>
            <a:xfrm>
              <a:off x="2349225" y="2259650"/>
              <a:ext cx="72275" cy="69000"/>
            </a:xfrm>
            <a:custGeom>
              <a:avLst/>
              <a:gdLst/>
              <a:ahLst/>
              <a:cxnLst/>
              <a:rect l="l" t="t" r="r" b="b"/>
              <a:pathLst>
                <a:path w="2891" h="2760" extrusionOk="0">
                  <a:moveTo>
                    <a:pt x="2657" y="0"/>
                  </a:moveTo>
                  <a:cubicBezTo>
                    <a:pt x="2621" y="0"/>
                    <a:pt x="2583" y="14"/>
                    <a:pt x="2550" y="48"/>
                  </a:cubicBezTo>
                  <a:lnTo>
                    <a:pt x="113" y="2485"/>
                  </a:lnTo>
                  <a:cubicBezTo>
                    <a:pt x="0" y="2598"/>
                    <a:pt x="110" y="2759"/>
                    <a:pt x="233" y="2759"/>
                  </a:cubicBezTo>
                  <a:cubicBezTo>
                    <a:pt x="269" y="2759"/>
                    <a:pt x="307" y="2745"/>
                    <a:pt x="340" y="2712"/>
                  </a:cubicBezTo>
                  <a:lnTo>
                    <a:pt x="2778" y="274"/>
                  </a:lnTo>
                  <a:cubicBezTo>
                    <a:pt x="2891" y="161"/>
                    <a:pt x="2781" y="0"/>
                    <a:pt x="26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0"/>
            <p:cNvSpPr/>
            <p:nvPr/>
          </p:nvSpPr>
          <p:spPr>
            <a:xfrm>
              <a:off x="2367375" y="2277825"/>
              <a:ext cx="72300" cy="68975"/>
            </a:xfrm>
            <a:custGeom>
              <a:avLst/>
              <a:gdLst/>
              <a:ahLst/>
              <a:cxnLst/>
              <a:rect l="l" t="t" r="r" b="b"/>
              <a:pathLst>
                <a:path w="2892" h="2759" extrusionOk="0">
                  <a:moveTo>
                    <a:pt x="2658" y="0"/>
                  </a:moveTo>
                  <a:cubicBezTo>
                    <a:pt x="2621" y="0"/>
                    <a:pt x="2584" y="14"/>
                    <a:pt x="2550" y="47"/>
                  </a:cubicBezTo>
                  <a:lnTo>
                    <a:pt x="114" y="2484"/>
                  </a:lnTo>
                  <a:cubicBezTo>
                    <a:pt x="1" y="2597"/>
                    <a:pt x="111" y="2759"/>
                    <a:pt x="234" y="2759"/>
                  </a:cubicBezTo>
                  <a:cubicBezTo>
                    <a:pt x="270" y="2759"/>
                    <a:pt x="308" y="2745"/>
                    <a:pt x="341" y="2712"/>
                  </a:cubicBezTo>
                  <a:lnTo>
                    <a:pt x="2779" y="274"/>
                  </a:lnTo>
                  <a:cubicBezTo>
                    <a:pt x="2891" y="161"/>
                    <a:pt x="2782" y="0"/>
                    <a:pt x="26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0"/>
            <p:cNvSpPr/>
            <p:nvPr/>
          </p:nvSpPr>
          <p:spPr>
            <a:xfrm>
              <a:off x="2385550" y="2295975"/>
              <a:ext cx="72275" cy="69000"/>
            </a:xfrm>
            <a:custGeom>
              <a:avLst/>
              <a:gdLst/>
              <a:ahLst/>
              <a:cxnLst/>
              <a:rect l="l" t="t" r="r" b="b"/>
              <a:pathLst>
                <a:path w="2891" h="2760" extrusionOk="0">
                  <a:moveTo>
                    <a:pt x="2657" y="1"/>
                  </a:moveTo>
                  <a:cubicBezTo>
                    <a:pt x="2621" y="1"/>
                    <a:pt x="2583" y="15"/>
                    <a:pt x="2550" y="48"/>
                  </a:cubicBezTo>
                  <a:lnTo>
                    <a:pt x="114" y="2486"/>
                  </a:lnTo>
                  <a:cubicBezTo>
                    <a:pt x="1" y="2599"/>
                    <a:pt x="111" y="2760"/>
                    <a:pt x="234" y="2760"/>
                  </a:cubicBezTo>
                  <a:cubicBezTo>
                    <a:pt x="270" y="2760"/>
                    <a:pt x="307" y="2746"/>
                    <a:pt x="340" y="2713"/>
                  </a:cubicBezTo>
                  <a:lnTo>
                    <a:pt x="2777" y="275"/>
                  </a:lnTo>
                  <a:cubicBezTo>
                    <a:pt x="2891" y="162"/>
                    <a:pt x="2781" y="1"/>
                    <a:pt x="2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0"/>
            <p:cNvSpPr/>
            <p:nvPr/>
          </p:nvSpPr>
          <p:spPr>
            <a:xfrm>
              <a:off x="2278200" y="2234300"/>
              <a:ext cx="197825" cy="146225"/>
            </a:xfrm>
            <a:custGeom>
              <a:avLst/>
              <a:gdLst/>
              <a:ahLst/>
              <a:cxnLst/>
              <a:rect l="l" t="t" r="r" b="b"/>
              <a:pathLst>
                <a:path w="7913" h="5849" extrusionOk="0">
                  <a:moveTo>
                    <a:pt x="274" y="1"/>
                  </a:moveTo>
                  <a:lnTo>
                    <a:pt x="274" y="1"/>
                  </a:lnTo>
                  <a:cubicBezTo>
                    <a:pt x="1" y="490"/>
                    <a:pt x="64" y="1122"/>
                    <a:pt x="481" y="1537"/>
                  </a:cubicBezTo>
                  <a:lnTo>
                    <a:pt x="4415" y="5473"/>
                  </a:lnTo>
                  <a:cubicBezTo>
                    <a:pt x="4665" y="5723"/>
                    <a:pt x="4995" y="5848"/>
                    <a:pt x="5324" y="5848"/>
                  </a:cubicBezTo>
                  <a:cubicBezTo>
                    <a:pt x="5654" y="5848"/>
                    <a:pt x="5983" y="5723"/>
                    <a:pt x="6232" y="5473"/>
                  </a:cubicBezTo>
                  <a:lnTo>
                    <a:pt x="7412" y="4293"/>
                  </a:lnTo>
                  <a:cubicBezTo>
                    <a:pt x="7912" y="3794"/>
                    <a:pt x="7912" y="2976"/>
                    <a:pt x="7412" y="2476"/>
                  </a:cubicBezTo>
                  <a:lnTo>
                    <a:pt x="7406" y="2470"/>
                  </a:lnTo>
                  <a:cubicBezTo>
                    <a:pt x="7349" y="2569"/>
                    <a:pt x="7283" y="2666"/>
                    <a:pt x="7200" y="2751"/>
                  </a:cubicBezTo>
                  <a:lnTo>
                    <a:pt x="6019" y="3931"/>
                  </a:lnTo>
                  <a:cubicBezTo>
                    <a:pt x="5769" y="4180"/>
                    <a:pt x="5440" y="4305"/>
                    <a:pt x="5111" y="4305"/>
                  </a:cubicBezTo>
                  <a:cubicBezTo>
                    <a:pt x="4782" y="4305"/>
                    <a:pt x="4453" y="4180"/>
                    <a:pt x="4203" y="3931"/>
                  </a:cubicBezTo>
                  <a:lnTo>
                    <a:pt x="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 name="Google Shape;1680;p60"/>
          <p:cNvGrpSpPr/>
          <p:nvPr/>
        </p:nvGrpSpPr>
        <p:grpSpPr>
          <a:xfrm>
            <a:off x="1305794" y="3176111"/>
            <a:ext cx="1213617" cy="1173214"/>
            <a:chOff x="1420275" y="3170575"/>
            <a:chExt cx="1331450" cy="1287125"/>
          </a:xfrm>
        </p:grpSpPr>
        <p:sp>
          <p:nvSpPr>
            <p:cNvPr id="1681" name="Google Shape;1681;p60"/>
            <p:cNvSpPr/>
            <p:nvPr/>
          </p:nvSpPr>
          <p:spPr>
            <a:xfrm>
              <a:off x="1420275" y="3170575"/>
              <a:ext cx="1331450" cy="1287100"/>
            </a:xfrm>
            <a:custGeom>
              <a:avLst/>
              <a:gdLst/>
              <a:ahLst/>
              <a:cxnLst/>
              <a:rect l="l" t="t" r="r" b="b"/>
              <a:pathLst>
                <a:path w="53258" h="51484" extrusionOk="0">
                  <a:moveTo>
                    <a:pt x="33264" y="0"/>
                  </a:moveTo>
                  <a:cubicBezTo>
                    <a:pt x="32805" y="0"/>
                    <a:pt x="32344" y="160"/>
                    <a:pt x="31973" y="485"/>
                  </a:cubicBezTo>
                  <a:lnTo>
                    <a:pt x="892" y="27765"/>
                  </a:lnTo>
                  <a:cubicBezTo>
                    <a:pt x="81" y="28476"/>
                    <a:pt x="0" y="29720"/>
                    <a:pt x="712" y="30530"/>
                  </a:cubicBezTo>
                  <a:lnTo>
                    <a:pt x="18519" y="50820"/>
                  </a:lnTo>
                  <a:cubicBezTo>
                    <a:pt x="18905" y="51259"/>
                    <a:pt x="19448" y="51483"/>
                    <a:pt x="19994" y="51483"/>
                  </a:cubicBezTo>
                  <a:cubicBezTo>
                    <a:pt x="20453" y="51483"/>
                    <a:pt x="20914" y="51324"/>
                    <a:pt x="21285" y="51000"/>
                  </a:cubicBezTo>
                  <a:lnTo>
                    <a:pt x="52366" y="23718"/>
                  </a:lnTo>
                  <a:cubicBezTo>
                    <a:pt x="53175" y="23009"/>
                    <a:pt x="53257" y="21763"/>
                    <a:pt x="52546" y="20954"/>
                  </a:cubicBezTo>
                  <a:lnTo>
                    <a:pt x="34739" y="665"/>
                  </a:lnTo>
                  <a:cubicBezTo>
                    <a:pt x="34352" y="225"/>
                    <a:pt x="33810" y="0"/>
                    <a:pt x="33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0"/>
            <p:cNvSpPr/>
            <p:nvPr/>
          </p:nvSpPr>
          <p:spPr>
            <a:xfrm>
              <a:off x="1457900" y="3208675"/>
              <a:ext cx="1256200" cy="1210900"/>
            </a:xfrm>
            <a:custGeom>
              <a:avLst/>
              <a:gdLst/>
              <a:ahLst/>
              <a:cxnLst/>
              <a:rect l="l" t="t" r="r" b="b"/>
              <a:pathLst>
                <a:path w="50248" h="48436" extrusionOk="0">
                  <a:moveTo>
                    <a:pt x="31734" y="0"/>
                  </a:moveTo>
                  <a:cubicBezTo>
                    <a:pt x="31255" y="0"/>
                    <a:pt x="30775" y="166"/>
                    <a:pt x="30389" y="505"/>
                  </a:cubicBezTo>
                  <a:lnTo>
                    <a:pt x="929" y="26362"/>
                  </a:lnTo>
                  <a:cubicBezTo>
                    <a:pt x="84" y="27103"/>
                    <a:pt x="0" y="28399"/>
                    <a:pt x="741" y="29244"/>
                  </a:cubicBezTo>
                  <a:lnTo>
                    <a:pt x="16977" y="47743"/>
                  </a:lnTo>
                  <a:cubicBezTo>
                    <a:pt x="17380" y="48201"/>
                    <a:pt x="17946" y="48436"/>
                    <a:pt x="18514" y="48436"/>
                  </a:cubicBezTo>
                  <a:cubicBezTo>
                    <a:pt x="18993" y="48436"/>
                    <a:pt x="19474" y="48269"/>
                    <a:pt x="19859" y="47931"/>
                  </a:cubicBezTo>
                  <a:lnTo>
                    <a:pt x="49319" y="22073"/>
                  </a:lnTo>
                  <a:cubicBezTo>
                    <a:pt x="50164" y="21332"/>
                    <a:pt x="50248" y="20036"/>
                    <a:pt x="49507" y="19193"/>
                  </a:cubicBezTo>
                  <a:lnTo>
                    <a:pt x="33271" y="693"/>
                  </a:lnTo>
                  <a:cubicBezTo>
                    <a:pt x="32869" y="235"/>
                    <a:pt x="32302" y="0"/>
                    <a:pt x="317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0"/>
            <p:cNvSpPr/>
            <p:nvPr/>
          </p:nvSpPr>
          <p:spPr>
            <a:xfrm>
              <a:off x="1766275" y="3444800"/>
              <a:ext cx="695925" cy="677250"/>
            </a:xfrm>
            <a:custGeom>
              <a:avLst/>
              <a:gdLst/>
              <a:ahLst/>
              <a:cxnLst/>
              <a:rect l="l" t="t" r="r" b="b"/>
              <a:pathLst>
                <a:path w="27837" h="27090" extrusionOk="0">
                  <a:moveTo>
                    <a:pt x="15635" y="1"/>
                  </a:moveTo>
                  <a:cubicBezTo>
                    <a:pt x="15370" y="1"/>
                    <a:pt x="15103" y="93"/>
                    <a:pt x="14889" y="280"/>
                  </a:cubicBezTo>
                  <a:cubicBezTo>
                    <a:pt x="14422" y="690"/>
                    <a:pt x="14375" y="1409"/>
                    <a:pt x="14785" y="1877"/>
                  </a:cubicBezTo>
                  <a:lnTo>
                    <a:pt x="19335" y="7060"/>
                  </a:lnTo>
                  <a:lnTo>
                    <a:pt x="17280" y="8864"/>
                  </a:lnTo>
                  <a:cubicBezTo>
                    <a:pt x="15894" y="7457"/>
                    <a:pt x="14346" y="6214"/>
                    <a:pt x="12689" y="5168"/>
                  </a:cubicBezTo>
                  <a:cubicBezTo>
                    <a:pt x="12366" y="4964"/>
                    <a:pt x="12037" y="4760"/>
                    <a:pt x="11696" y="4585"/>
                  </a:cubicBezTo>
                  <a:cubicBezTo>
                    <a:pt x="11575" y="4523"/>
                    <a:pt x="11444" y="4489"/>
                    <a:pt x="11315" y="4489"/>
                  </a:cubicBezTo>
                  <a:cubicBezTo>
                    <a:pt x="11110" y="4489"/>
                    <a:pt x="10913" y="4576"/>
                    <a:pt x="10783" y="4774"/>
                  </a:cubicBezTo>
                  <a:cubicBezTo>
                    <a:pt x="10605" y="5047"/>
                    <a:pt x="10653" y="5523"/>
                    <a:pt x="10973" y="5686"/>
                  </a:cubicBezTo>
                  <a:cubicBezTo>
                    <a:pt x="11906" y="6165"/>
                    <a:pt x="12782" y="6783"/>
                    <a:pt x="13617" y="7414"/>
                  </a:cubicBezTo>
                  <a:cubicBezTo>
                    <a:pt x="14558" y="8125"/>
                    <a:pt x="15448" y="8905"/>
                    <a:pt x="16280" y="9742"/>
                  </a:cubicBezTo>
                  <a:lnTo>
                    <a:pt x="14641" y="11181"/>
                  </a:lnTo>
                  <a:cubicBezTo>
                    <a:pt x="13254" y="9774"/>
                    <a:pt x="11706" y="8530"/>
                    <a:pt x="10049" y="7485"/>
                  </a:cubicBezTo>
                  <a:cubicBezTo>
                    <a:pt x="9726" y="7280"/>
                    <a:pt x="9397" y="7077"/>
                    <a:pt x="9057" y="6901"/>
                  </a:cubicBezTo>
                  <a:cubicBezTo>
                    <a:pt x="8936" y="6839"/>
                    <a:pt x="8804" y="6806"/>
                    <a:pt x="8676" y="6806"/>
                  </a:cubicBezTo>
                  <a:cubicBezTo>
                    <a:pt x="8470" y="6806"/>
                    <a:pt x="8273" y="6893"/>
                    <a:pt x="8144" y="7091"/>
                  </a:cubicBezTo>
                  <a:cubicBezTo>
                    <a:pt x="7965" y="7364"/>
                    <a:pt x="8013" y="7839"/>
                    <a:pt x="8333" y="8002"/>
                  </a:cubicBezTo>
                  <a:cubicBezTo>
                    <a:pt x="9266" y="8482"/>
                    <a:pt x="10142" y="9100"/>
                    <a:pt x="10978" y="9731"/>
                  </a:cubicBezTo>
                  <a:cubicBezTo>
                    <a:pt x="11919" y="10442"/>
                    <a:pt x="12808" y="11221"/>
                    <a:pt x="13641" y="12058"/>
                  </a:cubicBezTo>
                  <a:lnTo>
                    <a:pt x="12002" y="13496"/>
                  </a:lnTo>
                  <a:cubicBezTo>
                    <a:pt x="10603" y="12069"/>
                    <a:pt x="9040" y="10807"/>
                    <a:pt x="7364" y="9751"/>
                  </a:cubicBezTo>
                  <a:cubicBezTo>
                    <a:pt x="7041" y="9546"/>
                    <a:pt x="6712" y="9342"/>
                    <a:pt x="6372" y="9167"/>
                  </a:cubicBezTo>
                  <a:cubicBezTo>
                    <a:pt x="6251" y="9105"/>
                    <a:pt x="6119" y="9071"/>
                    <a:pt x="5991" y="9071"/>
                  </a:cubicBezTo>
                  <a:cubicBezTo>
                    <a:pt x="5785" y="9071"/>
                    <a:pt x="5588" y="9158"/>
                    <a:pt x="5459" y="9356"/>
                  </a:cubicBezTo>
                  <a:cubicBezTo>
                    <a:pt x="5280" y="9630"/>
                    <a:pt x="5328" y="10105"/>
                    <a:pt x="5648" y="10268"/>
                  </a:cubicBezTo>
                  <a:cubicBezTo>
                    <a:pt x="6582" y="10748"/>
                    <a:pt x="7457" y="11366"/>
                    <a:pt x="8293" y="11996"/>
                  </a:cubicBezTo>
                  <a:cubicBezTo>
                    <a:pt x="9252" y="12720"/>
                    <a:pt x="10159" y="13516"/>
                    <a:pt x="11004" y="14370"/>
                  </a:cubicBezTo>
                  <a:lnTo>
                    <a:pt x="9363" y="15811"/>
                  </a:lnTo>
                  <a:cubicBezTo>
                    <a:pt x="7964" y="14386"/>
                    <a:pt x="6400" y="13124"/>
                    <a:pt x="4724" y="12066"/>
                  </a:cubicBezTo>
                  <a:cubicBezTo>
                    <a:pt x="4401" y="11863"/>
                    <a:pt x="4072" y="11659"/>
                    <a:pt x="3732" y="11484"/>
                  </a:cubicBezTo>
                  <a:cubicBezTo>
                    <a:pt x="3611" y="11422"/>
                    <a:pt x="3479" y="11388"/>
                    <a:pt x="3351" y="11388"/>
                  </a:cubicBezTo>
                  <a:cubicBezTo>
                    <a:pt x="3145" y="11388"/>
                    <a:pt x="2948" y="11475"/>
                    <a:pt x="2819" y="11673"/>
                  </a:cubicBezTo>
                  <a:cubicBezTo>
                    <a:pt x="2640" y="11946"/>
                    <a:pt x="2689" y="12422"/>
                    <a:pt x="3008" y="12585"/>
                  </a:cubicBezTo>
                  <a:cubicBezTo>
                    <a:pt x="3942" y="13065"/>
                    <a:pt x="4817" y="13683"/>
                    <a:pt x="5653" y="14313"/>
                  </a:cubicBezTo>
                  <a:cubicBezTo>
                    <a:pt x="6613" y="15037"/>
                    <a:pt x="7519" y="15832"/>
                    <a:pt x="8364" y="16687"/>
                  </a:cubicBezTo>
                  <a:lnTo>
                    <a:pt x="6723" y="18128"/>
                  </a:lnTo>
                  <a:cubicBezTo>
                    <a:pt x="5324" y="16703"/>
                    <a:pt x="3760" y="15440"/>
                    <a:pt x="2085" y="14383"/>
                  </a:cubicBezTo>
                  <a:cubicBezTo>
                    <a:pt x="1762" y="14179"/>
                    <a:pt x="1432" y="13976"/>
                    <a:pt x="1092" y="13801"/>
                  </a:cubicBezTo>
                  <a:cubicBezTo>
                    <a:pt x="971" y="13739"/>
                    <a:pt x="840" y="13705"/>
                    <a:pt x="711" y="13705"/>
                  </a:cubicBezTo>
                  <a:cubicBezTo>
                    <a:pt x="505" y="13705"/>
                    <a:pt x="308" y="13792"/>
                    <a:pt x="179" y="13990"/>
                  </a:cubicBezTo>
                  <a:cubicBezTo>
                    <a:pt x="1" y="14263"/>
                    <a:pt x="49" y="14738"/>
                    <a:pt x="369" y="14901"/>
                  </a:cubicBezTo>
                  <a:cubicBezTo>
                    <a:pt x="1302" y="15381"/>
                    <a:pt x="2178" y="15999"/>
                    <a:pt x="3013" y="16630"/>
                  </a:cubicBezTo>
                  <a:cubicBezTo>
                    <a:pt x="3973" y="17353"/>
                    <a:pt x="4880" y="18148"/>
                    <a:pt x="5724" y="19004"/>
                  </a:cubicBezTo>
                  <a:lnTo>
                    <a:pt x="5165" y="19496"/>
                  </a:lnTo>
                  <a:cubicBezTo>
                    <a:pt x="4661" y="19939"/>
                    <a:pt x="4609" y="20714"/>
                    <a:pt x="5052" y="21217"/>
                  </a:cubicBezTo>
                  <a:cubicBezTo>
                    <a:pt x="5292" y="21491"/>
                    <a:pt x="5631" y="21631"/>
                    <a:pt x="5971" y="21631"/>
                  </a:cubicBezTo>
                  <a:cubicBezTo>
                    <a:pt x="6257" y="21631"/>
                    <a:pt x="6544" y="21532"/>
                    <a:pt x="6774" y="21330"/>
                  </a:cubicBezTo>
                  <a:lnTo>
                    <a:pt x="7349" y="20825"/>
                  </a:lnTo>
                  <a:cubicBezTo>
                    <a:pt x="7642" y="21187"/>
                    <a:pt x="7928" y="21557"/>
                    <a:pt x="8200" y="21936"/>
                  </a:cubicBezTo>
                  <a:cubicBezTo>
                    <a:pt x="9249" y="23408"/>
                    <a:pt x="10094" y="25020"/>
                    <a:pt x="10732" y="26711"/>
                  </a:cubicBezTo>
                  <a:cubicBezTo>
                    <a:pt x="10833" y="26978"/>
                    <a:pt x="11034" y="27089"/>
                    <a:pt x="11246" y="27089"/>
                  </a:cubicBezTo>
                  <a:cubicBezTo>
                    <a:pt x="11661" y="27089"/>
                    <a:pt x="12115" y="26658"/>
                    <a:pt x="11919" y="26136"/>
                  </a:cubicBezTo>
                  <a:cubicBezTo>
                    <a:pt x="11075" y="23902"/>
                    <a:pt x="9846" y="21821"/>
                    <a:pt x="8342" y="19953"/>
                  </a:cubicBezTo>
                  <a:lnTo>
                    <a:pt x="9988" y="18507"/>
                  </a:lnTo>
                  <a:cubicBezTo>
                    <a:pt x="10282" y="18870"/>
                    <a:pt x="10568" y="19240"/>
                    <a:pt x="10839" y="19619"/>
                  </a:cubicBezTo>
                  <a:cubicBezTo>
                    <a:pt x="11889" y="21091"/>
                    <a:pt x="12734" y="22703"/>
                    <a:pt x="13372" y="24394"/>
                  </a:cubicBezTo>
                  <a:cubicBezTo>
                    <a:pt x="13473" y="24661"/>
                    <a:pt x="13674" y="24773"/>
                    <a:pt x="13885" y="24773"/>
                  </a:cubicBezTo>
                  <a:cubicBezTo>
                    <a:pt x="14301" y="24773"/>
                    <a:pt x="14755" y="24341"/>
                    <a:pt x="14558" y="23819"/>
                  </a:cubicBezTo>
                  <a:cubicBezTo>
                    <a:pt x="13715" y="21585"/>
                    <a:pt x="12485" y="19504"/>
                    <a:pt x="10982" y="17636"/>
                  </a:cubicBezTo>
                  <a:lnTo>
                    <a:pt x="12628" y="16190"/>
                  </a:lnTo>
                  <a:cubicBezTo>
                    <a:pt x="12922" y="16554"/>
                    <a:pt x="13207" y="16923"/>
                    <a:pt x="13479" y="17302"/>
                  </a:cubicBezTo>
                  <a:cubicBezTo>
                    <a:pt x="14529" y="18774"/>
                    <a:pt x="15374" y="20386"/>
                    <a:pt x="16012" y="22077"/>
                  </a:cubicBezTo>
                  <a:cubicBezTo>
                    <a:pt x="16113" y="22344"/>
                    <a:pt x="16314" y="22456"/>
                    <a:pt x="16525" y="22456"/>
                  </a:cubicBezTo>
                  <a:cubicBezTo>
                    <a:pt x="16941" y="22456"/>
                    <a:pt x="17395" y="22025"/>
                    <a:pt x="17198" y="21502"/>
                  </a:cubicBezTo>
                  <a:cubicBezTo>
                    <a:pt x="16355" y="19268"/>
                    <a:pt x="15125" y="17187"/>
                    <a:pt x="13622" y="15319"/>
                  </a:cubicBezTo>
                  <a:lnTo>
                    <a:pt x="15271" y="13872"/>
                  </a:lnTo>
                  <a:cubicBezTo>
                    <a:pt x="15579" y="14252"/>
                    <a:pt x="15880" y="14638"/>
                    <a:pt x="16162" y="15037"/>
                  </a:cubicBezTo>
                  <a:cubicBezTo>
                    <a:pt x="17214" y="16509"/>
                    <a:pt x="18058" y="18120"/>
                    <a:pt x="18697" y="19811"/>
                  </a:cubicBezTo>
                  <a:cubicBezTo>
                    <a:pt x="18797" y="20079"/>
                    <a:pt x="18998" y="20190"/>
                    <a:pt x="19209" y="20190"/>
                  </a:cubicBezTo>
                  <a:cubicBezTo>
                    <a:pt x="19625" y="20190"/>
                    <a:pt x="20080" y="19758"/>
                    <a:pt x="19883" y="19235"/>
                  </a:cubicBezTo>
                  <a:cubicBezTo>
                    <a:pt x="19030" y="16981"/>
                    <a:pt x="17787" y="14881"/>
                    <a:pt x="16263" y="13001"/>
                  </a:cubicBezTo>
                  <a:lnTo>
                    <a:pt x="17911" y="11555"/>
                  </a:lnTo>
                  <a:cubicBezTo>
                    <a:pt x="18218" y="11934"/>
                    <a:pt x="18520" y="12321"/>
                    <a:pt x="18804" y="12720"/>
                  </a:cubicBezTo>
                  <a:cubicBezTo>
                    <a:pt x="19853" y="14190"/>
                    <a:pt x="20698" y="15804"/>
                    <a:pt x="21336" y="17493"/>
                  </a:cubicBezTo>
                  <a:cubicBezTo>
                    <a:pt x="21437" y="17761"/>
                    <a:pt x="21639" y="17873"/>
                    <a:pt x="21850" y="17873"/>
                  </a:cubicBezTo>
                  <a:cubicBezTo>
                    <a:pt x="22265" y="17873"/>
                    <a:pt x="22719" y="17441"/>
                    <a:pt x="22523" y="16919"/>
                  </a:cubicBezTo>
                  <a:cubicBezTo>
                    <a:pt x="21670" y="14664"/>
                    <a:pt x="20426" y="12565"/>
                    <a:pt x="18903" y="10683"/>
                  </a:cubicBezTo>
                  <a:lnTo>
                    <a:pt x="20945" y="8892"/>
                  </a:lnTo>
                  <a:lnTo>
                    <a:pt x="25726" y="14341"/>
                  </a:lnTo>
                  <a:cubicBezTo>
                    <a:pt x="25949" y="14595"/>
                    <a:pt x="26262" y="14726"/>
                    <a:pt x="26577" y="14726"/>
                  </a:cubicBezTo>
                  <a:cubicBezTo>
                    <a:pt x="26842" y="14726"/>
                    <a:pt x="27109" y="14633"/>
                    <a:pt x="27323" y="14445"/>
                  </a:cubicBezTo>
                  <a:cubicBezTo>
                    <a:pt x="27790" y="14035"/>
                    <a:pt x="27837" y="13316"/>
                    <a:pt x="27427" y="12849"/>
                  </a:cubicBezTo>
                  <a:lnTo>
                    <a:pt x="22645" y="7401"/>
                  </a:lnTo>
                  <a:lnTo>
                    <a:pt x="24956" y="5373"/>
                  </a:lnTo>
                  <a:cubicBezTo>
                    <a:pt x="25459" y="4931"/>
                    <a:pt x="25510" y="4156"/>
                    <a:pt x="25068" y="3653"/>
                  </a:cubicBezTo>
                  <a:cubicBezTo>
                    <a:pt x="24827" y="3379"/>
                    <a:pt x="24489" y="3238"/>
                    <a:pt x="24149" y="3238"/>
                  </a:cubicBezTo>
                  <a:cubicBezTo>
                    <a:pt x="23863" y="3238"/>
                    <a:pt x="23576" y="3337"/>
                    <a:pt x="23346" y="3540"/>
                  </a:cubicBezTo>
                  <a:lnTo>
                    <a:pt x="21035" y="5568"/>
                  </a:lnTo>
                  <a:lnTo>
                    <a:pt x="16485" y="384"/>
                  </a:lnTo>
                  <a:cubicBezTo>
                    <a:pt x="16263" y="131"/>
                    <a:pt x="15950" y="1"/>
                    <a:pt x="15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0"/>
            <p:cNvSpPr/>
            <p:nvPr/>
          </p:nvSpPr>
          <p:spPr>
            <a:xfrm>
              <a:off x="1834050" y="3973275"/>
              <a:ext cx="60800" cy="56425"/>
            </a:xfrm>
            <a:custGeom>
              <a:avLst/>
              <a:gdLst/>
              <a:ahLst/>
              <a:cxnLst/>
              <a:rect l="l" t="t" r="r" b="b"/>
              <a:pathLst>
                <a:path w="2432" h="2257" extrusionOk="0">
                  <a:moveTo>
                    <a:pt x="867" y="0"/>
                  </a:moveTo>
                  <a:cubicBezTo>
                    <a:pt x="681" y="0"/>
                    <a:pt x="511" y="56"/>
                    <a:pt x="378" y="173"/>
                  </a:cubicBezTo>
                  <a:cubicBezTo>
                    <a:pt x="1" y="503"/>
                    <a:pt x="71" y="1199"/>
                    <a:pt x="533" y="1727"/>
                  </a:cubicBezTo>
                  <a:cubicBezTo>
                    <a:pt x="833" y="2069"/>
                    <a:pt x="1224" y="2256"/>
                    <a:pt x="1566" y="2256"/>
                  </a:cubicBezTo>
                  <a:cubicBezTo>
                    <a:pt x="1751" y="2256"/>
                    <a:pt x="1922" y="2201"/>
                    <a:pt x="2055" y="2084"/>
                  </a:cubicBezTo>
                  <a:cubicBezTo>
                    <a:pt x="2431" y="1753"/>
                    <a:pt x="2361" y="1056"/>
                    <a:pt x="1898" y="530"/>
                  </a:cubicBezTo>
                  <a:cubicBezTo>
                    <a:pt x="1599" y="188"/>
                    <a:pt x="1207" y="0"/>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0"/>
            <p:cNvSpPr/>
            <p:nvPr/>
          </p:nvSpPr>
          <p:spPr>
            <a:xfrm>
              <a:off x="1787875" y="4013825"/>
              <a:ext cx="60775" cy="56400"/>
            </a:xfrm>
            <a:custGeom>
              <a:avLst/>
              <a:gdLst/>
              <a:ahLst/>
              <a:cxnLst/>
              <a:rect l="l" t="t" r="r" b="b"/>
              <a:pathLst>
                <a:path w="2431" h="2256" extrusionOk="0">
                  <a:moveTo>
                    <a:pt x="867" y="1"/>
                  </a:moveTo>
                  <a:cubicBezTo>
                    <a:pt x="681" y="1"/>
                    <a:pt x="510" y="56"/>
                    <a:pt x="377" y="173"/>
                  </a:cubicBezTo>
                  <a:cubicBezTo>
                    <a:pt x="0" y="504"/>
                    <a:pt x="70" y="1200"/>
                    <a:pt x="533" y="1728"/>
                  </a:cubicBezTo>
                  <a:cubicBezTo>
                    <a:pt x="832" y="2068"/>
                    <a:pt x="1223" y="2255"/>
                    <a:pt x="1564" y="2255"/>
                  </a:cubicBezTo>
                  <a:cubicBezTo>
                    <a:pt x="1750" y="2255"/>
                    <a:pt x="1921" y="2200"/>
                    <a:pt x="2054" y="2083"/>
                  </a:cubicBezTo>
                  <a:cubicBezTo>
                    <a:pt x="2430" y="1752"/>
                    <a:pt x="2360" y="1057"/>
                    <a:pt x="1898" y="529"/>
                  </a:cubicBezTo>
                  <a:cubicBezTo>
                    <a:pt x="1598" y="187"/>
                    <a:pt x="1208"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0"/>
            <p:cNvSpPr/>
            <p:nvPr/>
          </p:nvSpPr>
          <p:spPr>
            <a:xfrm>
              <a:off x="1741675" y="4054375"/>
              <a:ext cx="60775" cy="56425"/>
            </a:xfrm>
            <a:custGeom>
              <a:avLst/>
              <a:gdLst/>
              <a:ahLst/>
              <a:cxnLst/>
              <a:rect l="l" t="t" r="r" b="b"/>
              <a:pathLst>
                <a:path w="2431" h="2257" extrusionOk="0">
                  <a:moveTo>
                    <a:pt x="866" y="0"/>
                  </a:moveTo>
                  <a:cubicBezTo>
                    <a:pt x="680" y="0"/>
                    <a:pt x="510" y="56"/>
                    <a:pt x="377" y="172"/>
                  </a:cubicBezTo>
                  <a:cubicBezTo>
                    <a:pt x="0" y="503"/>
                    <a:pt x="70" y="1199"/>
                    <a:pt x="533" y="1727"/>
                  </a:cubicBezTo>
                  <a:cubicBezTo>
                    <a:pt x="832" y="2069"/>
                    <a:pt x="1224" y="2256"/>
                    <a:pt x="1565" y="2256"/>
                  </a:cubicBezTo>
                  <a:cubicBezTo>
                    <a:pt x="1751" y="2256"/>
                    <a:pt x="1922" y="2200"/>
                    <a:pt x="2055" y="2084"/>
                  </a:cubicBezTo>
                  <a:cubicBezTo>
                    <a:pt x="2430" y="1753"/>
                    <a:pt x="2360" y="1056"/>
                    <a:pt x="1898" y="529"/>
                  </a:cubicBezTo>
                  <a:cubicBezTo>
                    <a:pt x="1598" y="188"/>
                    <a:pt x="1207" y="0"/>
                    <a:pt x="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0"/>
            <p:cNvSpPr/>
            <p:nvPr/>
          </p:nvSpPr>
          <p:spPr>
            <a:xfrm>
              <a:off x="1420275" y="3529150"/>
              <a:ext cx="1331450" cy="928550"/>
            </a:xfrm>
            <a:custGeom>
              <a:avLst/>
              <a:gdLst/>
              <a:ahLst/>
              <a:cxnLst/>
              <a:rect l="l" t="t" r="r" b="b"/>
              <a:pathLst>
                <a:path w="53258" h="37142" extrusionOk="0">
                  <a:moveTo>
                    <a:pt x="46745" y="1"/>
                  </a:moveTo>
                  <a:cubicBezTo>
                    <a:pt x="46479" y="6555"/>
                    <a:pt x="43678" y="12941"/>
                    <a:pt x="38423" y="17552"/>
                  </a:cubicBezTo>
                  <a:cubicBezTo>
                    <a:pt x="33774" y="21633"/>
                    <a:pt x="27998" y="23630"/>
                    <a:pt x="22204" y="23630"/>
                  </a:cubicBezTo>
                  <a:cubicBezTo>
                    <a:pt x="15117" y="23630"/>
                    <a:pt x="8004" y="20642"/>
                    <a:pt x="2895" y="14821"/>
                  </a:cubicBezTo>
                  <a:cubicBezTo>
                    <a:pt x="2367" y="14220"/>
                    <a:pt x="1873" y="13600"/>
                    <a:pt x="1412" y="12965"/>
                  </a:cubicBezTo>
                  <a:lnTo>
                    <a:pt x="892" y="13422"/>
                  </a:lnTo>
                  <a:cubicBezTo>
                    <a:pt x="83" y="14133"/>
                    <a:pt x="0" y="15377"/>
                    <a:pt x="712" y="16187"/>
                  </a:cubicBezTo>
                  <a:lnTo>
                    <a:pt x="18519" y="36477"/>
                  </a:lnTo>
                  <a:cubicBezTo>
                    <a:pt x="18905" y="36916"/>
                    <a:pt x="19448" y="37141"/>
                    <a:pt x="19994" y="37141"/>
                  </a:cubicBezTo>
                  <a:cubicBezTo>
                    <a:pt x="20453" y="37141"/>
                    <a:pt x="20914" y="36982"/>
                    <a:pt x="21285" y="36657"/>
                  </a:cubicBezTo>
                  <a:lnTo>
                    <a:pt x="52366" y="9377"/>
                  </a:lnTo>
                  <a:cubicBezTo>
                    <a:pt x="53175" y="8666"/>
                    <a:pt x="53257" y="7420"/>
                    <a:pt x="52546" y="6611"/>
                  </a:cubicBezTo>
                  <a:lnTo>
                    <a:pt x="467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60"/>
          <p:cNvGrpSpPr/>
          <p:nvPr/>
        </p:nvGrpSpPr>
        <p:grpSpPr>
          <a:xfrm>
            <a:off x="3295170" y="2202332"/>
            <a:ext cx="771129" cy="702311"/>
            <a:chOff x="3340800" y="1452250"/>
            <a:chExt cx="846000" cy="770500"/>
          </a:xfrm>
        </p:grpSpPr>
        <p:sp>
          <p:nvSpPr>
            <p:cNvPr id="1689" name="Google Shape;1689;p60"/>
            <p:cNvSpPr/>
            <p:nvPr/>
          </p:nvSpPr>
          <p:spPr>
            <a:xfrm>
              <a:off x="3358375" y="1452250"/>
              <a:ext cx="631100" cy="544000"/>
            </a:xfrm>
            <a:custGeom>
              <a:avLst/>
              <a:gdLst/>
              <a:ahLst/>
              <a:cxnLst/>
              <a:rect l="l" t="t" r="r" b="b"/>
              <a:pathLst>
                <a:path w="25244" h="21760" extrusionOk="0">
                  <a:moveTo>
                    <a:pt x="22554" y="1"/>
                  </a:moveTo>
                  <a:cubicBezTo>
                    <a:pt x="22511" y="1"/>
                    <a:pt x="22467" y="2"/>
                    <a:pt x="22424" y="5"/>
                  </a:cubicBezTo>
                  <a:cubicBezTo>
                    <a:pt x="19511" y="172"/>
                    <a:pt x="14164" y="1033"/>
                    <a:pt x="9059" y="4753"/>
                  </a:cubicBezTo>
                  <a:cubicBezTo>
                    <a:pt x="3953" y="8472"/>
                    <a:pt x="1496" y="13298"/>
                    <a:pt x="443" y="16019"/>
                  </a:cubicBezTo>
                  <a:cubicBezTo>
                    <a:pt x="1" y="17163"/>
                    <a:pt x="579" y="18447"/>
                    <a:pt x="1721" y="18890"/>
                  </a:cubicBezTo>
                  <a:lnTo>
                    <a:pt x="8748" y="21609"/>
                  </a:lnTo>
                  <a:cubicBezTo>
                    <a:pt x="9009" y="21710"/>
                    <a:pt x="9282" y="21759"/>
                    <a:pt x="9553" y="21759"/>
                  </a:cubicBezTo>
                  <a:cubicBezTo>
                    <a:pt x="10018" y="21759"/>
                    <a:pt x="10478" y="21614"/>
                    <a:pt x="10864" y="21333"/>
                  </a:cubicBezTo>
                  <a:lnTo>
                    <a:pt x="17576" y="16443"/>
                  </a:lnTo>
                  <a:lnTo>
                    <a:pt x="24287" y="11553"/>
                  </a:lnTo>
                  <a:cubicBezTo>
                    <a:pt x="24900" y="11106"/>
                    <a:pt x="25244" y="10379"/>
                    <a:pt x="25200" y="9623"/>
                  </a:cubicBezTo>
                  <a:lnTo>
                    <a:pt x="24764" y="2101"/>
                  </a:lnTo>
                  <a:cubicBezTo>
                    <a:pt x="24696" y="921"/>
                    <a:pt x="23722" y="1"/>
                    <a:pt x="225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0"/>
            <p:cNvSpPr/>
            <p:nvPr/>
          </p:nvSpPr>
          <p:spPr>
            <a:xfrm>
              <a:off x="3340800" y="1493525"/>
              <a:ext cx="846000" cy="729225"/>
            </a:xfrm>
            <a:custGeom>
              <a:avLst/>
              <a:gdLst/>
              <a:ahLst/>
              <a:cxnLst/>
              <a:rect l="l" t="t" r="r" b="b"/>
              <a:pathLst>
                <a:path w="33840" h="29169" extrusionOk="0">
                  <a:moveTo>
                    <a:pt x="30233" y="1"/>
                  </a:moveTo>
                  <a:cubicBezTo>
                    <a:pt x="30176" y="1"/>
                    <a:pt x="30118" y="3"/>
                    <a:pt x="30060" y="6"/>
                  </a:cubicBezTo>
                  <a:cubicBezTo>
                    <a:pt x="26155" y="231"/>
                    <a:pt x="18988" y="1383"/>
                    <a:pt x="12144" y="6369"/>
                  </a:cubicBezTo>
                  <a:cubicBezTo>
                    <a:pt x="5299" y="11357"/>
                    <a:pt x="2005" y="17826"/>
                    <a:pt x="594" y="21473"/>
                  </a:cubicBezTo>
                  <a:cubicBezTo>
                    <a:pt x="0" y="23006"/>
                    <a:pt x="775" y="24728"/>
                    <a:pt x="2308" y="25321"/>
                  </a:cubicBezTo>
                  <a:lnTo>
                    <a:pt x="11727" y="28967"/>
                  </a:lnTo>
                  <a:cubicBezTo>
                    <a:pt x="12076" y="29102"/>
                    <a:pt x="12442" y="29169"/>
                    <a:pt x="12805" y="29169"/>
                  </a:cubicBezTo>
                  <a:cubicBezTo>
                    <a:pt x="13428" y="29169"/>
                    <a:pt x="14046" y="28974"/>
                    <a:pt x="14564" y="28596"/>
                  </a:cubicBezTo>
                  <a:lnTo>
                    <a:pt x="23561" y="22042"/>
                  </a:lnTo>
                  <a:lnTo>
                    <a:pt x="32558" y="15486"/>
                  </a:lnTo>
                  <a:cubicBezTo>
                    <a:pt x="33380" y="14888"/>
                    <a:pt x="33840" y="13913"/>
                    <a:pt x="33781" y="12899"/>
                  </a:cubicBezTo>
                  <a:lnTo>
                    <a:pt x="33197" y="2816"/>
                  </a:lnTo>
                  <a:cubicBezTo>
                    <a:pt x="33105" y="1233"/>
                    <a:pt x="31799" y="1"/>
                    <a:pt x="30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0"/>
            <p:cNvSpPr/>
            <p:nvPr/>
          </p:nvSpPr>
          <p:spPr>
            <a:xfrm>
              <a:off x="3593300" y="1682700"/>
              <a:ext cx="408175" cy="360125"/>
            </a:xfrm>
            <a:custGeom>
              <a:avLst/>
              <a:gdLst/>
              <a:ahLst/>
              <a:cxnLst/>
              <a:rect l="l" t="t" r="r" b="b"/>
              <a:pathLst>
                <a:path w="16327" h="14405" extrusionOk="0">
                  <a:moveTo>
                    <a:pt x="8156" y="778"/>
                  </a:moveTo>
                  <a:cubicBezTo>
                    <a:pt x="10141" y="778"/>
                    <a:pt x="12101" y="1694"/>
                    <a:pt x="13357" y="3419"/>
                  </a:cubicBezTo>
                  <a:cubicBezTo>
                    <a:pt x="15444" y="6282"/>
                    <a:pt x="14812" y="10310"/>
                    <a:pt x="11947" y="12397"/>
                  </a:cubicBezTo>
                  <a:cubicBezTo>
                    <a:pt x="10808" y="13227"/>
                    <a:pt x="9485" y="13626"/>
                    <a:pt x="8172" y="13626"/>
                  </a:cubicBezTo>
                  <a:cubicBezTo>
                    <a:pt x="6186" y="13626"/>
                    <a:pt x="4226" y="12711"/>
                    <a:pt x="2969" y="10987"/>
                  </a:cubicBezTo>
                  <a:cubicBezTo>
                    <a:pt x="882" y="8122"/>
                    <a:pt x="1516" y="4096"/>
                    <a:pt x="4379" y="2009"/>
                  </a:cubicBezTo>
                  <a:cubicBezTo>
                    <a:pt x="5519" y="1178"/>
                    <a:pt x="6843" y="778"/>
                    <a:pt x="8156" y="778"/>
                  </a:cubicBezTo>
                  <a:close/>
                  <a:moveTo>
                    <a:pt x="8155" y="1"/>
                  </a:moveTo>
                  <a:cubicBezTo>
                    <a:pt x="6683" y="1"/>
                    <a:pt x="5199" y="449"/>
                    <a:pt x="3921" y="1380"/>
                  </a:cubicBezTo>
                  <a:cubicBezTo>
                    <a:pt x="710" y="3718"/>
                    <a:pt x="0" y="8234"/>
                    <a:pt x="2340" y="11445"/>
                  </a:cubicBezTo>
                  <a:cubicBezTo>
                    <a:pt x="3749" y="13379"/>
                    <a:pt x="5946" y="14405"/>
                    <a:pt x="8172" y="14405"/>
                  </a:cubicBezTo>
                  <a:cubicBezTo>
                    <a:pt x="9644" y="14405"/>
                    <a:pt x="11128" y="13957"/>
                    <a:pt x="12406" y="13026"/>
                  </a:cubicBezTo>
                  <a:cubicBezTo>
                    <a:pt x="15617" y="10686"/>
                    <a:pt x="16326" y="6170"/>
                    <a:pt x="13986" y="2959"/>
                  </a:cubicBezTo>
                  <a:cubicBezTo>
                    <a:pt x="12578" y="1027"/>
                    <a:pt x="10381" y="1"/>
                    <a:pt x="8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0"/>
            <p:cNvSpPr/>
            <p:nvPr/>
          </p:nvSpPr>
          <p:spPr>
            <a:xfrm>
              <a:off x="3723850" y="1789225"/>
              <a:ext cx="147075" cy="147050"/>
            </a:xfrm>
            <a:custGeom>
              <a:avLst/>
              <a:gdLst/>
              <a:ahLst/>
              <a:cxnLst/>
              <a:rect l="l" t="t" r="r" b="b"/>
              <a:pathLst>
                <a:path w="5883" h="5882" extrusionOk="0">
                  <a:moveTo>
                    <a:pt x="2180" y="1"/>
                  </a:moveTo>
                  <a:lnTo>
                    <a:pt x="415" y="1257"/>
                  </a:lnTo>
                  <a:lnTo>
                    <a:pt x="1430" y="2686"/>
                  </a:lnTo>
                  <a:lnTo>
                    <a:pt x="0" y="3703"/>
                  </a:lnTo>
                  <a:lnTo>
                    <a:pt x="1256" y="5468"/>
                  </a:lnTo>
                  <a:lnTo>
                    <a:pt x="2687" y="4453"/>
                  </a:lnTo>
                  <a:lnTo>
                    <a:pt x="3702" y="5881"/>
                  </a:lnTo>
                  <a:lnTo>
                    <a:pt x="5468" y="4627"/>
                  </a:lnTo>
                  <a:lnTo>
                    <a:pt x="4452" y="3197"/>
                  </a:lnTo>
                  <a:lnTo>
                    <a:pt x="5882" y="2181"/>
                  </a:lnTo>
                  <a:lnTo>
                    <a:pt x="4626" y="414"/>
                  </a:lnTo>
                  <a:lnTo>
                    <a:pt x="3197" y="1431"/>
                  </a:lnTo>
                  <a:lnTo>
                    <a:pt x="21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60"/>
          <p:cNvGrpSpPr/>
          <p:nvPr/>
        </p:nvGrpSpPr>
        <p:grpSpPr>
          <a:xfrm>
            <a:off x="3372888" y="3319643"/>
            <a:ext cx="988878" cy="840031"/>
            <a:chOff x="3346475" y="2494950"/>
            <a:chExt cx="1025275" cy="870950"/>
          </a:xfrm>
        </p:grpSpPr>
        <p:sp>
          <p:nvSpPr>
            <p:cNvPr id="1694" name="Google Shape;1694;p60"/>
            <p:cNvSpPr/>
            <p:nvPr/>
          </p:nvSpPr>
          <p:spPr>
            <a:xfrm>
              <a:off x="3346475" y="2494950"/>
              <a:ext cx="1025275" cy="870950"/>
            </a:xfrm>
            <a:custGeom>
              <a:avLst/>
              <a:gdLst/>
              <a:ahLst/>
              <a:cxnLst/>
              <a:rect l="l" t="t" r="r" b="b"/>
              <a:pathLst>
                <a:path w="41011" h="34838" extrusionOk="0">
                  <a:moveTo>
                    <a:pt x="40345" y="1"/>
                  </a:moveTo>
                  <a:cubicBezTo>
                    <a:pt x="40168" y="1"/>
                    <a:pt x="39878" y="139"/>
                    <a:pt x="39603" y="370"/>
                  </a:cubicBezTo>
                  <a:lnTo>
                    <a:pt x="29362" y="8991"/>
                  </a:lnTo>
                  <a:cubicBezTo>
                    <a:pt x="28993" y="9302"/>
                    <a:pt x="28311" y="9668"/>
                    <a:pt x="27848" y="9805"/>
                  </a:cubicBezTo>
                  <a:lnTo>
                    <a:pt x="20550" y="11963"/>
                  </a:lnTo>
                  <a:cubicBezTo>
                    <a:pt x="20547" y="11965"/>
                    <a:pt x="20546" y="11965"/>
                    <a:pt x="20542" y="11966"/>
                  </a:cubicBezTo>
                  <a:cubicBezTo>
                    <a:pt x="19858" y="12109"/>
                    <a:pt x="19198" y="12418"/>
                    <a:pt x="18628" y="12898"/>
                  </a:cubicBezTo>
                  <a:lnTo>
                    <a:pt x="2086" y="26822"/>
                  </a:lnTo>
                  <a:cubicBezTo>
                    <a:pt x="239" y="28377"/>
                    <a:pt x="0" y="31159"/>
                    <a:pt x="1555" y="33006"/>
                  </a:cubicBezTo>
                  <a:lnTo>
                    <a:pt x="1786" y="33280"/>
                  </a:lnTo>
                  <a:cubicBezTo>
                    <a:pt x="2651" y="34308"/>
                    <a:pt x="3896" y="34837"/>
                    <a:pt x="5149" y="34837"/>
                  </a:cubicBezTo>
                  <a:cubicBezTo>
                    <a:pt x="6147" y="34837"/>
                    <a:pt x="7150" y="34501"/>
                    <a:pt x="7969" y="33811"/>
                  </a:cubicBezTo>
                  <a:lnTo>
                    <a:pt x="24511" y="19887"/>
                  </a:lnTo>
                  <a:cubicBezTo>
                    <a:pt x="25092" y="19398"/>
                    <a:pt x="25513" y="18790"/>
                    <a:pt x="25769" y="18125"/>
                  </a:cubicBezTo>
                  <a:cubicBezTo>
                    <a:pt x="25771" y="18125"/>
                    <a:pt x="25771" y="18123"/>
                    <a:pt x="25771" y="18123"/>
                  </a:cubicBezTo>
                  <a:lnTo>
                    <a:pt x="29131" y="11330"/>
                  </a:lnTo>
                  <a:cubicBezTo>
                    <a:pt x="29345" y="10897"/>
                    <a:pt x="29822" y="10288"/>
                    <a:pt x="30192" y="9977"/>
                  </a:cubicBezTo>
                  <a:lnTo>
                    <a:pt x="40433" y="1356"/>
                  </a:lnTo>
                  <a:cubicBezTo>
                    <a:pt x="40802" y="1046"/>
                    <a:pt x="41010" y="679"/>
                    <a:pt x="40897" y="544"/>
                  </a:cubicBezTo>
                  <a:cubicBezTo>
                    <a:pt x="40782" y="409"/>
                    <a:pt x="40596" y="187"/>
                    <a:pt x="40482" y="52"/>
                  </a:cubicBezTo>
                  <a:cubicBezTo>
                    <a:pt x="40453" y="17"/>
                    <a:pt x="40406" y="1"/>
                    <a:pt x="40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0"/>
            <p:cNvSpPr/>
            <p:nvPr/>
          </p:nvSpPr>
          <p:spPr>
            <a:xfrm>
              <a:off x="3431025" y="2908800"/>
              <a:ext cx="440275" cy="378450"/>
            </a:xfrm>
            <a:custGeom>
              <a:avLst/>
              <a:gdLst/>
              <a:ahLst/>
              <a:cxnLst/>
              <a:rect l="l" t="t" r="r" b="b"/>
              <a:pathLst>
                <a:path w="17611" h="15138" extrusionOk="0">
                  <a:moveTo>
                    <a:pt x="15133" y="1"/>
                  </a:moveTo>
                  <a:cubicBezTo>
                    <a:pt x="14681" y="1"/>
                    <a:pt x="14226" y="153"/>
                    <a:pt x="13855" y="465"/>
                  </a:cubicBezTo>
                  <a:lnTo>
                    <a:pt x="944" y="11333"/>
                  </a:lnTo>
                  <a:cubicBezTo>
                    <a:pt x="107" y="12037"/>
                    <a:pt x="0" y="13298"/>
                    <a:pt x="704" y="14135"/>
                  </a:cubicBezTo>
                  <a:lnTo>
                    <a:pt x="955" y="14433"/>
                  </a:lnTo>
                  <a:cubicBezTo>
                    <a:pt x="1347" y="14898"/>
                    <a:pt x="1911" y="15138"/>
                    <a:pt x="2479" y="15138"/>
                  </a:cubicBezTo>
                  <a:cubicBezTo>
                    <a:pt x="2931" y="15138"/>
                    <a:pt x="3385" y="14985"/>
                    <a:pt x="3757" y="14674"/>
                  </a:cubicBezTo>
                  <a:lnTo>
                    <a:pt x="16667" y="3805"/>
                  </a:lnTo>
                  <a:cubicBezTo>
                    <a:pt x="17504" y="3102"/>
                    <a:pt x="17611" y="1841"/>
                    <a:pt x="16907" y="1004"/>
                  </a:cubicBezTo>
                  <a:lnTo>
                    <a:pt x="16656" y="706"/>
                  </a:lnTo>
                  <a:cubicBezTo>
                    <a:pt x="16264" y="240"/>
                    <a:pt x="15701" y="1"/>
                    <a:pt x="151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0"/>
            <p:cNvSpPr/>
            <p:nvPr/>
          </p:nvSpPr>
          <p:spPr>
            <a:xfrm>
              <a:off x="3528975" y="2986375"/>
              <a:ext cx="244400" cy="223275"/>
            </a:xfrm>
            <a:custGeom>
              <a:avLst/>
              <a:gdLst/>
              <a:ahLst/>
              <a:cxnLst/>
              <a:rect l="l" t="t" r="r" b="b"/>
              <a:pathLst>
                <a:path w="9776" h="8931" extrusionOk="0">
                  <a:moveTo>
                    <a:pt x="7730" y="1"/>
                  </a:moveTo>
                  <a:lnTo>
                    <a:pt x="0" y="6498"/>
                  </a:lnTo>
                  <a:lnTo>
                    <a:pt x="2045" y="8931"/>
                  </a:lnTo>
                  <a:lnTo>
                    <a:pt x="9775" y="2435"/>
                  </a:lnTo>
                  <a:lnTo>
                    <a:pt x="77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0"/>
            <p:cNvSpPr/>
            <p:nvPr/>
          </p:nvSpPr>
          <p:spPr>
            <a:xfrm>
              <a:off x="3383200" y="2496225"/>
              <a:ext cx="988550" cy="869675"/>
            </a:xfrm>
            <a:custGeom>
              <a:avLst/>
              <a:gdLst/>
              <a:ahLst/>
              <a:cxnLst/>
              <a:rect l="l" t="t" r="r" b="b"/>
              <a:pathLst>
                <a:path w="39542" h="34787" extrusionOk="0">
                  <a:moveTo>
                    <a:pt x="39013" y="1"/>
                  </a:moveTo>
                  <a:cubicBezTo>
                    <a:pt x="39127" y="136"/>
                    <a:pt x="38918" y="501"/>
                    <a:pt x="38549" y="813"/>
                  </a:cubicBezTo>
                  <a:lnTo>
                    <a:pt x="28308" y="9433"/>
                  </a:lnTo>
                  <a:cubicBezTo>
                    <a:pt x="27939" y="9745"/>
                    <a:pt x="27462" y="10352"/>
                    <a:pt x="27248" y="10785"/>
                  </a:cubicBezTo>
                  <a:lnTo>
                    <a:pt x="23887" y="17579"/>
                  </a:lnTo>
                  <a:cubicBezTo>
                    <a:pt x="23887" y="17580"/>
                    <a:pt x="23887" y="17580"/>
                    <a:pt x="23886" y="17582"/>
                  </a:cubicBezTo>
                  <a:cubicBezTo>
                    <a:pt x="23629" y="18245"/>
                    <a:pt x="23209" y="18855"/>
                    <a:pt x="22628" y="19344"/>
                  </a:cubicBezTo>
                  <a:lnTo>
                    <a:pt x="6086" y="33268"/>
                  </a:lnTo>
                  <a:cubicBezTo>
                    <a:pt x="5268" y="33957"/>
                    <a:pt x="4267" y="34292"/>
                    <a:pt x="3271" y="34292"/>
                  </a:cubicBezTo>
                  <a:cubicBezTo>
                    <a:pt x="2062" y="34292"/>
                    <a:pt x="861" y="33799"/>
                    <a:pt x="0" y="32841"/>
                  </a:cubicBezTo>
                  <a:lnTo>
                    <a:pt x="0" y="32841"/>
                  </a:lnTo>
                  <a:cubicBezTo>
                    <a:pt x="30" y="32878"/>
                    <a:pt x="55" y="32917"/>
                    <a:pt x="86" y="32955"/>
                  </a:cubicBezTo>
                  <a:lnTo>
                    <a:pt x="317" y="33229"/>
                  </a:lnTo>
                  <a:cubicBezTo>
                    <a:pt x="1182" y="34257"/>
                    <a:pt x="2427" y="34786"/>
                    <a:pt x="3680" y="34786"/>
                  </a:cubicBezTo>
                  <a:cubicBezTo>
                    <a:pt x="4678" y="34786"/>
                    <a:pt x="5681" y="34450"/>
                    <a:pt x="6500" y="33760"/>
                  </a:cubicBezTo>
                  <a:lnTo>
                    <a:pt x="23042" y="19836"/>
                  </a:lnTo>
                  <a:cubicBezTo>
                    <a:pt x="23623" y="19347"/>
                    <a:pt x="24044" y="18739"/>
                    <a:pt x="24300" y="18074"/>
                  </a:cubicBezTo>
                  <a:cubicBezTo>
                    <a:pt x="24302" y="18074"/>
                    <a:pt x="24302" y="18072"/>
                    <a:pt x="24302" y="18072"/>
                  </a:cubicBezTo>
                  <a:lnTo>
                    <a:pt x="27662" y="11279"/>
                  </a:lnTo>
                  <a:cubicBezTo>
                    <a:pt x="27876" y="10846"/>
                    <a:pt x="28353" y="10237"/>
                    <a:pt x="28723" y="9926"/>
                  </a:cubicBezTo>
                  <a:lnTo>
                    <a:pt x="38964" y="1305"/>
                  </a:lnTo>
                  <a:cubicBezTo>
                    <a:pt x="39333" y="995"/>
                    <a:pt x="39541" y="630"/>
                    <a:pt x="39428" y="493"/>
                  </a:cubicBezTo>
                  <a:cubicBezTo>
                    <a:pt x="39314" y="358"/>
                    <a:pt x="39127" y="136"/>
                    <a:pt x="390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61"/>
          <p:cNvSpPr txBox="1">
            <a:spLocks noGrp="1"/>
          </p:cNvSpPr>
          <p:nvPr>
            <p:ph type="title"/>
          </p:nvPr>
        </p:nvSpPr>
        <p:spPr>
          <a:xfrm>
            <a:off x="713232" y="44805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RECURSOS</a:t>
            </a:r>
            <a:endParaRPr/>
          </a:p>
        </p:txBody>
      </p:sp>
      <p:sp>
        <p:nvSpPr>
          <p:cNvPr id="1703" name="Google Shape;1703;p61"/>
          <p:cNvSpPr txBox="1">
            <a:spLocks noGrp="1"/>
          </p:cNvSpPr>
          <p:nvPr>
            <p:ph type="body" idx="4294967295"/>
          </p:nvPr>
        </p:nvSpPr>
        <p:spPr>
          <a:xfrm>
            <a:off x="4642050" y="1405125"/>
            <a:ext cx="3770100" cy="305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FOTOS</a:t>
            </a:r>
            <a:endParaRPr sz="2000"/>
          </a:p>
          <a:p>
            <a:pPr marL="457200" lvl="0" indent="-317500" algn="l" rtl="0">
              <a:spcBef>
                <a:spcPts val="1000"/>
              </a:spcBef>
              <a:spcAft>
                <a:spcPts val="0"/>
              </a:spcAft>
              <a:buSzPts val="1400"/>
              <a:buChar char="●"/>
            </a:pPr>
            <a:r>
              <a:rPr lang="en">
                <a:uFill>
                  <a:noFill/>
                </a:uFill>
                <a:latin typeface="Proxima Nova"/>
                <a:ea typeface="Proxima Nova"/>
                <a:cs typeface="Proxima Nova"/>
                <a:sym typeface="Proxima Nova"/>
                <a:hlinkClick r:id="rId3"/>
              </a:rPr>
              <a:t>Mid shot woman therapist taking notes in clipboard</a:t>
            </a:r>
            <a:endParaRPr/>
          </a:p>
          <a:p>
            <a:pPr marL="457200" lvl="0" indent="-317500" algn="l" rtl="0">
              <a:spcBef>
                <a:spcPts val="0"/>
              </a:spcBef>
              <a:spcAft>
                <a:spcPts val="0"/>
              </a:spcAft>
              <a:buSzPts val="1400"/>
              <a:buChar char="●"/>
            </a:pPr>
            <a:r>
              <a:rPr lang="en">
                <a:uFill>
                  <a:noFill/>
                </a:uFill>
                <a:latin typeface="Proxima Nova"/>
                <a:ea typeface="Proxima Nova"/>
                <a:cs typeface="Proxima Nova"/>
                <a:sym typeface="Proxima Nova"/>
                <a:hlinkClick r:id="rId4"/>
              </a:rPr>
              <a:t>Kid doing a occupational therapy session with a psychologist</a:t>
            </a:r>
            <a:endParaRPr/>
          </a:p>
          <a:p>
            <a:pPr marL="0" lvl="0" indent="0" algn="l" rtl="0">
              <a:spcBef>
                <a:spcPts val="1000"/>
              </a:spcBef>
              <a:spcAft>
                <a:spcPts val="0"/>
              </a:spcAft>
              <a:buNone/>
            </a:pPr>
            <a:r>
              <a:rPr lang="en" sz="2000"/>
              <a:t>ICONOS</a:t>
            </a:r>
            <a:endParaRPr sz="2000"/>
          </a:p>
          <a:p>
            <a:pPr marL="457200" lvl="0" indent="-317500" algn="l" rtl="0">
              <a:lnSpc>
                <a:spcPct val="120000"/>
              </a:lnSpc>
              <a:spcBef>
                <a:spcPts val="1000"/>
              </a:spcBef>
              <a:spcAft>
                <a:spcPts val="0"/>
              </a:spcAft>
              <a:buClr>
                <a:schemeClr val="dk1"/>
              </a:buClr>
              <a:buSzPts val="1400"/>
              <a:buFont typeface="Barlow"/>
              <a:buChar char="●"/>
            </a:pPr>
            <a:r>
              <a:rPr lang="en">
                <a:solidFill>
                  <a:schemeClr val="hlink"/>
                </a:solidFill>
                <a:highlight>
                  <a:srgbClr val="FFFFFF"/>
                </a:highlight>
                <a:uFill>
                  <a:noFill/>
                </a:uFill>
                <a:hlinkClick r:id="rId5"/>
              </a:rPr>
              <a:t>Icon Pack: Autism Day | Filled</a:t>
            </a:r>
            <a:endParaRPr>
              <a:highlight>
                <a:srgbClr val="FFFFFF"/>
              </a:highlight>
            </a:endParaRPr>
          </a:p>
          <a:p>
            <a:pPr marL="0" lvl="0" indent="0" algn="l" rtl="0">
              <a:spcBef>
                <a:spcPts val="0"/>
              </a:spcBef>
              <a:spcAft>
                <a:spcPts val="0"/>
              </a:spcAft>
              <a:buNone/>
            </a:pPr>
            <a:endParaRPr/>
          </a:p>
          <a:p>
            <a:pPr marL="457200" lvl="0" indent="0" algn="l" rtl="0">
              <a:spcBef>
                <a:spcPts val="0"/>
              </a:spcBef>
              <a:spcAft>
                <a:spcPts val="0"/>
              </a:spcAft>
              <a:buNone/>
            </a:pPr>
            <a:endParaRPr/>
          </a:p>
        </p:txBody>
      </p:sp>
      <p:sp>
        <p:nvSpPr>
          <p:cNvPr id="1704" name="Google Shape;1704;p61"/>
          <p:cNvSpPr txBox="1">
            <a:spLocks noGrp="1"/>
          </p:cNvSpPr>
          <p:nvPr>
            <p:ph type="body" idx="4294967295"/>
          </p:nvPr>
        </p:nvSpPr>
        <p:spPr>
          <a:xfrm>
            <a:off x="720000" y="1405125"/>
            <a:ext cx="3770100" cy="305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 gustaron los recursos de esta plantilla? Consíguelos gratis en nuestras otras webs:</a:t>
            </a:r>
            <a:endParaRPr/>
          </a:p>
          <a:p>
            <a:pPr marL="0" lvl="0" indent="0" algn="l" rtl="0">
              <a:spcBef>
                <a:spcPts val="1000"/>
              </a:spcBef>
              <a:spcAft>
                <a:spcPts val="0"/>
              </a:spcAft>
              <a:buNone/>
            </a:pPr>
            <a:r>
              <a:rPr lang="en" sz="2000"/>
              <a:t>VECTORES</a:t>
            </a:r>
            <a:endParaRPr sz="2000"/>
          </a:p>
          <a:p>
            <a:pPr marL="457200" lvl="0" indent="-317500" algn="l" rtl="0">
              <a:spcBef>
                <a:spcPts val="1000"/>
              </a:spcBef>
              <a:spcAft>
                <a:spcPts val="0"/>
              </a:spcAft>
              <a:buSzPts val="1400"/>
              <a:buChar char="●"/>
            </a:pPr>
            <a:r>
              <a:rPr lang="en">
                <a:solidFill>
                  <a:schemeClr val="hlink"/>
                </a:solidFill>
                <a:uFill>
                  <a:noFill/>
                </a:uFill>
                <a:hlinkClick r:id="rId6"/>
              </a:rPr>
              <a:t>Pollution on human body infographic</a:t>
            </a:r>
            <a:endParaRPr/>
          </a:p>
          <a:p>
            <a:pPr marL="457200" lvl="0" indent="-317500" algn="l" rtl="0">
              <a:spcBef>
                <a:spcPts val="0"/>
              </a:spcBef>
              <a:spcAft>
                <a:spcPts val="0"/>
              </a:spcAft>
              <a:buSzPts val="1400"/>
              <a:buChar char="●"/>
            </a:pPr>
            <a:r>
              <a:rPr lang="en">
                <a:solidFill>
                  <a:schemeClr val="hlink"/>
                </a:solidFill>
                <a:uFill>
                  <a:noFill/>
                </a:uFill>
                <a:hlinkClick r:id="rId7"/>
              </a:rPr>
              <a:t>Health professional team</a:t>
            </a:r>
            <a:endParaRPr/>
          </a:p>
          <a:p>
            <a:pPr marL="457200" lvl="0" indent="-317500" algn="l" rtl="0">
              <a:spcBef>
                <a:spcPts val="0"/>
              </a:spcBef>
              <a:spcAft>
                <a:spcPts val="0"/>
              </a:spcAft>
              <a:buSzPts val="1400"/>
              <a:buChar char="●"/>
            </a:pPr>
            <a:r>
              <a:rPr lang="en">
                <a:solidFill>
                  <a:schemeClr val="hlink"/>
                </a:solidFill>
                <a:uFill>
                  <a:noFill/>
                </a:uFill>
                <a:hlinkClick r:id="rId8"/>
              </a:rPr>
              <a:t>Different people asking questions illustrated</a:t>
            </a:r>
            <a:endParaRPr/>
          </a:p>
          <a:p>
            <a:pPr marL="457200" lvl="0" indent="-317500" algn="l" rtl="0">
              <a:spcBef>
                <a:spcPts val="0"/>
              </a:spcBef>
              <a:spcAft>
                <a:spcPts val="0"/>
              </a:spcAft>
              <a:buSzPts val="1400"/>
              <a:buChar char="●"/>
            </a:pPr>
            <a:r>
              <a:rPr lang="en">
                <a:solidFill>
                  <a:schemeClr val="hlink"/>
                </a:solidFill>
                <a:uFill>
                  <a:noFill/>
                </a:uFill>
                <a:hlinkClick r:id="rId9"/>
              </a:rPr>
              <a:t>Peeping people collection</a:t>
            </a:r>
            <a:endParaRPr/>
          </a:p>
          <a:p>
            <a:pPr marL="457200" lvl="0" indent="-317500" algn="l" rtl="0">
              <a:spcBef>
                <a:spcPts val="0"/>
              </a:spcBef>
              <a:spcAft>
                <a:spcPts val="0"/>
              </a:spcAft>
              <a:buSzPts val="1400"/>
              <a:buChar char="●"/>
            </a:pPr>
            <a:r>
              <a:rPr lang="en">
                <a:solidFill>
                  <a:schemeClr val="hlink"/>
                </a:solidFill>
                <a:uFill>
                  <a:noFill/>
                </a:uFill>
                <a:hlinkClick r:id="rId10"/>
              </a:rPr>
              <a:t>Health professional team</a:t>
            </a:r>
            <a:endParaRPr/>
          </a:p>
          <a:p>
            <a:pPr marL="45720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08"/>
        <p:cNvGrpSpPr/>
        <p:nvPr/>
      </p:nvGrpSpPr>
      <p:grpSpPr>
        <a:xfrm>
          <a:off x="0" y="0"/>
          <a:ext cx="0" cy="0"/>
          <a:chOff x="0" y="0"/>
          <a:chExt cx="0" cy="0"/>
        </a:xfrm>
      </p:grpSpPr>
      <p:sp>
        <p:nvSpPr>
          <p:cNvPr id="1709" name="Google Shape;1709;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710" name="Google Shape;1710;p6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4"/>
        <p:cNvGrpSpPr/>
        <p:nvPr/>
      </p:nvGrpSpPr>
      <p:grpSpPr>
        <a:xfrm>
          <a:off x="0" y="0"/>
          <a:ext cx="0" cy="0"/>
          <a:chOff x="0" y="0"/>
          <a:chExt cx="0" cy="0"/>
        </a:xfrm>
      </p:grpSpPr>
      <p:sp>
        <p:nvSpPr>
          <p:cNvPr id="1715" name="Google Shape;1715;p6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716" name="Google Shape;1716;p6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20"/>
        <p:cNvGrpSpPr/>
        <p:nvPr/>
      </p:nvGrpSpPr>
      <p:grpSpPr>
        <a:xfrm>
          <a:off x="0" y="0"/>
          <a:ext cx="0" cy="0"/>
          <a:chOff x="0" y="0"/>
          <a:chExt cx="0" cy="0"/>
        </a:xfrm>
      </p:grpSpPr>
      <p:sp>
        <p:nvSpPr>
          <p:cNvPr id="1721" name="Google Shape;1721;p64"/>
          <p:cNvSpPr txBox="1"/>
          <p:nvPr/>
        </p:nvSpPr>
        <p:spPr>
          <a:xfrm>
            <a:off x="716700" y="1188000"/>
            <a:ext cx="7710600" cy="109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Barlow</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https://fonts.google.com/specimen/Barlow</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rgbClr val="FFFFFF"/>
              </a:solidFill>
            </a:endParaRPr>
          </a:p>
        </p:txBody>
      </p:sp>
      <p:sp>
        <p:nvSpPr>
          <p:cNvPr id="1722" name="Google Shape;1722;p64"/>
          <p:cNvSpPr/>
          <p:nvPr/>
        </p:nvSpPr>
        <p:spPr>
          <a:xfrm>
            <a:off x="2583563" y="2575700"/>
            <a:ext cx="791400" cy="754200"/>
          </a:xfrm>
          <a:prstGeom prst="roundRect">
            <a:avLst>
              <a:gd name="adj" fmla="val 16667"/>
            </a:avLst>
          </a:prstGeom>
          <a:solidFill>
            <a:srgbClr val="63636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3645382" y="2575700"/>
            <a:ext cx="791400" cy="754200"/>
          </a:xfrm>
          <a:prstGeom prst="roundRect">
            <a:avLst>
              <a:gd name="adj" fmla="val 16667"/>
            </a:avLst>
          </a:prstGeom>
          <a:solidFill>
            <a:srgbClr val="E4BF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4707202" y="25757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txBox="1"/>
          <p:nvPr/>
        </p:nvSpPr>
        <p:spPr>
          <a:xfrm>
            <a:off x="2583563" y="27327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#636363</a:t>
            </a:r>
            <a:endParaRPr sz="1000">
              <a:solidFill>
                <a:srgbClr val="FFFFFF"/>
              </a:solidFill>
            </a:endParaRPr>
          </a:p>
        </p:txBody>
      </p:sp>
      <p:sp>
        <p:nvSpPr>
          <p:cNvPr id="1726" name="Google Shape;1726;p64"/>
          <p:cNvSpPr txBox="1"/>
          <p:nvPr/>
        </p:nvSpPr>
        <p:spPr>
          <a:xfrm>
            <a:off x="3645388" y="27327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#e4bfd6</a:t>
            </a:r>
            <a:endParaRPr sz="1000">
              <a:solidFill>
                <a:srgbClr val="FFFFFF"/>
              </a:solidFill>
            </a:endParaRPr>
          </a:p>
        </p:txBody>
      </p:sp>
      <p:sp>
        <p:nvSpPr>
          <p:cNvPr id="1727" name="Google Shape;1727;p64"/>
          <p:cNvSpPr txBox="1"/>
          <p:nvPr/>
        </p:nvSpPr>
        <p:spPr>
          <a:xfrm>
            <a:off x="4707213" y="27327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728" name="Google Shape;1728;p64"/>
          <p:cNvSpPr/>
          <p:nvPr/>
        </p:nvSpPr>
        <p:spPr>
          <a:xfrm>
            <a:off x="5769038" y="2575700"/>
            <a:ext cx="791400" cy="754200"/>
          </a:xfrm>
          <a:prstGeom prst="roundRect">
            <a:avLst>
              <a:gd name="adj" fmla="val 16667"/>
            </a:avLst>
          </a:prstGeom>
          <a:solidFill>
            <a:srgbClr val="E5E5E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txBox="1"/>
          <p:nvPr/>
        </p:nvSpPr>
        <p:spPr>
          <a:xfrm>
            <a:off x="5769038" y="27327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#e5e5e3</a:t>
            </a:r>
            <a:endParaRPr sz="1000">
              <a:solidFill>
                <a:schemeClr val="dk1"/>
              </a:solidFill>
            </a:endParaRPr>
          </a:p>
        </p:txBody>
      </p:sp>
      <p:sp>
        <p:nvSpPr>
          <p:cNvPr id="1730" name="Google Shape;1730;p64"/>
          <p:cNvSpPr/>
          <p:nvPr/>
        </p:nvSpPr>
        <p:spPr>
          <a:xfrm>
            <a:off x="4176300" y="3506800"/>
            <a:ext cx="791400" cy="754200"/>
          </a:xfrm>
          <a:prstGeom prst="roundRect">
            <a:avLst>
              <a:gd name="adj" fmla="val 16667"/>
            </a:avLst>
          </a:prstGeom>
          <a:solidFill>
            <a:srgbClr val="3C506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5238120" y="3506800"/>
            <a:ext cx="791400" cy="754200"/>
          </a:xfrm>
          <a:prstGeom prst="roundRect">
            <a:avLst>
              <a:gd name="adj" fmla="val 16667"/>
            </a:avLst>
          </a:prstGeom>
          <a:solidFill>
            <a:srgbClr val="B7B7B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txBox="1"/>
          <p:nvPr/>
        </p:nvSpPr>
        <p:spPr>
          <a:xfrm>
            <a:off x="4176300" y="3663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#3c5062</a:t>
            </a:r>
            <a:endParaRPr sz="1000">
              <a:solidFill>
                <a:srgbClr val="FFFFFF"/>
              </a:solidFill>
            </a:endParaRPr>
          </a:p>
        </p:txBody>
      </p:sp>
      <p:sp>
        <p:nvSpPr>
          <p:cNvPr id="1733" name="Google Shape;1733;p64"/>
          <p:cNvSpPr txBox="1"/>
          <p:nvPr/>
        </p:nvSpPr>
        <p:spPr>
          <a:xfrm>
            <a:off x="5238125" y="3663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#b7b7b7</a:t>
            </a:r>
            <a:endParaRPr sz="1000">
              <a:solidFill>
                <a:srgbClr val="FFFFFF"/>
              </a:solidFill>
            </a:endParaRPr>
          </a:p>
        </p:txBody>
      </p:sp>
      <p:sp>
        <p:nvSpPr>
          <p:cNvPr id="1734" name="Google Shape;1734;p64"/>
          <p:cNvSpPr/>
          <p:nvPr/>
        </p:nvSpPr>
        <p:spPr>
          <a:xfrm>
            <a:off x="3114475" y="3506800"/>
            <a:ext cx="791400" cy="754200"/>
          </a:xfrm>
          <a:prstGeom prst="roundRect">
            <a:avLst>
              <a:gd name="adj" fmla="val 16667"/>
            </a:avLst>
          </a:prstGeom>
          <a:solidFill>
            <a:srgbClr val="7F6BA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txBox="1"/>
          <p:nvPr/>
        </p:nvSpPr>
        <p:spPr>
          <a:xfrm>
            <a:off x="3114475" y="3663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#7f6ba0</a:t>
            </a:r>
            <a:endParaRPr sz="1000">
              <a:solidFill>
                <a:srgbClr val="FFFFFF"/>
              </a:solidFill>
            </a:endParaRPr>
          </a:p>
        </p:txBody>
      </p:sp>
      <p:sp>
        <p:nvSpPr>
          <p:cNvPr id="1736" name="Google Shape;1736;p6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40"/>
        <p:cNvGrpSpPr/>
        <p:nvPr/>
      </p:nvGrpSpPr>
      <p:grpSpPr>
        <a:xfrm>
          <a:off x="0" y="0"/>
          <a:ext cx="0" cy="0"/>
          <a:chOff x="0" y="0"/>
          <a:chExt cx="0" cy="0"/>
        </a:xfrm>
      </p:grpSpPr>
      <p:sp>
        <p:nvSpPr>
          <p:cNvPr id="1741" name="Google Shape;1741;p65"/>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742" name="Google Shape;1742;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743" name="Google Shape;1743;p6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744" name="Google Shape;1744;p6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745" name="Google Shape;1745;p6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746" name="Google Shape;1746;p6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747" name="Google Shape;1747;p6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748" name="Google Shape;1748;p6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749" name="Google Shape;1749;p6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750" name="Google Shape;1750;p6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751" name="Google Shape;1751;p6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752" name="Google Shape;1752;p6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56"/>
        <p:cNvGrpSpPr/>
        <p:nvPr/>
      </p:nvGrpSpPr>
      <p:grpSpPr>
        <a:xfrm>
          <a:off x="0" y="0"/>
          <a:ext cx="0" cy="0"/>
          <a:chOff x="0" y="0"/>
          <a:chExt cx="0" cy="0"/>
        </a:xfrm>
      </p:grpSpPr>
      <p:grpSp>
        <p:nvGrpSpPr>
          <p:cNvPr id="1757" name="Google Shape;1757;p66"/>
          <p:cNvGrpSpPr/>
          <p:nvPr/>
        </p:nvGrpSpPr>
        <p:grpSpPr>
          <a:xfrm>
            <a:off x="5048544" y="3019584"/>
            <a:ext cx="442841" cy="514271"/>
            <a:chOff x="4727025" y="1332775"/>
            <a:chExt cx="59900" cy="69625"/>
          </a:xfrm>
        </p:grpSpPr>
        <p:sp>
          <p:nvSpPr>
            <p:cNvPr id="1758" name="Google Shape;1758;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66"/>
          <p:cNvGrpSpPr/>
          <p:nvPr/>
        </p:nvGrpSpPr>
        <p:grpSpPr>
          <a:xfrm>
            <a:off x="5723860" y="2267072"/>
            <a:ext cx="500909" cy="500899"/>
            <a:chOff x="4820425" y="1329900"/>
            <a:chExt cx="70175" cy="70350"/>
          </a:xfrm>
        </p:grpSpPr>
        <p:sp>
          <p:nvSpPr>
            <p:cNvPr id="1761" name="Google Shape;1761;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66"/>
          <p:cNvGrpSpPr/>
          <p:nvPr/>
        </p:nvGrpSpPr>
        <p:grpSpPr>
          <a:xfrm>
            <a:off x="6376484" y="2278862"/>
            <a:ext cx="538135" cy="493119"/>
            <a:chOff x="4903200" y="1331525"/>
            <a:chExt cx="73575" cy="67425"/>
          </a:xfrm>
        </p:grpSpPr>
        <p:sp>
          <p:nvSpPr>
            <p:cNvPr id="1766" name="Google Shape;1766;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767" name="Google Shape;1767;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66"/>
          <p:cNvGrpSpPr/>
          <p:nvPr/>
        </p:nvGrpSpPr>
        <p:grpSpPr>
          <a:xfrm>
            <a:off x="5636435" y="3020840"/>
            <a:ext cx="544563" cy="511895"/>
            <a:chOff x="4815575" y="1416800"/>
            <a:chExt cx="73750" cy="71400"/>
          </a:xfrm>
        </p:grpSpPr>
        <p:sp>
          <p:nvSpPr>
            <p:cNvPr id="1769" name="Google Shape;1769;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66"/>
          <p:cNvGrpSpPr/>
          <p:nvPr/>
        </p:nvGrpSpPr>
        <p:grpSpPr>
          <a:xfrm>
            <a:off x="6333060" y="3020546"/>
            <a:ext cx="602914" cy="512477"/>
            <a:chOff x="4902475" y="1418875"/>
            <a:chExt cx="74500" cy="63775"/>
          </a:xfrm>
        </p:grpSpPr>
        <p:sp>
          <p:nvSpPr>
            <p:cNvPr id="1773" name="Google Shape;1773;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66"/>
          <p:cNvGrpSpPr/>
          <p:nvPr/>
        </p:nvGrpSpPr>
        <p:grpSpPr>
          <a:xfrm>
            <a:off x="5748932" y="3759785"/>
            <a:ext cx="515391" cy="525699"/>
            <a:chOff x="4818100" y="1507675"/>
            <a:chExt cx="71225" cy="71625"/>
          </a:xfrm>
        </p:grpSpPr>
        <p:sp>
          <p:nvSpPr>
            <p:cNvPr id="1776" name="Google Shape;1776;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66"/>
          <p:cNvGrpSpPr/>
          <p:nvPr/>
        </p:nvGrpSpPr>
        <p:grpSpPr>
          <a:xfrm>
            <a:off x="5087034" y="3781317"/>
            <a:ext cx="522956" cy="489869"/>
            <a:chOff x="4721450" y="1509475"/>
            <a:chExt cx="79350" cy="74325"/>
          </a:xfrm>
        </p:grpSpPr>
        <p:sp>
          <p:nvSpPr>
            <p:cNvPr id="1781" name="Google Shape;1781;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 name="Google Shape;1785;p66"/>
          <p:cNvGrpSpPr/>
          <p:nvPr/>
        </p:nvGrpSpPr>
        <p:grpSpPr>
          <a:xfrm>
            <a:off x="6410277" y="3761069"/>
            <a:ext cx="525704" cy="535436"/>
            <a:chOff x="4906800" y="1507500"/>
            <a:chExt cx="70350" cy="71075"/>
          </a:xfrm>
        </p:grpSpPr>
        <p:sp>
          <p:nvSpPr>
            <p:cNvPr id="1786" name="Google Shape;1786;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66"/>
          <p:cNvGrpSpPr/>
          <p:nvPr/>
        </p:nvGrpSpPr>
        <p:grpSpPr>
          <a:xfrm>
            <a:off x="4443099" y="2267050"/>
            <a:ext cx="508054" cy="508095"/>
            <a:chOff x="3736598" y="2170606"/>
            <a:chExt cx="404889" cy="404889"/>
          </a:xfrm>
        </p:grpSpPr>
        <p:sp>
          <p:nvSpPr>
            <p:cNvPr id="1792" name="Google Shape;1792;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66"/>
          <p:cNvGrpSpPr/>
          <p:nvPr/>
        </p:nvGrpSpPr>
        <p:grpSpPr>
          <a:xfrm>
            <a:off x="3731139" y="2267145"/>
            <a:ext cx="575790" cy="507904"/>
            <a:chOff x="3161917" y="2170682"/>
            <a:chExt cx="458870" cy="404737"/>
          </a:xfrm>
        </p:grpSpPr>
        <p:sp>
          <p:nvSpPr>
            <p:cNvPr id="1797" name="Google Shape;1797;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798" name="Google Shape;1798;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66"/>
          <p:cNvGrpSpPr/>
          <p:nvPr/>
        </p:nvGrpSpPr>
        <p:grpSpPr>
          <a:xfrm>
            <a:off x="3758669" y="3027517"/>
            <a:ext cx="520730" cy="498567"/>
            <a:chOff x="3179914" y="2889488"/>
            <a:chExt cx="422876" cy="404911"/>
          </a:xfrm>
        </p:grpSpPr>
        <p:sp>
          <p:nvSpPr>
            <p:cNvPr id="1801" name="Google Shape;1801;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66"/>
          <p:cNvGrpSpPr/>
          <p:nvPr/>
        </p:nvGrpSpPr>
        <p:grpSpPr>
          <a:xfrm>
            <a:off x="4387349" y="3027477"/>
            <a:ext cx="516145" cy="498648"/>
            <a:chOff x="3729467" y="2889422"/>
            <a:chExt cx="419153" cy="404977"/>
          </a:xfrm>
        </p:grpSpPr>
        <p:sp>
          <p:nvSpPr>
            <p:cNvPr id="1808" name="Google Shape;1808;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5" name="Google Shape;1815;p6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9" name="Google Shape;1819;p66"/>
          <p:cNvGrpSpPr/>
          <p:nvPr/>
        </p:nvGrpSpPr>
        <p:grpSpPr>
          <a:xfrm>
            <a:off x="7107677" y="2474362"/>
            <a:ext cx="166473" cy="141497"/>
            <a:chOff x="4660325" y="1866850"/>
            <a:chExt cx="68350" cy="58100"/>
          </a:xfrm>
        </p:grpSpPr>
        <p:sp>
          <p:nvSpPr>
            <p:cNvPr id="1820" name="Google Shape;1820;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 name="Google Shape;1822;p66"/>
          <p:cNvGrpSpPr/>
          <p:nvPr/>
        </p:nvGrpSpPr>
        <p:grpSpPr>
          <a:xfrm>
            <a:off x="7417022" y="2500086"/>
            <a:ext cx="162515" cy="90049"/>
            <a:chOff x="4791775" y="1877500"/>
            <a:chExt cx="66725" cy="36975"/>
          </a:xfrm>
        </p:grpSpPr>
        <p:sp>
          <p:nvSpPr>
            <p:cNvPr id="1823" name="Google Shape;1823;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66"/>
          <p:cNvGrpSpPr/>
          <p:nvPr/>
        </p:nvGrpSpPr>
        <p:grpSpPr>
          <a:xfrm>
            <a:off x="7738734" y="2500086"/>
            <a:ext cx="144979" cy="90049"/>
            <a:chOff x="4923925" y="1877500"/>
            <a:chExt cx="59525" cy="36975"/>
          </a:xfrm>
        </p:grpSpPr>
        <p:sp>
          <p:nvSpPr>
            <p:cNvPr id="1826" name="Google Shape;1826;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66"/>
          <p:cNvGrpSpPr/>
          <p:nvPr/>
        </p:nvGrpSpPr>
        <p:grpSpPr>
          <a:xfrm>
            <a:off x="8033226" y="2482277"/>
            <a:ext cx="141447" cy="125667"/>
            <a:chOff x="5058450" y="1870100"/>
            <a:chExt cx="58075" cy="51600"/>
          </a:xfrm>
        </p:grpSpPr>
        <p:sp>
          <p:nvSpPr>
            <p:cNvPr id="1829" name="Google Shape;1829;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66"/>
          <p:cNvGrpSpPr/>
          <p:nvPr/>
        </p:nvGrpSpPr>
        <p:grpSpPr>
          <a:xfrm>
            <a:off x="7447741" y="2904685"/>
            <a:ext cx="101077" cy="107645"/>
            <a:chOff x="4811425" y="2065025"/>
            <a:chExt cx="41500" cy="44200"/>
          </a:xfrm>
        </p:grpSpPr>
        <p:sp>
          <p:nvSpPr>
            <p:cNvPr id="1832" name="Google Shape;1832;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66"/>
          <p:cNvGrpSpPr/>
          <p:nvPr/>
        </p:nvGrpSpPr>
        <p:grpSpPr>
          <a:xfrm>
            <a:off x="7740178" y="2904898"/>
            <a:ext cx="120867" cy="107218"/>
            <a:chOff x="4929875" y="2065025"/>
            <a:chExt cx="49625" cy="44025"/>
          </a:xfrm>
        </p:grpSpPr>
        <p:sp>
          <p:nvSpPr>
            <p:cNvPr id="1835" name="Google Shape;1835;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66"/>
          <p:cNvGrpSpPr/>
          <p:nvPr/>
        </p:nvGrpSpPr>
        <p:grpSpPr>
          <a:xfrm>
            <a:off x="8068847" y="2907912"/>
            <a:ext cx="70206" cy="101191"/>
            <a:chOff x="5083925" y="2066350"/>
            <a:chExt cx="28825" cy="41550"/>
          </a:xfrm>
        </p:grpSpPr>
        <p:sp>
          <p:nvSpPr>
            <p:cNvPr id="1838" name="Google Shape;1838;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66"/>
          <p:cNvGrpSpPr/>
          <p:nvPr/>
        </p:nvGrpSpPr>
        <p:grpSpPr>
          <a:xfrm>
            <a:off x="7100401" y="2923559"/>
            <a:ext cx="181026" cy="69896"/>
            <a:chOff x="4659775" y="2072775"/>
            <a:chExt cx="74325" cy="28700"/>
          </a:xfrm>
        </p:grpSpPr>
        <p:sp>
          <p:nvSpPr>
            <p:cNvPr id="1841" name="Google Shape;1841;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66"/>
          <p:cNvGrpSpPr/>
          <p:nvPr/>
        </p:nvGrpSpPr>
        <p:grpSpPr>
          <a:xfrm>
            <a:off x="8020257" y="2714124"/>
            <a:ext cx="167387" cy="89197"/>
            <a:chOff x="4662475" y="1976500"/>
            <a:chExt cx="68725" cy="36625"/>
          </a:xfrm>
        </p:grpSpPr>
        <p:sp>
          <p:nvSpPr>
            <p:cNvPr id="1845" name="Google Shape;1845;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66"/>
          <p:cNvGrpSpPr/>
          <p:nvPr/>
        </p:nvGrpSpPr>
        <p:grpSpPr>
          <a:xfrm>
            <a:off x="7717162" y="2717564"/>
            <a:ext cx="166899" cy="82317"/>
            <a:chOff x="4920150" y="1977875"/>
            <a:chExt cx="68525" cy="33800"/>
          </a:xfrm>
        </p:grpSpPr>
        <p:sp>
          <p:nvSpPr>
            <p:cNvPr id="1849" name="Google Shape;1849;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66"/>
          <p:cNvGrpSpPr/>
          <p:nvPr/>
        </p:nvGrpSpPr>
        <p:grpSpPr>
          <a:xfrm>
            <a:off x="7128319" y="3121482"/>
            <a:ext cx="125190" cy="127858"/>
            <a:chOff x="4676550" y="2160575"/>
            <a:chExt cx="51400" cy="52500"/>
          </a:xfrm>
        </p:grpSpPr>
        <p:sp>
          <p:nvSpPr>
            <p:cNvPr id="1853" name="Google Shape;1853;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66"/>
          <p:cNvGrpSpPr/>
          <p:nvPr/>
        </p:nvGrpSpPr>
        <p:grpSpPr>
          <a:xfrm>
            <a:off x="7425577" y="3128514"/>
            <a:ext cx="145405" cy="113794"/>
            <a:chOff x="4768325" y="2163475"/>
            <a:chExt cx="59700" cy="46725"/>
          </a:xfrm>
        </p:grpSpPr>
        <p:sp>
          <p:nvSpPr>
            <p:cNvPr id="1857" name="Google Shape;1857;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9" name="Google Shape;1859;p6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 name="Google Shape;1865;p66"/>
          <p:cNvGrpSpPr/>
          <p:nvPr/>
        </p:nvGrpSpPr>
        <p:grpSpPr>
          <a:xfrm>
            <a:off x="7441895" y="3383608"/>
            <a:ext cx="112768" cy="106853"/>
            <a:chOff x="4768575" y="2253950"/>
            <a:chExt cx="46300" cy="43875"/>
          </a:xfrm>
        </p:grpSpPr>
        <p:sp>
          <p:nvSpPr>
            <p:cNvPr id="1866" name="Google Shape;1866;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66"/>
          <p:cNvGrpSpPr/>
          <p:nvPr/>
        </p:nvGrpSpPr>
        <p:grpSpPr>
          <a:xfrm>
            <a:off x="7741518" y="3872634"/>
            <a:ext cx="118187" cy="146246"/>
            <a:chOff x="4960900" y="2433225"/>
            <a:chExt cx="48525" cy="60050"/>
          </a:xfrm>
        </p:grpSpPr>
        <p:sp>
          <p:nvSpPr>
            <p:cNvPr id="1869" name="Google Shape;1869;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66"/>
          <p:cNvGrpSpPr/>
          <p:nvPr/>
        </p:nvGrpSpPr>
        <p:grpSpPr>
          <a:xfrm>
            <a:off x="7430083" y="4136695"/>
            <a:ext cx="136394" cy="143810"/>
            <a:chOff x="4854075" y="2527625"/>
            <a:chExt cx="56000" cy="59050"/>
          </a:xfrm>
        </p:grpSpPr>
        <p:sp>
          <p:nvSpPr>
            <p:cNvPr id="1872" name="Google Shape;1872;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4" name="Google Shape;1874;p6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7" name="Google Shape;1877;p66"/>
          <p:cNvGrpSpPr/>
          <p:nvPr/>
        </p:nvGrpSpPr>
        <p:grpSpPr>
          <a:xfrm>
            <a:off x="8054294" y="3600439"/>
            <a:ext cx="99312" cy="160797"/>
            <a:chOff x="5059700" y="2334775"/>
            <a:chExt cx="40775" cy="66025"/>
          </a:xfrm>
        </p:grpSpPr>
        <p:sp>
          <p:nvSpPr>
            <p:cNvPr id="1878" name="Google Shape;1878;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66"/>
          <p:cNvGrpSpPr/>
          <p:nvPr/>
        </p:nvGrpSpPr>
        <p:grpSpPr>
          <a:xfrm>
            <a:off x="8011458" y="3865571"/>
            <a:ext cx="184984" cy="160371"/>
            <a:chOff x="5037700" y="2430325"/>
            <a:chExt cx="75950" cy="65850"/>
          </a:xfrm>
        </p:grpSpPr>
        <p:sp>
          <p:nvSpPr>
            <p:cNvPr id="1888" name="Google Shape;1888;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66"/>
          <p:cNvGrpSpPr/>
          <p:nvPr/>
        </p:nvGrpSpPr>
        <p:grpSpPr>
          <a:xfrm>
            <a:off x="7430964" y="3632023"/>
            <a:ext cx="173014" cy="97629"/>
            <a:chOff x="4756975" y="2341800"/>
            <a:chExt cx="91975" cy="51925"/>
          </a:xfrm>
        </p:grpSpPr>
        <p:sp>
          <p:nvSpPr>
            <p:cNvPr id="1891" name="Google Shape;1891;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66"/>
          <p:cNvGrpSpPr/>
          <p:nvPr/>
        </p:nvGrpSpPr>
        <p:grpSpPr>
          <a:xfrm>
            <a:off x="7697901" y="4120720"/>
            <a:ext cx="212497" cy="175761"/>
            <a:chOff x="4943575" y="2516350"/>
            <a:chExt cx="98675" cy="81700"/>
          </a:xfrm>
        </p:grpSpPr>
        <p:sp>
          <p:nvSpPr>
            <p:cNvPr id="1912" name="Google Shape;1912;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66"/>
          <p:cNvGrpSpPr/>
          <p:nvPr/>
        </p:nvGrpSpPr>
        <p:grpSpPr>
          <a:xfrm>
            <a:off x="1955962" y="3346963"/>
            <a:ext cx="965351" cy="134611"/>
            <a:chOff x="4411970" y="2962952"/>
            <a:chExt cx="706544" cy="104212"/>
          </a:xfrm>
        </p:grpSpPr>
        <p:sp>
          <p:nvSpPr>
            <p:cNvPr id="1991" name="Google Shape;1991;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66"/>
          <p:cNvGrpSpPr/>
          <p:nvPr/>
        </p:nvGrpSpPr>
        <p:grpSpPr>
          <a:xfrm>
            <a:off x="1955962" y="2935877"/>
            <a:ext cx="960158" cy="289172"/>
            <a:chOff x="4411970" y="2726085"/>
            <a:chExt cx="643107" cy="193659"/>
          </a:xfrm>
        </p:grpSpPr>
        <p:sp>
          <p:nvSpPr>
            <p:cNvPr id="1996" name="Google Shape;1996;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66"/>
          <p:cNvGrpSpPr/>
          <p:nvPr/>
        </p:nvGrpSpPr>
        <p:grpSpPr>
          <a:xfrm>
            <a:off x="958854" y="3201987"/>
            <a:ext cx="833173" cy="259209"/>
            <a:chOff x="4411970" y="4340222"/>
            <a:chExt cx="779467" cy="242683"/>
          </a:xfrm>
        </p:grpSpPr>
        <p:sp>
          <p:nvSpPr>
            <p:cNvPr id="2000" name="Google Shape;2000;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66"/>
          <p:cNvGrpSpPr/>
          <p:nvPr/>
        </p:nvGrpSpPr>
        <p:grpSpPr>
          <a:xfrm>
            <a:off x="1955962" y="2597733"/>
            <a:ext cx="965160" cy="216230"/>
            <a:chOff x="4411970" y="2468674"/>
            <a:chExt cx="747317" cy="167425"/>
          </a:xfrm>
        </p:grpSpPr>
        <p:sp>
          <p:nvSpPr>
            <p:cNvPr id="2004" name="Google Shape;2004;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66"/>
          <p:cNvGrpSpPr/>
          <p:nvPr/>
        </p:nvGrpSpPr>
        <p:grpSpPr>
          <a:xfrm>
            <a:off x="954709" y="2502450"/>
            <a:ext cx="810451" cy="319148"/>
            <a:chOff x="4411970" y="3686602"/>
            <a:chExt cx="797845" cy="314215"/>
          </a:xfrm>
        </p:grpSpPr>
        <p:sp>
          <p:nvSpPr>
            <p:cNvPr id="2007" name="Google Shape;2007;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 name="Google Shape;2012;p6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3" name="Google Shape;2013;p66"/>
          <p:cNvGrpSpPr/>
          <p:nvPr/>
        </p:nvGrpSpPr>
        <p:grpSpPr>
          <a:xfrm>
            <a:off x="954806" y="2256974"/>
            <a:ext cx="1970333" cy="208784"/>
            <a:chOff x="6336019" y="3733725"/>
            <a:chExt cx="2566206" cy="351310"/>
          </a:xfrm>
        </p:grpSpPr>
        <p:sp>
          <p:nvSpPr>
            <p:cNvPr id="2014" name="Google Shape;2014;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 name="Google Shape;2018;p66"/>
          <p:cNvGrpSpPr/>
          <p:nvPr/>
        </p:nvGrpSpPr>
        <p:grpSpPr>
          <a:xfrm>
            <a:off x="1955962" y="3864529"/>
            <a:ext cx="946551" cy="153200"/>
            <a:chOff x="4404545" y="3301592"/>
            <a:chExt cx="782403" cy="129272"/>
          </a:xfrm>
        </p:grpSpPr>
        <p:sp>
          <p:nvSpPr>
            <p:cNvPr id="2019" name="Google Shape;2019;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66"/>
          <p:cNvGrpSpPr/>
          <p:nvPr/>
        </p:nvGrpSpPr>
        <p:grpSpPr>
          <a:xfrm>
            <a:off x="1955962" y="3603488"/>
            <a:ext cx="962257" cy="139127"/>
            <a:chOff x="4411970" y="3131459"/>
            <a:chExt cx="710520" cy="117397"/>
          </a:xfrm>
        </p:grpSpPr>
        <p:sp>
          <p:nvSpPr>
            <p:cNvPr id="2022" name="Google Shape;2022;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4" name="Google Shape;2024;p6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5" name="Google Shape;2025;p66"/>
          <p:cNvGrpSpPr/>
          <p:nvPr/>
        </p:nvGrpSpPr>
        <p:grpSpPr>
          <a:xfrm>
            <a:off x="956107" y="3538282"/>
            <a:ext cx="823838" cy="458988"/>
            <a:chOff x="4411970" y="1801825"/>
            <a:chExt cx="734586" cy="409262"/>
          </a:xfrm>
        </p:grpSpPr>
        <p:sp>
          <p:nvSpPr>
            <p:cNvPr id="2026" name="Google Shape;2026;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66"/>
          <p:cNvGrpSpPr/>
          <p:nvPr/>
        </p:nvGrpSpPr>
        <p:grpSpPr>
          <a:xfrm>
            <a:off x="956107" y="4086708"/>
            <a:ext cx="856348" cy="212039"/>
            <a:chOff x="4411970" y="2233974"/>
            <a:chExt cx="763574" cy="189068"/>
          </a:xfrm>
        </p:grpSpPr>
        <p:sp>
          <p:nvSpPr>
            <p:cNvPr id="2029" name="Google Shape;2029;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 name="Google Shape;2031;p66"/>
          <p:cNvGrpSpPr/>
          <p:nvPr/>
        </p:nvGrpSpPr>
        <p:grpSpPr>
          <a:xfrm>
            <a:off x="3066303" y="2262044"/>
            <a:ext cx="511602" cy="511602"/>
            <a:chOff x="5681300" y="2527788"/>
            <a:chExt cx="805800" cy="805800"/>
          </a:xfrm>
        </p:grpSpPr>
        <p:sp>
          <p:nvSpPr>
            <p:cNvPr id="2032" name="Google Shape;2032;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66"/>
          <p:cNvGrpSpPr/>
          <p:nvPr/>
        </p:nvGrpSpPr>
        <p:grpSpPr>
          <a:xfrm>
            <a:off x="3063497" y="3028627"/>
            <a:ext cx="513021" cy="512935"/>
            <a:chOff x="4049800" y="640400"/>
            <a:chExt cx="858900" cy="858900"/>
          </a:xfrm>
        </p:grpSpPr>
        <p:sp>
          <p:nvSpPr>
            <p:cNvPr id="2035" name="Google Shape;2035;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66"/>
          <p:cNvGrpSpPr/>
          <p:nvPr/>
        </p:nvGrpSpPr>
        <p:grpSpPr>
          <a:xfrm>
            <a:off x="2980696" y="3680519"/>
            <a:ext cx="686489" cy="686585"/>
            <a:chOff x="5080188" y="927900"/>
            <a:chExt cx="961200" cy="961200"/>
          </a:xfrm>
        </p:grpSpPr>
        <p:sp>
          <p:nvSpPr>
            <p:cNvPr id="2038" name="Google Shape;2038;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66"/>
          <p:cNvGrpSpPr/>
          <p:nvPr/>
        </p:nvGrpSpPr>
        <p:grpSpPr>
          <a:xfrm>
            <a:off x="3763848" y="3773248"/>
            <a:ext cx="510373" cy="510937"/>
            <a:chOff x="7508249" y="1522825"/>
            <a:chExt cx="1326332" cy="1322987"/>
          </a:xfrm>
        </p:grpSpPr>
        <p:sp>
          <p:nvSpPr>
            <p:cNvPr id="2047" name="Google Shape;2047;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 name="Google Shape;2057;p66"/>
          <p:cNvGrpSpPr/>
          <p:nvPr/>
        </p:nvGrpSpPr>
        <p:grpSpPr>
          <a:xfrm>
            <a:off x="4455441" y="3774653"/>
            <a:ext cx="492652" cy="503348"/>
            <a:chOff x="6039282" y="1042577"/>
            <a:chExt cx="734315" cy="731929"/>
          </a:xfrm>
        </p:grpSpPr>
        <p:sp>
          <p:nvSpPr>
            <p:cNvPr id="2058" name="Google Shape;2058;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66"/>
          <p:cNvGrpSpPr/>
          <p:nvPr/>
        </p:nvGrpSpPr>
        <p:grpSpPr>
          <a:xfrm>
            <a:off x="5095855" y="2270694"/>
            <a:ext cx="483304" cy="504902"/>
            <a:chOff x="1825800" y="1651625"/>
            <a:chExt cx="568125" cy="591775"/>
          </a:xfrm>
        </p:grpSpPr>
        <p:sp>
          <p:nvSpPr>
            <p:cNvPr id="2080" name="Google Shape;2080;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6" name="Google Shape;2086;p6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6"/>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091" name="Google Shape;2091;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095"/>
        <p:cNvGrpSpPr/>
        <p:nvPr/>
      </p:nvGrpSpPr>
      <p:grpSpPr>
        <a:xfrm>
          <a:off x="0" y="0"/>
          <a:ext cx="0" cy="0"/>
          <a:chOff x="0" y="0"/>
          <a:chExt cx="0" cy="0"/>
        </a:xfrm>
      </p:grpSpPr>
      <p:grpSp>
        <p:nvGrpSpPr>
          <p:cNvPr id="2096" name="Google Shape;2096;p67"/>
          <p:cNvGrpSpPr/>
          <p:nvPr/>
        </p:nvGrpSpPr>
        <p:grpSpPr>
          <a:xfrm>
            <a:off x="722059" y="955168"/>
            <a:ext cx="2492868" cy="1379876"/>
            <a:chOff x="2654821" y="2311071"/>
            <a:chExt cx="2279715" cy="1262120"/>
          </a:xfrm>
        </p:grpSpPr>
        <p:grpSp>
          <p:nvGrpSpPr>
            <p:cNvPr id="2097" name="Google Shape;2097;p67"/>
            <p:cNvGrpSpPr/>
            <p:nvPr/>
          </p:nvGrpSpPr>
          <p:grpSpPr>
            <a:xfrm>
              <a:off x="4034269" y="2840745"/>
              <a:ext cx="40212" cy="36437"/>
              <a:chOff x="4293400" y="2574725"/>
              <a:chExt cx="84425" cy="80100"/>
            </a:xfrm>
          </p:grpSpPr>
          <p:sp>
            <p:nvSpPr>
              <p:cNvPr id="2098" name="Google Shape;2098;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099" name="Google Shape;2099;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67"/>
            <p:cNvGrpSpPr/>
            <p:nvPr/>
          </p:nvGrpSpPr>
          <p:grpSpPr>
            <a:xfrm>
              <a:off x="3894606" y="2334874"/>
              <a:ext cx="913198" cy="518984"/>
              <a:chOff x="4000175" y="1462675"/>
              <a:chExt cx="1917275" cy="1140875"/>
            </a:xfrm>
          </p:grpSpPr>
          <p:sp>
            <p:nvSpPr>
              <p:cNvPr id="2101" name="Google Shape;2101;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102" name="Google Shape;2102;p67"/>
              <p:cNvGrpSpPr/>
              <p:nvPr/>
            </p:nvGrpSpPr>
            <p:grpSpPr>
              <a:xfrm>
                <a:off x="4000175" y="1462675"/>
                <a:ext cx="1917275" cy="1140875"/>
                <a:chOff x="4000175" y="1462675"/>
                <a:chExt cx="1917275" cy="1140875"/>
              </a:xfrm>
            </p:grpSpPr>
            <p:sp>
              <p:nvSpPr>
                <p:cNvPr id="2103" name="Google Shape;2103;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104" name="Google Shape;2104;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08" name="Google Shape;2108;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09" name="Google Shape;2109;p67"/>
            <p:cNvGrpSpPr/>
            <p:nvPr/>
          </p:nvGrpSpPr>
          <p:grpSpPr>
            <a:xfrm>
              <a:off x="3875768" y="2846704"/>
              <a:ext cx="44796" cy="47366"/>
              <a:chOff x="3960625" y="2587825"/>
              <a:chExt cx="94050" cy="104125"/>
            </a:xfrm>
          </p:grpSpPr>
          <p:sp>
            <p:nvSpPr>
              <p:cNvPr id="2110" name="Google Shape;2110;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111" name="Google Shape;2111;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67"/>
            <p:cNvGrpSpPr/>
            <p:nvPr/>
          </p:nvGrpSpPr>
          <p:grpSpPr>
            <a:xfrm>
              <a:off x="3782759" y="2807162"/>
              <a:ext cx="82686" cy="85487"/>
              <a:chOff x="3765350" y="2500900"/>
              <a:chExt cx="173600" cy="187925"/>
            </a:xfrm>
          </p:grpSpPr>
          <p:sp>
            <p:nvSpPr>
              <p:cNvPr id="2113" name="Google Shape;2113;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114" name="Google Shape;2114;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67"/>
            <p:cNvGrpSpPr/>
            <p:nvPr/>
          </p:nvGrpSpPr>
          <p:grpSpPr>
            <a:xfrm>
              <a:off x="3775674" y="2798496"/>
              <a:ext cx="40545" cy="23564"/>
              <a:chOff x="3750475" y="2481850"/>
              <a:chExt cx="85125" cy="51800"/>
            </a:xfrm>
          </p:grpSpPr>
          <p:sp>
            <p:nvSpPr>
              <p:cNvPr id="2120" name="Google Shape;2120;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122" name="Google Shape;2122;p67"/>
            <p:cNvGrpSpPr/>
            <p:nvPr/>
          </p:nvGrpSpPr>
          <p:grpSpPr>
            <a:xfrm>
              <a:off x="3716946" y="2776024"/>
              <a:ext cx="81971" cy="76912"/>
              <a:chOff x="3627175" y="2432450"/>
              <a:chExt cx="172100" cy="169075"/>
            </a:xfrm>
          </p:grpSpPr>
          <p:sp>
            <p:nvSpPr>
              <p:cNvPr id="2123" name="Google Shape;2123;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125" name="Google Shape;2125;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126" name="Google Shape;2126;p67"/>
            <p:cNvGrpSpPr/>
            <p:nvPr/>
          </p:nvGrpSpPr>
          <p:grpSpPr>
            <a:xfrm>
              <a:off x="3685682" y="2845624"/>
              <a:ext cx="29311" cy="45055"/>
              <a:chOff x="3561536" y="2585450"/>
              <a:chExt cx="61539" cy="99045"/>
            </a:xfrm>
          </p:grpSpPr>
          <p:sp>
            <p:nvSpPr>
              <p:cNvPr id="2127" name="Google Shape;2127;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129" name="Google Shape;2129;p67"/>
            <p:cNvGrpSpPr/>
            <p:nvPr/>
          </p:nvGrpSpPr>
          <p:grpSpPr>
            <a:xfrm>
              <a:off x="3849905" y="2572252"/>
              <a:ext cx="74339" cy="119559"/>
              <a:chOff x="3906325" y="1984500"/>
              <a:chExt cx="156075" cy="262825"/>
            </a:xfrm>
          </p:grpSpPr>
          <p:sp>
            <p:nvSpPr>
              <p:cNvPr id="2130" name="Google Shape;2130;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131" name="Google Shape;2131;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67"/>
            <p:cNvGrpSpPr/>
            <p:nvPr/>
          </p:nvGrpSpPr>
          <p:grpSpPr>
            <a:xfrm>
              <a:off x="2654821" y="2414345"/>
              <a:ext cx="667570" cy="558731"/>
              <a:chOff x="1397225" y="1637375"/>
              <a:chExt cx="1401575" cy="1228250"/>
            </a:xfrm>
          </p:grpSpPr>
          <p:sp>
            <p:nvSpPr>
              <p:cNvPr id="2133" name="Google Shape;2133;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134" name="Google Shape;2134;p67"/>
              <p:cNvGrpSpPr/>
              <p:nvPr/>
            </p:nvGrpSpPr>
            <p:grpSpPr>
              <a:xfrm>
                <a:off x="1397225" y="1637375"/>
                <a:ext cx="1398775" cy="1228250"/>
                <a:chOff x="1397225" y="1637375"/>
                <a:chExt cx="1398775" cy="1228250"/>
              </a:xfrm>
            </p:grpSpPr>
            <p:sp>
              <p:nvSpPr>
                <p:cNvPr id="2135" name="Google Shape;2135;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37" name="Google Shape;2137;p67"/>
            <p:cNvGrpSpPr/>
            <p:nvPr/>
          </p:nvGrpSpPr>
          <p:grpSpPr>
            <a:xfrm>
              <a:off x="3230417" y="3103734"/>
              <a:ext cx="282982" cy="280332"/>
              <a:chOff x="2605700" y="3152850"/>
              <a:chExt cx="594125" cy="616250"/>
            </a:xfrm>
          </p:grpSpPr>
          <p:sp>
            <p:nvSpPr>
              <p:cNvPr id="2138" name="Google Shape;2138;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139" name="Google Shape;2139;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140" name="Google Shape;2140;p67"/>
            <p:cNvGrpSpPr/>
            <p:nvPr/>
          </p:nvGrpSpPr>
          <p:grpSpPr>
            <a:xfrm>
              <a:off x="3265985" y="3226989"/>
              <a:ext cx="87151" cy="346202"/>
              <a:chOff x="2680375" y="3423800"/>
              <a:chExt cx="182975" cy="761050"/>
            </a:xfrm>
          </p:grpSpPr>
          <p:sp>
            <p:nvSpPr>
              <p:cNvPr id="2141" name="Google Shape;2141;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142" name="Google Shape;2142;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67"/>
            <p:cNvGrpSpPr/>
            <p:nvPr/>
          </p:nvGrpSpPr>
          <p:grpSpPr>
            <a:xfrm>
              <a:off x="3855466" y="3289811"/>
              <a:ext cx="112514" cy="94210"/>
              <a:chOff x="3918000" y="3561900"/>
              <a:chExt cx="236225" cy="207100"/>
            </a:xfrm>
          </p:grpSpPr>
          <p:sp>
            <p:nvSpPr>
              <p:cNvPr id="2144" name="Google Shape;2144;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145" name="Google Shape;2145;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6" name="Google Shape;2146;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149" name="Google Shape;2149;p67"/>
            <p:cNvGrpSpPr/>
            <p:nvPr/>
          </p:nvGrpSpPr>
          <p:grpSpPr>
            <a:xfrm>
              <a:off x="2905224" y="2311071"/>
              <a:ext cx="596721" cy="528992"/>
              <a:chOff x="1922950" y="1410350"/>
              <a:chExt cx="1252825" cy="1162875"/>
            </a:xfrm>
          </p:grpSpPr>
          <p:sp>
            <p:nvSpPr>
              <p:cNvPr id="2150" name="Google Shape;2150;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166" name="Google Shape;2166;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86" name="Google Shape;2186;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87" name="Google Shape;2187;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8" name="Google Shape;2188;p67"/>
            <p:cNvGrpSpPr/>
            <p:nvPr/>
          </p:nvGrpSpPr>
          <p:grpSpPr>
            <a:xfrm>
              <a:off x="3280929" y="3294542"/>
              <a:ext cx="109894" cy="272224"/>
              <a:chOff x="2711750" y="3572300"/>
              <a:chExt cx="230725" cy="598425"/>
            </a:xfrm>
          </p:grpSpPr>
          <p:sp>
            <p:nvSpPr>
              <p:cNvPr id="2189" name="Google Shape;2189;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1" name="Google Shape;2191;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2" name="Google Shape;2192;p67"/>
            <p:cNvGrpSpPr/>
            <p:nvPr/>
          </p:nvGrpSpPr>
          <p:grpSpPr>
            <a:xfrm>
              <a:off x="3790439" y="2408636"/>
              <a:ext cx="73017" cy="75684"/>
              <a:chOff x="3781475" y="1624825"/>
              <a:chExt cx="153300" cy="166375"/>
            </a:xfrm>
          </p:grpSpPr>
          <p:sp>
            <p:nvSpPr>
              <p:cNvPr id="2193" name="Google Shape;2193;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7" name="Google Shape;2197;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4" name="Google Shape;2204;p67"/>
            <p:cNvGrpSpPr/>
            <p:nvPr/>
          </p:nvGrpSpPr>
          <p:grpSpPr>
            <a:xfrm>
              <a:off x="4403342" y="3107749"/>
              <a:ext cx="316680" cy="101374"/>
              <a:chOff x="5068275" y="3161675"/>
              <a:chExt cx="664875" cy="222850"/>
            </a:xfrm>
          </p:grpSpPr>
          <p:sp>
            <p:nvSpPr>
              <p:cNvPr id="2205" name="Google Shape;2205;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9" name="Google Shape;2209;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8" name="Google Shape;2238;p67"/>
            <p:cNvGrpSpPr/>
            <p:nvPr/>
          </p:nvGrpSpPr>
          <p:grpSpPr>
            <a:xfrm>
              <a:off x="3697513" y="2707266"/>
              <a:ext cx="59549" cy="79733"/>
              <a:chOff x="3586375" y="2281300"/>
              <a:chExt cx="125025" cy="175275"/>
            </a:xfrm>
          </p:grpSpPr>
          <p:sp>
            <p:nvSpPr>
              <p:cNvPr id="2239" name="Google Shape;2239;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1" name="Google Shape;2241;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2" name="Google Shape;2242;p67"/>
            <p:cNvGrpSpPr/>
            <p:nvPr/>
          </p:nvGrpSpPr>
          <p:grpSpPr>
            <a:xfrm>
              <a:off x="4513224" y="3221724"/>
              <a:ext cx="274563" cy="280321"/>
              <a:chOff x="5298975" y="3412225"/>
              <a:chExt cx="576450" cy="616225"/>
            </a:xfrm>
          </p:grpSpPr>
          <p:sp>
            <p:nvSpPr>
              <p:cNvPr id="2243" name="Google Shape;2243;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244" name="Google Shape;2244;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67"/>
            <p:cNvGrpSpPr/>
            <p:nvPr/>
          </p:nvGrpSpPr>
          <p:grpSpPr>
            <a:xfrm>
              <a:off x="4824403" y="3421846"/>
              <a:ext cx="110132" cy="130647"/>
              <a:chOff x="5952300" y="3852150"/>
              <a:chExt cx="231225" cy="287200"/>
            </a:xfrm>
          </p:grpSpPr>
          <p:sp>
            <p:nvSpPr>
              <p:cNvPr id="2246" name="Google Shape;2246;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8" name="Google Shape;2248;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6" name="Google Shape;2256;p67"/>
            <p:cNvGrpSpPr/>
            <p:nvPr/>
          </p:nvGrpSpPr>
          <p:grpSpPr>
            <a:xfrm>
              <a:off x="4295710" y="3079670"/>
              <a:ext cx="14968" cy="27135"/>
              <a:chOff x="4842300" y="3099950"/>
              <a:chExt cx="31425" cy="59650"/>
            </a:xfrm>
          </p:grpSpPr>
          <p:sp>
            <p:nvSpPr>
              <p:cNvPr id="2257" name="Google Shape;2257;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1" name="Google Shape;2261;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9" name="Google Shape;2269;p67"/>
            <p:cNvGrpSpPr/>
            <p:nvPr/>
          </p:nvGrpSpPr>
          <p:grpSpPr>
            <a:xfrm>
              <a:off x="3831056" y="2816010"/>
              <a:ext cx="37378" cy="27612"/>
              <a:chOff x="3866750" y="2520350"/>
              <a:chExt cx="78475" cy="60700"/>
            </a:xfrm>
          </p:grpSpPr>
          <p:sp>
            <p:nvSpPr>
              <p:cNvPr id="2270" name="Google Shape;2270;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4" name="Google Shape;2274;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291" name="Google Shape;2291;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303" name="Google Shape;2303;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6" name="Google Shape;2316;p67"/>
            <p:cNvGrpSpPr/>
            <p:nvPr/>
          </p:nvGrpSpPr>
          <p:grpSpPr>
            <a:xfrm>
              <a:off x="3632736" y="3051591"/>
              <a:ext cx="63288" cy="45217"/>
              <a:chOff x="3450375" y="3038225"/>
              <a:chExt cx="132875" cy="99400"/>
            </a:xfrm>
          </p:grpSpPr>
          <p:sp>
            <p:nvSpPr>
              <p:cNvPr id="2317" name="Google Shape;2317;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9" name="Google Shape;2319;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28" name="Google Shape;2328;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38" name="Google Shape;2338;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344" name="Google Shape;2344;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 name="Google Shape;2354;p67"/>
          <p:cNvGrpSpPr/>
          <p:nvPr/>
        </p:nvGrpSpPr>
        <p:grpSpPr>
          <a:xfrm>
            <a:off x="719116" y="2850945"/>
            <a:ext cx="2622876" cy="1333540"/>
            <a:chOff x="238125" y="1038125"/>
            <a:chExt cx="7146800" cy="3633625"/>
          </a:xfrm>
        </p:grpSpPr>
        <p:sp>
          <p:nvSpPr>
            <p:cNvPr id="2355" name="Google Shape;2355;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7" name="Google Shape;3927;p67"/>
          <p:cNvGrpSpPr/>
          <p:nvPr/>
        </p:nvGrpSpPr>
        <p:grpSpPr>
          <a:xfrm>
            <a:off x="5834044" y="993055"/>
            <a:ext cx="2590840" cy="1380235"/>
            <a:chOff x="233350" y="949250"/>
            <a:chExt cx="7137300" cy="3802300"/>
          </a:xfrm>
        </p:grpSpPr>
        <p:sp>
          <p:nvSpPr>
            <p:cNvPr id="3928" name="Google Shape;3928;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67"/>
          <p:cNvGrpSpPr/>
          <p:nvPr/>
        </p:nvGrpSpPr>
        <p:grpSpPr>
          <a:xfrm>
            <a:off x="7648473" y="3037828"/>
            <a:ext cx="104231" cy="320340"/>
            <a:chOff x="7564426" y="3224343"/>
            <a:chExt cx="119985" cy="368801"/>
          </a:xfrm>
        </p:grpSpPr>
        <p:sp>
          <p:nvSpPr>
            <p:cNvPr id="3980" name="Google Shape;3980;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2" name="Google Shape;3982;p67"/>
          <p:cNvGrpSpPr/>
          <p:nvPr/>
        </p:nvGrpSpPr>
        <p:grpSpPr>
          <a:xfrm>
            <a:off x="7347962" y="3031929"/>
            <a:ext cx="189489" cy="332132"/>
            <a:chOff x="8370831" y="3202002"/>
            <a:chExt cx="218129" cy="382376"/>
          </a:xfrm>
        </p:grpSpPr>
        <p:sp>
          <p:nvSpPr>
            <p:cNvPr id="3983" name="Google Shape;3983;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 name="Google Shape;3985;p67"/>
          <p:cNvGrpSpPr/>
          <p:nvPr/>
        </p:nvGrpSpPr>
        <p:grpSpPr>
          <a:xfrm>
            <a:off x="8071351" y="3443061"/>
            <a:ext cx="309429" cy="267000"/>
            <a:chOff x="6742064" y="3750480"/>
            <a:chExt cx="399315" cy="344560"/>
          </a:xfrm>
        </p:grpSpPr>
        <p:sp>
          <p:nvSpPr>
            <p:cNvPr id="3986" name="Google Shape;3986;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67"/>
          <p:cNvGrpSpPr/>
          <p:nvPr/>
        </p:nvGrpSpPr>
        <p:grpSpPr>
          <a:xfrm>
            <a:off x="7610370" y="3794109"/>
            <a:ext cx="180437" cy="281608"/>
            <a:chOff x="7248525" y="3739696"/>
            <a:chExt cx="230531" cy="359790"/>
          </a:xfrm>
        </p:grpSpPr>
        <p:sp>
          <p:nvSpPr>
            <p:cNvPr id="3989" name="Google Shape;3989;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7"/>
          <p:cNvGrpSpPr/>
          <p:nvPr/>
        </p:nvGrpSpPr>
        <p:grpSpPr>
          <a:xfrm>
            <a:off x="7856289" y="3437333"/>
            <a:ext cx="162896" cy="278710"/>
            <a:chOff x="7601242" y="3729267"/>
            <a:chExt cx="222566" cy="380803"/>
          </a:xfrm>
        </p:grpSpPr>
        <p:sp>
          <p:nvSpPr>
            <p:cNvPr id="3992" name="Google Shape;3992;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4" name="Google Shape;3994;p67"/>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5" name="Google Shape;3995;p67"/>
          <p:cNvGrpSpPr/>
          <p:nvPr/>
        </p:nvGrpSpPr>
        <p:grpSpPr>
          <a:xfrm>
            <a:off x="7345935" y="3438473"/>
            <a:ext cx="193543" cy="275990"/>
            <a:chOff x="8304647" y="3738687"/>
            <a:chExt cx="225076" cy="320956"/>
          </a:xfrm>
        </p:grpSpPr>
        <p:sp>
          <p:nvSpPr>
            <p:cNvPr id="3996" name="Google Shape;3996;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7"/>
          <p:cNvGrpSpPr/>
          <p:nvPr/>
        </p:nvGrpSpPr>
        <p:grpSpPr>
          <a:xfrm>
            <a:off x="7618427" y="3438473"/>
            <a:ext cx="178492" cy="275990"/>
            <a:chOff x="8615101" y="3738687"/>
            <a:chExt cx="207573" cy="320956"/>
          </a:xfrm>
        </p:grpSpPr>
        <p:sp>
          <p:nvSpPr>
            <p:cNvPr id="4000" name="Google Shape;4000;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3" name="Google Shape;4003;p67"/>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4" name="Google Shape;4004;p67"/>
          <p:cNvGrpSpPr/>
          <p:nvPr/>
        </p:nvGrpSpPr>
        <p:grpSpPr>
          <a:xfrm>
            <a:off x="6013132" y="3559961"/>
            <a:ext cx="557671" cy="511283"/>
            <a:chOff x="6015419" y="3716859"/>
            <a:chExt cx="557671" cy="511283"/>
          </a:xfrm>
        </p:grpSpPr>
        <p:sp>
          <p:nvSpPr>
            <p:cNvPr id="4005" name="Google Shape;4005;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6" name="Google Shape;4006;p67"/>
            <p:cNvGrpSpPr/>
            <p:nvPr/>
          </p:nvGrpSpPr>
          <p:grpSpPr>
            <a:xfrm>
              <a:off x="6036094" y="3716980"/>
              <a:ext cx="529860" cy="510468"/>
              <a:chOff x="6036094" y="3716980"/>
              <a:chExt cx="529860" cy="510468"/>
            </a:xfrm>
          </p:grpSpPr>
          <p:sp>
            <p:nvSpPr>
              <p:cNvPr id="4007" name="Google Shape;4007;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7" name="Google Shape;4017;p67"/>
          <p:cNvGrpSpPr/>
          <p:nvPr/>
        </p:nvGrpSpPr>
        <p:grpSpPr>
          <a:xfrm>
            <a:off x="6642017" y="2916730"/>
            <a:ext cx="576302" cy="511871"/>
            <a:chOff x="6644304" y="3073628"/>
            <a:chExt cx="576302" cy="511871"/>
          </a:xfrm>
        </p:grpSpPr>
        <p:sp>
          <p:nvSpPr>
            <p:cNvPr id="4018" name="Google Shape;4018;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9" name="Google Shape;4019;p67"/>
            <p:cNvGrpSpPr/>
            <p:nvPr/>
          </p:nvGrpSpPr>
          <p:grpSpPr>
            <a:xfrm>
              <a:off x="6712169" y="3085440"/>
              <a:ext cx="481622" cy="494913"/>
              <a:chOff x="6712169" y="3085440"/>
              <a:chExt cx="481622" cy="494913"/>
            </a:xfrm>
          </p:grpSpPr>
          <p:sp>
            <p:nvSpPr>
              <p:cNvPr id="4020" name="Google Shape;4020;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5" name="Google Shape;4025;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8" name="Google Shape;4028;p67"/>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67"/>
          <p:cNvGrpSpPr/>
          <p:nvPr/>
        </p:nvGrpSpPr>
        <p:grpSpPr>
          <a:xfrm>
            <a:off x="6649868" y="3559725"/>
            <a:ext cx="560631" cy="511352"/>
            <a:chOff x="6652154" y="3716623"/>
            <a:chExt cx="560631" cy="511352"/>
          </a:xfrm>
        </p:grpSpPr>
        <p:sp>
          <p:nvSpPr>
            <p:cNvPr id="4030" name="Google Shape;4030;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1" name="Google Shape;4031;p67"/>
            <p:cNvGrpSpPr/>
            <p:nvPr/>
          </p:nvGrpSpPr>
          <p:grpSpPr>
            <a:xfrm>
              <a:off x="6669657" y="3716715"/>
              <a:ext cx="466779" cy="464290"/>
              <a:chOff x="6669657" y="3716715"/>
              <a:chExt cx="466779" cy="464290"/>
            </a:xfrm>
          </p:grpSpPr>
          <p:sp>
            <p:nvSpPr>
              <p:cNvPr id="4032" name="Google Shape;4032;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5" name="Google Shape;4045;p67"/>
          <p:cNvGrpSpPr/>
          <p:nvPr/>
        </p:nvGrpSpPr>
        <p:grpSpPr>
          <a:xfrm>
            <a:off x="7843959" y="3841134"/>
            <a:ext cx="187557" cy="187557"/>
            <a:chOff x="8565775" y="671075"/>
            <a:chExt cx="441000" cy="441000"/>
          </a:xfrm>
        </p:grpSpPr>
        <p:sp>
          <p:nvSpPr>
            <p:cNvPr id="4046" name="Google Shape;4046;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8" name="Google Shape;4048;p67"/>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0" name="Google Shape;4050;p67"/>
          <p:cNvGrpSpPr/>
          <p:nvPr/>
        </p:nvGrpSpPr>
        <p:grpSpPr>
          <a:xfrm>
            <a:off x="5997814" y="2887453"/>
            <a:ext cx="587871" cy="512373"/>
            <a:chOff x="6000100" y="3076250"/>
            <a:chExt cx="587871" cy="512373"/>
          </a:xfrm>
        </p:grpSpPr>
        <p:sp>
          <p:nvSpPr>
            <p:cNvPr id="4051" name="Google Shape;4051;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2" name="Google Shape;4052;p67"/>
            <p:cNvGrpSpPr/>
            <p:nvPr/>
          </p:nvGrpSpPr>
          <p:grpSpPr>
            <a:xfrm>
              <a:off x="6031360" y="3076713"/>
              <a:ext cx="539107" cy="480965"/>
              <a:chOff x="6031360" y="3076713"/>
              <a:chExt cx="539107" cy="480965"/>
            </a:xfrm>
          </p:grpSpPr>
          <p:sp>
            <p:nvSpPr>
              <p:cNvPr id="4053" name="Google Shape;4053;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0" name="Google Shape;4060;p67"/>
          <p:cNvGrpSpPr/>
          <p:nvPr/>
        </p:nvGrpSpPr>
        <p:grpSpPr>
          <a:xfrm>
            <a:off x="3369305" y="938716"/>
            <a:ext cx="2310381" cy="1488888"/>
            <a:chOff x="229225" y="549050"/>
            <a:chExt cx="7161750" cy="4615275"/>
          </a:xfrm>
        </p:grpSpPr>
        <p:sp>
          <p:nvSpPr>
            <p:cNvPr id="4061" name="Google Shape;4061;p6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67"/>
          <p:cNvGrpSpPr/>
          <p:nvPr/>
        </p:nvGrpSpPr>
        <p:grpSpPr>
          <a:xfrm>
            <a:off x="3514723" y="2830563"/>
            <a:ext cx="2310282" cy="1374222"/>
            <a:chOff x="238125" y="732525"/>
            <a:chExt cx="7130500" cy="4241425"/>
          </a:xfrm>
        </p:grpSpPr>
        <p:sp>
          <p:nvSpPr>
            <p:cNvPr id="4179" name="Google Shape;4179;p6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296"/>
        <p:cNvGrpSpPr/>
        <p:nvPr/>
      </p:nvGrpSpPr>
      <p:grpSpPr>
        <a:xfrm>
          <a:off x="0" y="0"/>
          <a:ext cx="0" cy="0"/>
          <a:chOff x="0" y="0"/>
          <a:chExt cx="0" cy="0"/>
        </a:xfrm>
      </p:grpSpPr>
      <p:grpSp>
        <p:nvGrpSpPr>
          <p:cNvPr id="4297" name="Google Shape;4297;p68"/>
          <p:cNvGrpSpPr/>
          <p:nvPr/>
        </p:nvGrpSpPr>
        <p:grpSpPr>
          <a:xfrm>
            <a:off x="725414" y="969763"/>
            <a:ext cx="2507799" cy="206239"/>
            <a:chOff x="106648" y="895722"/>
            <a:chExt cx="4481413" cy="374300"/>
          </a:xfrm>
        </p:grpSpPr>
        <p:grpSp>
          <p:nvGrpSpPr>
            <p:cNvPr id="4298" name="Google Shape;4298;p68"/>
            <p:cNvGrpSpPr/>
            <p:nvPr/>
          </p:nvGrpSpPr>
          <p:grpSpPr>
            <a:xfrm>
              <a:off x="2233276" y="895722"/>
              <a:ext cx="1082667" cy="223591"/>
              <a:chOff x="4808316" y="2800065"/>
              <a:chExt cx="1999386" cy="412910"/>
            </a:xfrm>
          </p:grpSpPr>
          <p:sp>
            <p:nvSpPr>
              <p:cNvPr id="4299" name="Google Shape;4299;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8"/>
              <p:cNvGrpSpPr/>
              <p:nvPr/>
            </p:nvGrpSpPr>
            <p:grpSpPr>
              <a:xfrm>
                <a:off x="4808316" y="2800065"/>
                <a:ext cx="92400" cy="411825"/>
                <a:chOff x="845575" y="2563700"/>
                <a:chExt cx="92400" cy="411825"/>
              </a:xfrm>
            </p:grpSpPr>
            <p:cxnSp>
              <p:nvCxnSpPr>
                <p:cNvPr id="4301" name="Google Shape;4301;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302" name="Google Shape;4302;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3" name="Google Shape;4303;p68"/>
            <p:cNvGrpSpPr/>
            <p:nvPr/>
          </p:nvGrpSpPr>
          <p:grpSpPr>
            <a:xfrm>
              <a:off x="106648" y="895722"/>
              <a:ext cx="1088401" cy="223591"/>
              <a:chOff x="881025" y="2800065"/>
              <a:chExt cx="2009975" cy="412910"/>
            </a:xfrm>
          </p:grpSpPr>
          <p:sp>
            <p:nvSpPr>
              <p:cNvPr id="4304" name="Google Shape;4304;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5" name="Google Shape;4305;p68"/>
              <p:cNvGrpSpPr/>
              <p:nvPr/>
            </p:nvGrpSpPr>
            <p:grpSpPr>
              <a:xfrm>
                <a:off x="881025" y="2800065"/>
                <a:ext cx="92400" cy="411825"/>
                <a:chOff x="845575" y="2563700"/>
                <a:chExt cx="92400" cy="411825"/>
              </a:xfrm>
            </p:grpSpPr>
            <p:cxnSp>
              <p:nvCxnSpPr>
                <p:cNvPr id="4306" name="Google Shape;4306;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307" name="Google Shape;4307;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8" name="Google Shape;4308;p68"/>
            <p:cNvGrpSpPr/>
            <p:nvPr/>
          </p:nvGrpSpPr>
          <p:grpSpPr>
            <a:xfrm>
              <a:off x="1172346" y="1047018"/>
              <a:ext cx="1083151" cy="223003"/>
              <a:chOff x="2849073" y="3079467"/>
              <a:chExt cx="2000279" cy="411825"/>
            </a:xfrm>
          </p:grpSpPr>
          <p:sp>
            <p:nvSpPr>
              <p:cNvPr id="4309" name="Google Shape;4309;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0" name="Google Shape;4310;p68"/>
              <p:cNvGrpSpPr/>
              <p:nvPr/>
            </p:nvGrpSpPr>
            <p:grpSpPr>
              <a:xfrm rot="10800000">
                <a:off x="2849073" y="3079467"/>
                <a:ext cx="92400" cy="411825"/>
                <a:chOff x="2070100" y="2563700"/>
                <a:chExt cx="92400" cy="411825"/>
              </a:xfrm>
            </p:grpSpPr>
            <p:cxnSp>
              <p:nvCxnSpPr>
                <p:cNvPr id="4311" name="Google Shape;4311;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312" name="Google Shape;4312;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13" name="Google Shape;4313;p68"/>
            <p:cNvGrpSpPr/>
            <p:nvPr/>
          </p:nvGrpSpPr>
          <p:grpSpPr>
            <a:xfrm>
              <a:off x="3290132" y="1047018"/>
              <a:ext cx="1297929" cy="223003"/>
              <a:chOff x="6760035" y="3079467"/>
              <a:chExt cx="2396914" cy="411825"/>
            </a:xfrm>
          </p:grpSpPr>
          <p:sp>
            <p:nvSpPr>
              <p:cNvPr id="4314" name="Google Shape;4314;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5" name="Google Shape;4315;p68"/>
              <p:cNvGrpSpPr/>
              <p:nvPr/>
            </p:nvGrpSpPr>
            <p:grpSpPr>
              <a:xfrm rot="10800000">
                <a:off x="6760035" y="3079467"/>
                <a:ext cx="92400" cy="411825"/>
                <a:chOff x="2070100" y="2563700"/>
                <a:chExt cx="92400" cy="411825"/>
              </a:xfrm>
            </p:grpSpPr>
            <p:cxnSp>
              <p:nvCxnSpPr>
                <p:cNvPr id="4316" name="Google Shape;4316;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317" name="Google Shape;4317;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18" name="Google Shape;4318;p68"/>
          <p:cNvGrpSpPr/>
          <p:nvPr/>
        </p:nvGrpSpPr>
        <p:grpSpPr>
          <a:xfrm>
            <a:off x="2143176" y="3369134"/>
            <a:ext cx="1086701" cy="799429"/>
            <a:chOff x="2183288" y="3555572"/>
            <a:chExt cx="1136241" cy="835873"/>
          </a:xfrm>
        </p:grpSpPr>
        <p:sp>
          <p:nvSpPr>
            <p:cNvPr id="4319" name="Google Shape;4319;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0" name="Google Shape;4320;p68"/>
            <p:cNvGrpSpPr/>
            <p:nvPr/>
          </p:nvGrpSpPr>
          <p:grpSpPr>
            <a:xfrm>
              <a:off x="2205895" y="3637269"/>
              <a:ext cx="1089848" cy="724993"/>
              <a:chOff x="2205895" y="3637269"/>
              <a:chExt cx="1089848" cy="724993"/>
            </a:xfrm>
          </p:grpSpPr>
          <p:sp>
            <p:nvSpPr>
              <p:cNvPr id="4321" name="Google Shape;4321;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7" name="Google Shape;4327;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28" name="Google Shape;4328;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329" name="Google Shape;4329;p68"/>
            <p:cNvGrpSpPr/>
            <p:nvPr/>
          </p:nvGrpSpPr>
          <p:grpSpPr>
            <a:xfrm>
              <a:off x="3173850" y="3779426"/>
              <a:ext cx="145679" cy="70048"/>
              <a:chOff x="3173850" y="3779426"/>
              <a:chExt cx="145679" cy="70048"/>
            </a:xfrm>
          </p:grpSpPr>
          <p:cxnSp>
            <p:nvCxnSpPr>
              <p:cNvPr id="4330" name="Google Shape;4330;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331" name="Google Shape;4331;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68"/>
            <p:cNvGrpSpPr/>
            <p:nvPr/>
          </p:nvGrpSpPr>
          <p:grpSpPr>
            <a:xfrm>
              <a:off x="2183288" y="4139483"/>
              <a:ext cx="145133" cy="70048"/>
              <a:chOff x="2183288" y="4139483"/>
              <a:chExt cx="145133" cy="70048"/>
            </a:xfrm>
          </p:grpSpPr>
          <p:cxnSp>
            <p:nvCxnSpPr>
              <p:cNvPr id="4333" name="Google Shape;4333;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334" name="Google Shape;4334;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5" name="Google Shape;4335;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36" name="Google Shape;4336;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337" name="Google Shape;4337;p68"/>
            <p:cNvGrpSpPr/>
            <p:nvPr/>
          </p:nvGrpSpPr>
          <p:grpSpPr>
            <a:xfrm>
              <a:off x="2943836" y="4268886"/>
              <a:ext cx="60717" cy="122559"/>
              <a:chOff x="2943836" y="4268886"/>
              <a:chExt cx="60717" cy="122559"/>
            </a:xfrm>
          </p:grpSpPr>
          <p:sp>
            <p:nvSpPr>
              <p:cNvPr id="4338" name="Google Shape;4338;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39" name="Google Shape;4339;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340" name="Google Shape;4340;p68"/>
          <p:cNvGrpSpPr/>
          <p:nvPr/>
        </p:nvGrpSpPr>
        <p:grpSpPr>
          <a:xfrm>
            <a:off x="3406121" y="1290134"/>
            <a:ext cx="1675870" cy="758251"/>
            <a:chOff x="3530532" y="1496185"/>
            <a:chExt cx="1562000" cy="706730"/>
          </a:xfrm>
        </p:grpSpPr>
        <p:cxnSp>
          <p:nvCxnSpPr>
            <p:cNvPr id="4341" name="Google Shape;4341;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342" name="Google Shape;4342;p68"/>
            <p:cNvGrpSpPr/>
            <p:nvPr/>
          </p:nvGrpSpPr>
          <p:grpSpPr>
            <a:xfrm>
              <a:off x="3530532" y="1496185"/>
              <a:ext cx="323430" cy="463587"/>
              <a:chOff x="3530532" y="1496185"/>
              <a:chExt cx="323430" cy="463587"/>
            </a:xfrm>
          </p:grpSpPr>
          <p:grpSp>
            <p:nvGrpSpPr>
              <p:cNvPr id="4343" name="Google Shape;4343;p68"/>
              <p:cNvGrpSpPr/>
              <p:nvPr/>
            </p:nvGrpSpPr>
            <p:grpSpPr>
              <a:xfrm>
                <a:off x="3567462" y="1496185"/>
                <a:ext cx="286500" cy="361376"/>
                <a:chOff x="3567462" y="1496185"/>
                <a:chExt cx="286500" cy="361376"/>
              </a:xfrm>
            </p:grpSpPr>
            <p:cxnSp>
              <p:nvCxnSpPr>
                <p:cNvPr id="4344" name="Google Shape;4344;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345" name="Google Shape;4345;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6" name="Google Shape;4346;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68"/>
            <p:cNvGrpSpPr/>
            <p:nvPr/>
          </p:nvGrpSpPr>
          <p:grpSpPr>
            <a:xfrm>
              <a:off x="3891569" y="1779209"/>
              <a:ext cx="323945" cy="423706"/>
              <a:chOff x="3891569" y="1779209"/>
              <a:chExt cx="323945" cy="423706"/>
            </a:xfrm>
          </p:grpSpPr>
          <p:grpSp>
            <p:nvGrpSpPr>
              <p:cNvPr id="4348" name="Google Shape;4348;p68"/>
              <p:cNvGrpSpPr/>
              <p:nvPr/>
            </p:nvGrpSpPr>
            <p:grpSpPr>
              <a:xfrm>
                <a:off x="3929014" y="1881638"/>
                <a:ext cx="286500" cy="321278"/>
                <a:chOff x="3929014" y="1881638"/>
                <a:chExt cx="286500" cy="321278"/>
              </a:xfrm>
            </p:grpSpPr>
            <p:cxnSp>
              <p:nvCxnSpPr>
                <p:cNvPr id="4349" name="Google Shape;4349;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350" name="Google Shape;4350;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1" name="Google Shape;4351;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68"/>
            <p:cNvGrpSpPr/>
            <p:nvPr/>
          </p:nvGrpSpPr>
          <p:grpSpPr>
            <a:xfrm>
              <a:off x="4252606" y="1496185"/>
              <a:ext cx="324721" cy="463587"/>
              <a:chOff x="4252606" y="1496185"/>
              <a:chExt cx="324721" cy="463587"/>
            </a:xfrm>
          </p:grpSpPr>
          <p:grpSp>
            <p:nvGrpSpPr>
              <p:cNvPr id="4353" name="Google Shape;4353;p68"/>
              <p:cNvGrpSpPr/>
              <p:nvPr/>
            </p:nvGrpSpPr>
            <p:grpSpPr>
              <a:xfrm>
                <a:off x="4290828" y="1496185"/>
                <a:ext cx="286500" cy="361376"/>
                <a:chOff x="4290828" y="1496185"/>
                <a:chExt cx="286500" cy="361376"/>
              </a:xfrm>
            </p:grpSpPr>
            <p:cxnSp>
              <p:nvCxnSpPr>
                <p:cNvPr id="4354" name="Google Shape;4354;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355" name="Google Shape;4355;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6" name="Google Shape;4356;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68"/>
            <p:cNvGrpSpPr/>
            <p:nvPr/>
          </p:nvGrpSpPr>
          <p:grpSpPr>
            <a:xfrm>
              <a:off x="4613643" y="1763716"/>
              <a:ext cx="325308" cy="439200"/>
              <a:chOff x="4613643" y="1763716"/>
              <a:chExt cx="325308" cy="439200"/>
            </a:xfrm>
          </p:grpSpPr>
          <p:grpSp>
            <p:nvGrpSpPr>
              <p:cNvPr id="4358" name="Google Shape;4358;p68"/>
              <p:cNvGrpSpPr/>
              <p:nvPr/>
            </p:nvGrpSpPr>
            <p:grpSpPr>
              <a:xfrm>
                <a:off x="4652451" y="1879538"/>
                <a:ext cx="286500" cy="323378"/>
                <a:chOff x="4652451" y="1879538"/>
                <a:chExt cx="286500" cy="323378"/>
              </a:xfrm>
            </p:grpSpPr>
            <p:cxnSp>
              <p:nvCxnSpPr>
                <p:cNvPr id="4359" name="Google Shape;4359;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360" name="Google Shape;4360;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1" name="Google Shape;4361;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2" name="Google Shape;4362;p68"/>
          <p:cNvGrpSpPr/>
          <p:nvPr/>
        </p:nvGrpSpPr>
        <p:grpSpPr>
          <a:xfrm>
            <a:off x="3417981" y="2143759"/>
            <a:ext cx="1652173" cy="391517"/>
            <a:chOff x="3512551" y="2358270"/>
            <a:chExt cx="1597383" cy="378533"/>
          </a:xfrm>
        </p:grpSpPr>
        <p:cxnSp>
          <p:nvCxnSpPr>
            <p:cNvPr id="4363" name="Google Shape;4363;p68"/>
            <p:cNvCxnSpPr>
              <a:stCxn id="4364" idx="6"/>
              <a:endCxn id="436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366" name="Google Shape;4366;p68"/>
            <p:cNvGrpSpPr/>
            <p:nvPr/>
          </p:nvGrpSpPr>
          <p:grpSpPr>
            <a:xfrm>
              <a:off x="3512551" y="2358270"/>
              <a:ext cx="225647" cy="307714"/>
              <a:chOff x="2182679" y="2004714"/>
              <a:chExt cx="792300" cy="1080458"/>
            </a:xfrm>
          </p:grpSpPr>
          <p:cxnSp>
            <p:nvCxnSpPr>
              <p:cNvPr id="4367" name="Google Shape;4367;p68"/>
              <p:cNvCxnSpPr>
                <a:stCxn id="436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364" name="Google Shape;4364;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9" name="Google Shape;4369;p68"/>
            <p:cNvGrpSpPr/>
            <p:nvPr/>
          </p:nvGrpSpPr>
          <p:grpSpPr>
            <a:xfrm>
              <a:off x="3969644" y="2440153"/>
              <a:ext cx="225853" cy="296651"/>
              <a:chOff x="3775710" y="1729289"/>
              <a:chExt cx="136500" cy="179289"/>
            </a:xfrm>
          </p:grpSpPr>
          <p:cxnSp>
            <p:nvCxnSpPr>
              <p:cNvPr id="4370" name="Google Shape;4370;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371" name="Google Shape;4371;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68"/>
            <p:cNvGrpSpPr/>
            <p:nvPr/>
          </p:nvGrpSpPr>
          <p:grpSpPr>
            <a:xfrm>
              <a:off x="4427051" y="2358270"/>
              <a:ext cx="225647" cy="307714"/>
              <a:chOff x="5393704" y="2004714"/>
              <a:chExt cx="792300" cy="1080458"/>
            </a:xfrm>
          </p:grpSpPr>
          <p:cxnSp>
            <p:nvCxnSpPr>
              <p:cNvPr id="4374" name="Google Shape;4374;p68"/>
              <p:cNvCxnSpPr>
                <a:stCxn id="437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376" name="Google Shape;4376;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7" name="Google Shape;4377;p68"/>
            <p:cNvGrpSpPr/>
            <p:nvPr/>
          </p:nvGrpSpPr>
          <p:grpSpPr>
            <a:xfrm>
              <a:off x="4884287" y="2440252"/>
              <a:ext cx="225647" cy="296532"/>
              <a:chOff x="6999166" y="2292572"/>
              <a:chExt cx="792300" cy="1041192"/>
            </a:xfrm>
          </p:grpSpPr>
          <p:cxnSp>
            <p:nvCxnSpPr>
              <p:cNvPr id="4378" name="Google Shape;4378;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365" name="Google Shape;4365;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0" name="Google Shape;4380;p68"/>
          <p:cNvGrpSpPr/>
          <p:nvPr/>
        </p:nvGrpSpPr>
        <p:grpSpPr>
          <a:xfrm>
            <a:off x="6838789" y="979959"/>
            <a:ext cx="1581844" cy="732818"/>
            <a:chOff x="634175" y="2986275"/>
            <a:chExt cx="3147949" cy="1458344"/>
          </a:xfrm>
        </p:grpSpPr>
        <p:cxnSp>
          <p:nvCxnSpPr>
            <p:cNvPr id="4381" name="Google Shape;4381;p68"/>
            <p:cNvCxnSpPr>
              <a:stCxn id="4382" idx="4"/>
              <a:endCxn id="438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384" name="Google Shape;4384;p68"/>
            <p:cNvCxnSpPr>
              <a:stCxn id="4383" idx="0"/>
              <a:endCxn id="438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386" name="Google Shape;4386;p68"/>
            <p:cNvCxnSpPr>
              <a:stCxn id="4385" idx="4"/>
              <a:endCxn id="438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388" name="Google Shape;4388;p68"/>
            <p:cNvCxnSpPr>
              <a:stCxn id="4387" idx="0"/>
              <a:endCxn id="438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389" name="Google Shape;4389;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85" name="Google Shape;4385;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82" name="Google Shape;4382;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87" name="Google Shape;4387;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383" name="Google Shape;4383;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390" name="Google Shape;4390;p68"/>
          <p:cNvGrpSpPr/>
          <p:nvPr/>
        </p:nvGrpSpPr>
        <p:grpSpPr>
          <a:xfrm>
            <a:off x="3406504" y="2674269"/>
            <a:ext cx="1675128" cy="313674"/>
            <a:chOff x="998425" y="1182125"/>
            <a:chExt cx="1065400" cy="199500"/>
          </a:xfrm>
        </p:grpSpPr>
        <p:sp>
          <p:nvSpPr>
            <p:cNvPr id="4391" name="Google Shape;4391;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6" name="Google Shape;4396;p68"/>
          <p:cNvGrpSpPr/>
          <p:nvPr/>
        </p:nvGrpSpPr>
        <p:grpSpPr>
          <a:xfrm>
            <a:off x="3406503" y="3630235"/>
            <a:ext cx="1675129" cy="525345"/>
            <a:chOff x="5194708" y="3484366"/>
            <a:chExt cx="3148148" cy="987304"/>
          </a:xfrm>
        </p:grpSpPr>
        <p:grpSp>
          <p:nvGrpSpPr>
            <p:cNvPr id="4397" name="Google Shape;4397;p68"/>
            <p:cNvGrpSpPr/>
            <p:nvPr/>
          </p:nvGrpSpPr>
          <p:grpSpPr>
            <a:xfrm>
              <a:off x="7531521" y="3484366"/>
              <a:ext cx="811335" cy="987304"/>
              <a:chOff x="3379425" y="1617275"/>
              <a:chExt cx="1090650" cy="1327200"/>
            </a:xfrm>
          </p:grpSpPr>
          <p:sp>
            <p:nvSpPr>
              <p:cNvPr id="4398" name="Google Shape;4398;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1" name="Google Shape;4401;p68"/>
            <p:cNvGrpSpPr/>
            <p:nvPr/>
          </p:nvGrpSpPr>
          <p:grpSpPr>
            <a:xfrm>
              <a:off x="6752546" y="3484366"/>
              <a:ext cx="811428" cy="987304"/>
              <a:chOff x="2332275" y="1617275"/>
              <a:chExt cx="1090775" cy="1327200"/>
            </a:xfrm>
          </p:grpSpPr>
          <p:sp>
            <p:nvSpPr>
              <p:cNvPr id="4402" name="Google Shape;4402;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5" name="Google Shape;4405;p68"/>
            <p:cNvGrpSpPr/>
            <p:nvPr/>
          </p:nvGrpSpPr>
          <p:grpSpPr>
            <a:xfrm>
              <a:off x="5973664" y="3484366"/>
              <a:ext cx="811335" cy="987304"/>
              <a:chOff x="1285250" y="1617275"/>
              <a:chExt cx="1090650" cy="1327200"/>
            </a:xfrm>
          </p:grpSpPr>
          <p:sp>
            <p:nvSpPr>
              <p:cNvPr id="4406" name="Google Shape;4406;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68"/>
            <p:cNvGrpSpPr/>
            <p:nvPr/>
          </p:nvGrpSpPr>
          <p:grpSpPr>
            <a:xfrm>
              <a:off x="5194708" y="3484366"/>
              <a:ext cx="811409" cy="987304"/>
              <a:chOff x="238125" y="1617275"/>
              <a:chExt cx="1090750" cy="1327200"/>
            </a:xfrm>
          </p:grpSpPr>
          <p:sp>
            <p:nvSpPr>
              <p:cNvPr id="4410" name="Google Shape;4410;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13" name="Google Shape;4413;p68"/>
          <p:cNvGrpSpPr/>
          <p:nvPr/>
        </p:nvGrpSpPr>
        <p:grpSpPr>
          <a:xfrm>
            <a:off x="6840188" y="2276124"/>
            <a:ext cx="1579046" cy="522230"/>
            <a:chOff x="6853641" y="2534077"/>
            <a:chExt cx="1515545" cy="501229"/>
          </a:xfrm>
        </p:grpSpPr>
        <p:grpSp>
          <p:nvGrpSpPr>
            <p:cNvPr id="4414" name="Google Shape;4414;p68"/>
            <p:cNvGrpSpPr/>
            <p:nvPr/>
          </p:nvGrpSpPr>
          <p:grpSpPr>
            <a:xfrm>
              <a:off x="6853641" y="2618923"/>
              <a:ext cx="1515545" cy="324556"/>
              <a:chOff x="6853641" y="2618923"/>
              <a:chExt cx="1515545" cy="324556"/>
            </a:xfrm>
          </p:grpSpPr>
          <p:sp>
            <p:nvSpPr>
              <p:cNvPr id="4415" name="Google Shape;4415;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0" name="Google Shape;4420;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68"/>
          <p:cNvGrpSpPr/>
          <p:nvPr/>
        </p:nvGrpSpPr>
        <p:grpSpPr>
          <a:xfrm>
            <a:off x="3435080" y="3151165"/>
            <a:ext cx="1617976" cy="346616"/>
            <a:chOff x="1808063" y="4294338"/>
            <a:chExt cx="3370782" cy="721817"/>
          </a:xfrm>
        </p:grpSpPr>
        <p:sp>
          <p:nvSpPr>
            <p:cNvPr id="4426" name="Google Shape;4426;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68"/>
          <p:cNvGrpSpPr/>
          <p:nvPr/>
        </p:nvGrpSpPr>
        <p:grpSpPr>
          <a:xfrm>
            <a:off x="5261076" y="3817915"/>
            <a:ext cx="1417067" cy="350605"/>
            <a:chOff x="4234950" y="2101012"/>
            <a:chExt cx="4219974" cy="1044090"/>
          </a:xfrm>
        </p:grpSpPr>
        <p:sp>
          <p:nvSpPr>
            <p:cNvPr id="4437" name="Google Shape;4437;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68"/>
          <p:cNvGrpSpPr/>
          <p:nvPr/>
        </p:nvGrpSpPr>
        <p:grpSpPr>
          <a:xfrm>
            <a:off x="6836548" y="1808672"/>
            <a:ext cx="1586327" cy="371557"/>
            <a:chOff x="1247650" y="2075423"/>
            <a:chExt cx="6648477" cy="1557238"/>
          </a:xfrm>
        </p:grpSpPr>
        <p:sp>
          <p:nvSpPr>
            <p:cNvPr id="4454" name="Google Shape;4454;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68"/>
          <p:cNvGrpSpPr/>
          <p:nvPr/>
        </p:nvGrpSpPr>
        <p:grpSpPr>
          <a:xfrm>
            <a:off x="5267818" y="961862"/>
            <a:ext cx="1415601" cy="1648533"/>
            <a:chOff x="1839112" y="2209163"/>
            <a:chExt cx="1918159" cy="2233784"/>
          </a:xfrm>
        </p:grpSpPr>
        <p:sp>
          <p:nvSpPr>
            <p:cNvPr id="4461" name="Google Shape;4461;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4" name="Google Shape;4464;p68"/>
            <p:cNvCxnSpPr>
              <a:stCxn id="4461" idx="6"/>
              <a:endCxn id="446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465" name="Google Shape;4465;p68"/>
            <p:cNvCxnSpPr>
              <a:stCxn id="4462" idx="4"/>
              <a:endCxn id="446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467" name="Google Shape;4467;p68"/>
            <p:cNvCxnSpPr>
              <a:stCxn id="4466" idx="6"/>
              <a:endCxn id="446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468" name="Google Shape;4468;p68"/>
            <p:cNvCxnSpPr>
              <a:stCxn id="4463" idx="4"/>
              <a:endCxn id="446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466" name="Google Shape;4466;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71" name="Google Shape;4471;p68"/>
            <p:cNvCxnSpPr>
              <a:endCxn id="447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472" name="Google Shape;4472;p68"/>
          <p:cNvGrpSpPr/>
          <p:nvPr/>
        </p:nvGrpSpPr>
        <p:grpSpPr>
          <a:xfrm>
            <a:off x="3425084" y="979946"/>
            <a:ext cx="1637968" cy="154942"/>
            <a:chOff x="238125" y="2506075"/>
            <a:chExt cx="7115411" cy="673075"/>
          </a:xfrm>
        </p:grpSpPr>
        <p:sp>
          <p:nvSpPr>
            <p:cNvPr id="4473" name="Google Shape;4473;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68"/>
          <p:cNvGrpSpPr/>
          <p:nvPr/>
        </p:nvGrpSpPr>
        <p:grpSpPr>
          <a:xfrm>
            <a:off x="1965820" y="1294664"/>
            <a:ext cx="1262932" cy="785408"/>
            <a:chOff x="548861" y="389676"/>
            <a:chExt cx="3843371" cy="2390163"/>
          </a:xfrm>
        </p:grpSpPr>
        <p:cxnSp>
          <p:nvCxnSpPr>
            <p:cNvPr id="4479" name="Google Shape;4479;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480" name="Google Shape;4480;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481" name="Google Shape;4481;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482" name="Google Shape;4482;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483" name="Google Shape;4483;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484" name="Google Shape;4484;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5" name="Google Shape;4485;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486" name="Google Shape;4486;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2" name="Google Shape;4492;p68"/>
          <p:cNvGrpSpPr/>
          <p:nvPr/>
        </p:nvGrpSpPr>
        <p:grpSpPr>
          <a:xfrm>
            <a:off x="753952" y="2401541"/>
            <a:ext cx="1412054" cy="633562"/>
            <a:chOff x="1187400" y="2529299"/>
            <a:chExt cx="6769193" cy="2241903"/>
          </a:xfrm>
        </p:grpSpPr>
        <p:sp>
          <p:nvSpPr>
            <p:cNvPr id="4493" name="Google Shape;4493;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494" name="Google Shape;4494;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95" name="Google Shape;4495;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96" name="Google Shape;4496;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97" name="Google Shape;4497;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98" name="Google Shape;4498;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499" name="Google Shape;4499;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500" name="Google Shape;4500;p68"/>
            <p:cNvCxnSpPr>
              <a:stCxn id="4493" idx="2"/>
              <a:endCxn id="449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1" name="Google Shape;4501;p68"/>
            <p:cNvCxnSpPr>
              <a:stCxn id="4495" idx="0"/>
              <a:endCxn id="449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2" name="Google Shape;4502;p68"/>
            <p:cNvCxnSpPr>
              <a:stCxn id="4495" idx="2"/>
              <a:endCxn id="449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3" name="Google Shape;4503;p68"/>
            <p:cNvCxnSpPr>
              <a:stCxn id="4496" idx="0"/>
              <a:endCxn id="449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4" name="Google Shape;4504;p68"/>
            <p:cNvCxnSpPr>
              <a:stCxn id="4494" idx="2"/>
              <a:endCxn id="449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505" name="Google Shape;4505;p68"/>
            <p:cNvCxnSpPr>
              <a:stCxn id="4498" idx="0"/>
              <a:endCxn id="449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506" name="Google Shape;4506;p68"/>
          <p:cNvGrpSpPr/>
          <p:nvPr/>
        </p:nvGrpSpPr>
        <p:grpSpPr>
          <a:xfrm>
            <a:off x="6840198" y="2894250"/>
            <a:ext cx="1579035" cy="540873"/>
            <a:chOff x="6895650" y="3126697"/>
            <a:chExt cx="1436662" cy="492105"/>
          </a:xfrm>
        </p:grpSpPr>
        <p:sp>
          <p:nvSpPr>
            <p:cNvPr id="4507" name="Google Shape;4507;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2" name="Google Shape;4512;p68"/>
            <p:cNvGrpSpPr/>
            <p:nvPr/>
          </p:nvGrpSpPr>
          <p:grpSpPr>
            <a:xfrm>
              <a:off x="6995957" y="3335810"/>
              <a:ext cx="1230393" cy="71754"/>
              <a:chOff x="6995957" y="3287964"/>
              <a:chExt cx="1230393" cy="71754"/>
            </a:xfrm>
          </p:grpSpPr>
          <p:sp>
            <p:nvSpPr>
              <p:cNvPr id="4513" name="Google Shape;4513;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18" name="Google Shape;4518;p68"/>
          <p:cNvGrpSpPr/>
          <p:nvPr/>
        </p:nvGrpSpPr>
        <p:grpSpPr>
          <a:xfrm>
            <a:off x="6838780" y="3531013"/>
            <a:ext cx="1581862" cy="650625"/>
            <a:chOff x="6777990" y="3710194"/>
            <a:chExt cx="1646915" cy="677382"/>
          </a:xfrm>
        </p:grpSpPr>
        <p:grpSp>
          <p:nvGrpSpPr>
            <p:cNvPr id="4519" name="Google Shape;4519;p68"/>
            <p:cNvGrpSpPr/>
            <p:nvPr/>
          </p:nvGrpSpPr>
          <p:grpSpPr>
            <a:xfrm>
              <a:off x="6777990" y="3874492"/>
              <a:ext cx="411129" cy="513083"/>
              <a:chOff x="6777990" y="3874492"/>
              <a:chExt cx="411129" cy="513083"/>
            </a:xfrm>
          </p:grpSpPr>
          <p:cxnSp>
            <p:nvCxnSpPr>
              <p:cNvPr id="4520" name="Google Shape;4520;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521" name="Google Shape;4521;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68"/>
            <p:cNvGrpSpPr/>
            <p:nvPr/>
          </p:nvGrpSpPr>
          <p:grpSpPr>
            <a:xfrm>
              <a:off x="7188425" y="3710194"/>
              <a:ext cx="411123" cy="520535"/>
              <a:chOff x="7188425" y="3710194"/>
              <a:chExt cx="411123" cy="520535"/>
            </a:xfrm>
          </p:grpSpPr>
          <p:cxnSp>
            <p:nvCxnSpPr>
              <p:cNvPr id="4523" name="Google Shape;4523;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524" name="Google Shape;4524;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68"/>
            <p:cNvGrpSpPr/>
            <p:nvPr/>
          </p:nvGrpSpPr>
          <p:grpSpPr>
            <a:xfrm>
              <a:off x="7603341" y="3874492"/>
              <a:ext cx="411474" cy="513083"/>
              <a:chOff x="7603341" y="3874492"/>
              <a:chExt cx="411474" cy="513083"/>
            </a:xfrm>
          </p:grpSpPr>
          <p:cxnSp>
            <p:nvCxnSpPr>
              <p:cNvPr id="4526" name="Google Shape;4526;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527" name="Google Shape;4527;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68"/>
            <p:cNvGrpSpPr/>
            <p:nvPr/>
          </p:nvGrpSpPr>
          <p:grpSpPr>
            <a:xfrm>
              <a:off x="8013776" y="3722847"/>
              <a:ext cx="411129" cy="507881"/>
              <a:chOff x="8013776" y="3722847"/>
              <a:chExt cx="411129" cy="507881"/>
            </a:xfrm>
          </p:grpSpPr>
          <p:cxnSp>
            <p:nvCxnSpPr>
              <p:cNvPr id="4529" name="Google Shape;4529;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530" name="Google Shape;4530;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1" name="Google Shape;4531;p68"/>
          <p:cNvGrpSpPr/>
          <p:nvPr/>
        </p:nvGrpSpPr>
        <p:grpSpPr>
          <a:xfrm>
            <a:off x="5258295" y="2703853"/>
            <a:ext cx="1421889" cy="1020603"/>
            <a:chOff x="5190863" y="2824811"/>
            <a:chExt cx="1544860" cy="1108869"/>
          </a:xfrm>
        </p:grpSpPr>
        <p:grpSp>
          <p:nvGrpSpPr>
            <p:cNvPr id="4532" name="Google Shape;4532;p68"/>
            <p:cNvGrpSpPr/>
            <p:nvPr/>
          </p:nvGrpSpPr>
          <p:grpSpPr>
            <a:xfrm>
              <a:off x="5938695" y="3176919"/>
              <a:ext cx="685761" cy="404739"/>
              <a:chOff x="5938695" y="3176919"/>
              <a:chExt cx="685761" cy="404739"/>
            </a:xfrm>
          </p:grpSpPr>
          <p:grpSp>
            <p:nvGrpSpPr>
              <p:cNvPr id="4533" name="Google Shape;4533;p68"/>
              <p:cNvGrpSpPr/>
              <p:nvPr/>
            </p:nvGrpSpPr>
            <p:grpSpPr>
              <a:xfrm>
                <a:off x="5938695" y="3176919"/>
                <a:ext cx="685761" cy="404739"/>
                <a:chOff x="5938695" y="3176919"/>
                <a:chExt cx="685761" cy="404739"/>
              </a:xfrm>
            </p:grpSpPr>
            <p:sp>
              <p:nvSpPr>
                <p:cNvPr id="4534" name="Google Shape;4534;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6" name="Google Shape;4536;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8"/>
            <p:cNvGrpSpPr/>
            <p:nvPr/>
          </p:nvGrpSpPr>
          <p:grpSpPr>
            <a:xfrm>
              <a:off x="5305233" y="3176835"/>
              <a:ext cx="685971" cy="404655"/>
              <a:chOff x="5305233" y="3176835"/>
              <a:chExt cx="685971" cy="404655"/>
            </a:xfrm>
          </p:grpSpPr>
          <p:grpSp>
            <p:nvGrpSpPr>
              <p:cNvPr id="4538" name="Google Shape;4538;p68"/>
              <p:cNvGrpSpPr/>
              <p:nvPr/>
            </p:nvGrpSpPr>
            <p:grpSpPr>
              <a:xfrm>
                <a:off x="5305233" y="3176835"/>
                <a:ext cx="685971" cy="404655"/>
                <a:chOff x="5305233" y="3176835"/>
                <a:chExt cx="685971" cy="404655"/>
              </a:xfrm>
            </p:grpSpPr>
            <p:sp>
              <p:nvSpPr>
                <p:cNvPr id="4539" name="Google Shape;4539;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1" name="Google Shape;4541;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2" name="Google Shape;4542;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3" name="Google Shape;4543;p68"/>
            <p:cNvGrpSpPr/>
            <p:nvPr/>
          </p:nvGrpSpPr>
          <p:grpSpPr>
            <a:xfrm>
              <a:off x="5657361" y="2824811"/>
              <a:ext cx="1078361" cy="404655"/>
              <a:chOff x="5657361" y="2824811"/>
              <a:chExt cx="1078361" cy="404655"/>
            </a:xfrm>
          </p:grpSpPr>
          <p:grpSp>
            <p:nvGrpSpPr>
              <p:cNvPr id="4544" name="Google Shape;4544;p68"/>
              <p:cNvGrpSpPr/>
              <p:nvPr/>
            </p:nvGrpSpPr>
            <p:grpSpPr>
              <a:xfrm>
                <a:off x="5657361" y="2824811"/>
                <a:ext cx="1078361" cy="404655"/>
                <a:chOff x="5657361" y="2824811"/>
                <a:chExt cx="1078361" cy="404655"/>
              </a:xfrm>
            </p:grpSpPr>
            <p:grpSp>
              <p:nvGrpSpPr>
                <p:cNvPr id="4545" name="Google Shape;4545;p68"/>
                <p:cNvGrpSpPr/>
                <p:nvPr/>
              </p:nvGrpSpPr>
              <p:grpSpPr>
                <a:xfrm>
                  <a:off x="5938485" y="2824811"/>
                  <a:ext cx="797237" cy="404655"/>
                  <a:chOff x="5938485" y="2824811"/>
                  <a:chExt cx="797237" cy="404655"/>
                </a:xfrm>
              </p:grpSpPr>
              <p:sp>
                <p:nvSpPr>
                  <p:cNvPr id="4546" name="Google Shape;4546;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8" name="Google Shape;4548;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9" name="Google Shape;4549;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68"/>
            <p:cNvGrpSpPr/>
            <p:nvPr/>
          </p:nvGrpSpPr>
          <p:grpSpPr>
            <a:xfrm>
              <a:off x="5190863" y="3528942"/>
              <a:ext cx="1078026" cy="404739"/>
              <a:chOff x="5190863" y="3528942"/>
              <a:chExt cx="1078026" cy="404739"/>
            </a:xfrm>
          </p:grpSpPr>
          <p:sp>
            <p:nvSpPr>
              <p:cNvPr id="4551" name="Google Shape;4551;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2" name="Google Shape;4552;p68"/>
              <p:cNvGrpSpPr/>
              <p:nvPr/>
            </p:nvGrpSpPr>
            <p:grpSpPr>
              <a:xfrm>
                <a:off x="5190863" y="3528942"/>
                <a:ext cx="1078026" cy="404739"/>
                <a:chOff x="5190863" y="3528942"/>
                <a:chExt cx="1078026" cy="404739"/>
              </a:xfrm>
            </p:grpSpPr>
            <p:sp>
              <p:nvSpPr>
                <p:cNvPr id="4553" name="Google Shape;4553;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55" name="Google Shape;4555;p68"/>
          <p:cNvGrpSpPr/>
          <p:nvPr/>
        </p:nvGrpSpPr>
        <p:grpSpPr>
          <a:xfrm>
            <a:off x="724302" y="1268321"/>
            <a:ext cx="1086719" cy="879487"/>
            <a:chOff x="803162" y="1474292"/>
            <a:chExt cx="1086719" cy="879487"/>
          </a:xfrm>
        </p:grpSpPr>
        <p:grpSp>
          <p:nvGrpSpPr>
            <p:cNvPr id="4556" name="Google Shape;4556;p68"/>
            <p:cNvGrpSpPr/>
            <p:nvPr/>
          </p:nvGrpSpPr>
          <p:grpSpPr>
            <a:xfrm>
              <a:off x="803162" y="1625948"/>
              <a:ext cx="445856" cy="576579"/>
              <a:chOff x="803162" y="1625948"/>
              <a:chExt cx="445856" cy="576579"/>
            </a:xfrm>
          </p:grpSpPr>
          <p:sp>
            <p:nvSpPr>
              <p:cNvPr id="4557" name="Google Shape;4557;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8" name="Google Shape;4558;p68"/>
              <p:cNvGrpSpPr/>
              <p:nvPr/>
            </p:nvGrpSpPr>
            <p:grpSpPr>
              <a:xfrm>
                <a:off x="1056023" y="1625948"/>
                <a:ext cx="192995" cy="576579"/>
                <a:chOff x="1056023" y="1625948"/>
                <a:chExt cx="192995" cy="576579"/>
              </a:xfrm>
            </p:grpSpPr>
            <p:sp>
              <p:nvSpPr>
                <p:cNvPr id="4559" name="Google Shape;4559;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4" name="Google Shape;4564;p68"/>
            <p:cNvGrpSpPr/>
            <p:nvPr/>
          </p:nvGrpSpPr>
          <p:grpSpPr>
            <a:xfrm>
              <a:off x="1371406" y="1474292"/>
              <a:ext cx="518475" cy="879487"/>
              <a:chOff x="1398231" y="1474292"/>
              <a:chExt cx="518475" cy="879487"/>
            </a:xfrm>
          </p:grpSpPr>
          <p:grpSp>
            <p:nvGrpSpPr>
              <p:cNvPr id="4565" name="Google Shape;4565;p68"/>
              <p:cNvGrpSpPr/>
              <p:nvPr/>
            </p:nvGrpSpPr>
            <p:grpSpPr>
              <a:xfrm>
                <a:off x="1398231" y="1474292"/>
                <a:ext cx="518475" cy="341643"/>
                <a:chOff x="1398231" y="1474292"/>
                <a:chExt cx="518475" cy="341643"/>
              </a:xfrm>
            </p:grpSpPr>
            <p:sp>
              <p:nvSpPr>
                <p:cNvPr id="4566" name="Google Shape;4566;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7" name="Google Shape;4567;p68"/>
                <p:cNvGrpSpPr/>
                <p:nvPr/>
              </p:nvGrpSpPr>
              <p:grpSpPr>
                <a:xfrm>
                  <a:off x="1616453" y="1474292"/>
                  <a:ext cx="300253" cy="341643"/>
                  <a:chOff x="1616453" y="1475379"/>
                  <a:chExt cx="300253" cy="341643"/>
                </a:xfrm>
              </p:grpSpPr>
              <p:sp>
                <p:nvSpPr>
                  <p:cNvPr id="4568" name="Google Shape;4568;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5" name="Google Shape;4575;p68"/>
                  <p:cNvGrpSpPr/>
                  <p:nvPr/>
                </p:nvGrpSpPr>
                <p:grpSpPr>
                  <a:xfrm>
                    <a:off x="1839639" y="1475379"/>
                    <a:ext cx="77067" cy="341643"/>
                    <a:chOff x="1839639" y="1475379"/>
                    <a:chExt cx="77067" cy="341643"/>
                  </a:xfrm>
                </p:grpSpPr>
                <p:sp>
                  <p:nvSpPr>
                    <p:cNvPr id="4576" name="Google Shape;4576;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78" name="Google Shape;4578;p68"/>
              <p:cNvGrpSpPr/>
              <p:nvPr/>
            </p:nvGrpSpPr>
            <p:grpSpPr>
              <a:xfrm>
                <a:off x="1398451" y="2012951"/>
                <a:ext cx="518255" cy="340828"/>
                <a:chOff x="1398451" y="2012951"/>
                <a:chExt cx="518255" cy="340828"/>
              </a:xfrm>
            </p:grpSpPr>
            <p:sp>
              <p:nvSpPr>
                <p:cNvPr id="4579" name="Google Shape;4579;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0" name="Google Shape;4580;p68"/>
                <p:cNvGrpSpPr/>
                <p:nvPr/>
              </p:nvGrpSpPr>
              <p:grpSpPr>
                <a:xfrm>
                  <a:off x="1616453" y="2012951"/>
                  <a:ext cx="300253" cy="340828"/>
                  <a:chOff x="1616453" y="2013538"/>
                  <a:chExt cx="300253" cy="340828"/>
                </a:xfrm>
              </p:grpSpPr>
              <p:sp>
                <p:nvSpPr>
                  <p:cNvPr id="4581" name="Google Shape;4581;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8" name="Google Shape;4588;p68"/>
                  <p:cNvGrpSpPr/>
                  <p:nvPr/>
                </p:nvGrpSpPr>
                <p:grpSpPr>
                  <a:xfrm>
                    <a:off x="1839639" y="2013538"/>
                    <a:ext cx="77067" cy="340828"/>
                    <a:chOff x="1839639" y="2013538"/>
                    <a:chExt cx="77067" cy="340828"/>
                  </a:xfrm>
                </p:grpSpPr>
                <p:sp>
                  <p:nvSpPr>
                    <p:cNvPr id="4589" name="Google Shape;4589;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591" name="Google Shape;4591;p68"/>
          <p:cNvGrpSpPr/>
          <p:nvPr/>
        </p:nvGrpSpPr>
        <p:grpSpPr>
          <a:xfrm>
            <a:off x="721126" y="3399508"/>
            <a:ext cx="1368681" cy="682918"/>
            <a:chOff x="724986" y="3605478"/>
            <a:chExt cx="1368681" cy="682918"/>
          </a:xfrm>
        </p:grpSpPr>
        <p:grpSp>
          <p:nvGrpSpPr>
            <p:cNvPr id="4592" name="Google Shape;4592;p68"/>
            <p:cNvGrpSpPr/>
            <p:nvPr/>
          </p:nvGrpSpPr>
          <p:grpSpPr>
            <a:xfrm>
              <a:off x="1289102" y="3823629"/>
              <a:ext cx="240442" cy="250435"/>
              <a:chOff x="-165066" y="3843615"/>
              <a:chExt cx="221259" cy="230455"/>
            </a:xfrm>
          </p:grpSpPr>
          <p:sp>
            <p:nvSpPr>
              <p:cNvPr id="4593" name="Google Shape;4593;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68"/>
            <p:cNvGrpSpPr/>
            <p:nvPr/>
          </p:nvGrpSpPr>
          <p:grpSpPr>
            <a:xfrm>
              <a:off x="724986" y="3605478"/>
              <a:ext cx="1368681" cy="682918"/>
              <a:chOff x="724986" y="3605478"/>
              <a:chExt cx="1368681" cy="682918"/>
            </a:xfrm>
          </p:grpSpPr>
          <p:grpSp>
            <p:nvGrpSpPr>
              <p:cNvPr id="4614" name="Google Shape;4614;p68"/>
              <p:cNvGrpSpPr/>
              <p:nvPr/>
            </p:nvGrpSpPr>
            <p:grpSpPr>
              <a:xfrm>
                <a:off x="1498221" y="4047614"/>
                <a:ext cx="529172" cy="240783"/>
                <a:chOff x="1498221" y="4047614"/>
                <a:chExt cx="529172" cy="240783"/>
              </a:xfrm>
            </p:grpSpPr>
            <p:grpSp>
              <p:nvGrpSpPr>
                <p:cNvPr id="4615" name="Google Shape;4615;p68"/>
                <p:cNvGrpSpPr/>
                <p:nvPr/>
              </p:nvGrpSpPr>
              <p:grpSpPr>
                <a:xfrm>
                  <a:off x="1826655" y="4224370"/>
                  <a:ext cx="200738" cy="25631"/>
                  <a:chOff x="1826655" y="4224370"/>
                  <a:chExt cx="200738" cy="25631"/>
                </a:xfrm>
              </p:grpSpPr>
              <p:sp>
                <p:nvSpPr>
                  <p:cNvPr id="4616" name="Google Shape;4616;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68"/>
                <p:cNvGrpSpPr/>
                <p:nvPr/>
              </p:nvGrpSpPr>
              <p:grpSpPr>
                <a:xfrm>
                  <a:off x="1498221" y="4047614"/>
                  <a:ext cx="328444" cy="240783"/>
                  <a:chOff x="1498221" y="4047614"/>
                  <a:chExt cx="328444" cy="240783"/>
                </a:xfrm>
              </p:grpSpPr>
              <p:sp>
                <p:nvSpPr>
                  <p:cNvPr id="4619" name="Google Shape;4619;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0" name="Google Shape;4620;p68"/>
                  <p:cNvGrpSpPr/>
                  <p:nvPr/>
                </p:nvGrpSpPr>
                <p:grpSpPr>
                  <a:xfrm>
                    <a:off x="1498221" y="4047614"/>
                    <a:ext cx="150566" cy="190416"/>
                    <a:chOff x="1498221" y="4047614"/>
                    <a:chExt cx="150566" cy="190416"/>
                  </a:xfrm>
                </p:grpSpPr>
                <p:sp>
                  <p:nvSpPr>
                    <p:cNvPr id="4621" name="Google Shape;4621;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23" name="Google Shape;4623;p68"/>
              <p:cNvGrpSpPr/>
              <p:nvPr/>
            </p:nvGrpSpPr>
            <p:grpSpPr>
              <a:xfrm>
                <a:off x="1560718" y="3800594"/>
                <a:ext cx="532948" cy="302090"/>
                <a:chOff x="1560718" y="3800594"/>
                <a:chExt cx="532948" cy="302090"/>
              </a:xfrm>
            </p:grpSpPr>
            <p:grpSp>
              <p:nvGrpSpPr>
                <p:cNvPr id="4624" name="Google Shape;4624;p68"/>
                <p:cNvGrpSpPr/>
                <p:nvPr/>
              </p:nvGrpSpPr>
              <p:grpSpPr>
                <a:xfrm>
                  <a:off x="1912179" y="3827344"/>
                  <a:ext cx="181487" cy="25631"/>
                  <a:chOff x="1912179" y="3827344"/>
                  <a:chExt cx="181487" cy="25631"/>
                </a:xfrm>
              </p:grpSpPr>
              <p:sp>
                <p:nvSpPr>
                  <p:cNvPr id="4625" name="Google Shape;4625;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7" name="Google Shape;4627;p68"/>
                <p:cNvGrpSpPr/>
                <p:nvPr/>
              </p:nvGrpSpPr>
              <p:grpSpPr>
                <a:xfrm>
                  <a:off x="1912179" y="4044505"/>
                  <a:ext cx="181487" cy="25622"/>
                  <a:chOff x="1912179" y="4044506"/>
                  <a:chExt cx="181487" cy="25622"/>
                </a:xfrm>
              </p:grpSpPr>
              <p:sp>
                <p:nvSpPr>
                  <p:cNvPr id="4628" name="Google Shape;4628;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68"/>
                <p:cNvGrpSpPr/>
                <p:nvPr/>
              </p:nvGrpSpPr>
              <p:grpSpPr>
                <a:xfrm>
                  <a:off x="1560718" y="3800594"/>
                  <a:ext cx="351472" cy="302090"/>
                  <a:chOff x="1560718" y="3800594"/>
                  <a:chExt cx="351472" cy="302090"/>
                </a:xfrm>
              </p:grpSpPr>
              <p:grpSp>
                <p:nvGrpSpPr>
                  <p:cNvPr id="4631" name="Google Shape;4631;p68"/>
                  <p:cNvGrpSpPr/>
                  <p:nvPr/>
                </p:nvGrpSpPr>
                <p:grpSpPr>
                  <a:xfrm>
                    <a:off x="1560718" y="3842857"/>
                    <a:ext cx="173586" cy="217131"/>
                    <a:chOff x="1560718" y="3842857"/>
                    <a:chExt cx="173586" cy="217131"/>
                  </a:xfrm>
                </p:grpSpPr>
                <p:sp>
                  <p:nvSpPr>
                    <p:cNvPr id="4632" name="Google Shape;4632;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5" name="Google Shape;4635;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37" name="Google Shape;4637;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8" name="Google Shape;4638;p68"/>
              <p:cNvGrpSpPr/>
              <p:nvPr/>
            </p:nvGrpSpPr>
            <p:grpSpPr>
              <a:xfrm>
                <a:off x="785350" y="3605478"/>
                <a:ext cx="535311" cy="249245"/>
                <a:chOff x="785350" y="3605478"/>
                <a:chExt cx="535311" cy="249245"/>
              </a:xfrm>
            </p:grpSpPr>
            <p:grpSp>
              <p:nvGrpSpPr>
                <p:cNvPr id="4639" name="Google Shape;4639;p68"/>
                <p:cNvGrpSpPr/>
                <p:nvPr/>
              </p:nvGrpSpPr>
              <p:grpSpPr>
                <a:xfrm>
                  <a:off x="785350" y="3605478"/>
                  <a:ext cx="376191" cy="102736"/>
                  <a:chOff x="785350" y="3605478"/>
                  <a:chExt cx="376191" cy="102736"/>
                </a:xfrm>
              </p:grpSpPr>
              <p:sp>
                <p:nvSpPr>
                  <p:cNvPr id="4640" name="Google Shape;4640;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3" name="Google Shape;4643;p68"/>
                <p:cNvGrpSpPr/>
                <p:nvPr/>
              </p:nvGrpSpPr>
              <p:grpSpPr>
                <a:xfrm>
                  <a:off x="1161530" y="3655851"/>
                  <a:ext cx="159131" cy="198872"/>
                  <a:chOff x="1161530" y="3655851"/>
                  <a:chExt cx="159131" cy="198872"/>
                </a:xfrm>
              </p:grpSpPr>
              <p:sp>
                <p:nvSpPr>
                  <p:cNvPr id="4644" name="Google Shape;4644;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6" name="Google Shape;4646;p68"/>
              <p:cNvGrpSpPr/>
              <p:nvPr/>
            </p:nvGrpSpPr>
            <p:grpSpPr>
              <a:xfrm>
                <a:off x="785350" y="4047614"/>
                <a:ext cx="535311" cy="240783"/>
                <a:chOff x="785350" y="4047614"/>
                <a:chExt cx="535311" cy="240783"/>
              </a:xfrm>
            </p:grpSpPr>
            <p:grpSp>
              <p:nvGrpSpPr>
                <p:cNvPr id="4647" name="Google Shape;4647;p68"/>
                <p:cNvGrpSpPr/>
                <p:nvPr/>
              </p:nvGrpSpPr>
              <p:grpSpPr>
                <a:xfrm>
                  <a:off x="1161636" y="4047614"/>
                  <a:ext cx="159025" cy="190415"/>
                  <a:chOff x="1161636" y="4047614"/>
                  <a:chExt cx="159025" cy="190415"/>
                </a:xfrm>
              </p:grpSpPr>
              <p:sp>
                <p:nvSpPr>
                  <p:cNvPr id="4648" name="Google Shape;4648;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68"/>
                <p:cNvGrpSpPr/>
                <p:nvPr/>
              </p:nvGrpSpPr>
              <p:grpSpPr>
                <a:xfrm>
                  <a:off x="785350" y="4185661"/>
                  <a:ext cx="376191" cy="102736"/>
                  <a:chOff x="785350" y="4185661"/>
                  <a:chExt cx="376191" cy="102736"/>
                </a:xfrm>
              </p:grpSpPr>
              <p:sp>
                <p:nvSpPr>
                  <p:cNvPr id="4651" name="Google Shape;4651;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4" name="Google Shape;4654;p68"/>
              <p:cNvGrpSpPr/>
              <p:nvPr/>
            </p:nvGrpSpPr>
            <p:grpSpPr>
              <a:xfrm>
                <a:off x="1501054" y="3605478"/>
                <a:ext cx="526340" cy="249240"/>
                <a:chOff x="1501054" y="3605478"/>
                <a:chExt cx="526340" cy="249240"/>
              </a:xfrm>
            </p:grpSpPr>
            <p:grpSp>
              <p:nvGrpSpPr>
                <p:cNvPr id="4655" name="Google Shape;4655;p68"/>
                <p:cNvGrpSpPr/>
                <p:nvPr/>
              </p:nvGrpSpPr>
              <p:grpSpPr>
                <a:xfrm>
                  <a:off x="1834208" y="3643867"/>
                  <a:ext cx="193185" cy="25622"/>
                  <a:chOff x="1834208" y="3643867"/>
                  <a:chExt cx="193185" cy="25622"/>
                </a:xfrm>
              </p:grpSpPr>
              <p:sp>
                <p:nvSpPr>
                  <p:cNvPr id="4656" name="Google Shape;4656;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68"/>
                <p:cNvGrpSpPr/>
                <p:nvPr/>
              </p:nvGrpSpPr>
              <p:grpSpPr>
                <a:xfrm>
                  <a:off x="1501054" y="3605478"/>
                  <a:ext cx="333165" cy="249240"/>
                  <a:chOff x="1501054" y="3605478"/>
                  <a:chExt cx="333165" cy="249240"/>
                </a:xfrm>
              </p:grpSpPr>
              <p:sp>
                <p:nvSpPr>
                  <p:cNvPr id="4659" name="Google Shape;4659;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0" name="Google Shape;4660;p68"/>
                  <p:cNvGrpSpPr/>
                  <p:nvPr/>
                </p:nvGrpSpPr>
                <p:grpSpPr>
                  <a:xfrm>
                    <a:off x="1501054" y="3655851"/>
                    <a:ext cx="155286" cy="198867"/>
                    <a:chOff x="1501054" y="3655851"/>
                    <a:chExt cx="155286" cy="198867"/>
                  </a:xfrm>
                </p:grpSpPr>
                <p:sp>
                  <p:nvSpPr>
                    <p:cNvPr id="4661" name="Google Shape;4661;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63" name="Google Shape;4663;p68"/>
              <p:cNvGrpSpPr/>
              <p:nvPr/>
            </p:nvGrpSpPr>
            <p:grpSpPr>
              <a:xfrm>
                <a:off x="724986" y="3800594"/>
                <a:ext cx="532950" cy="302090"/>
                <a:chOff x="724986" y="3800594"/>
                <a:chExt cx="532950" cy="302090"/>
              </a:xfrm>
            </p:grpSpPr>
            <p:grpSp>
              <p:nvGrpSpPr>
                <p:cNvPr id="4664" name="Google Shape;4664;p68"/>
                <p:cNvGrpSpPr/>
                <p:nvPr/>
              </p:nvGrpSpPr>
              <p:grpSpPr>
                <a:xfrm>
                  <a:off x="724986" y="4044367"/>
                  <a:ext cx="181314" cy="25626"/>
                  <a:chOff x="724986" y="4044367"/>
                  <a:chExt cx="181314" cy="25626"/>
                </a:xfrm>
              </p:grpSpPr>
              <p:sp>
                <p:nvSpPr>
                  <p:cNvPr id="4665" name="Google Shape;4665;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68"/>
                <p:cNvGrpSpPr/>
                <p:nvPr/>
              </p:nvGrpSpPr>
              <p:grpSpPr>
                <a:xfrm>
                  <a:off x="906290" y="3800594"/>
                  <a:ext cx="351646" cy="302090"/>
                  <a:chOff x="906290" y="3800594"/>
                  <a:chExt cx="351646" cy="302090"/>
                </a:xfrm>
              </p:grpSpPr>
              <p:grpSp>
                <p:nvGrpSpPr>
                  <p:cNvPr id="4668" name="Google Shape;4668;p68"/>
                  <p:cNvGrpSpPr/>
                  <p:nvPr/>
                </p:nvGrpSpPr>
                <p:grpSpPr>
                  <a:xfrm>
                    <a:off x="1084172" y="3842857"/>
                    <a:ext cx="173764" cy="217131"/>
                    <a:chOff x="1084172" y="3842857"/>
                    <a:chExt cx="173764" cy="217131"/>
                  </a:xfrm>
                </p:grpSpPr>
                <p:grpSp>
                  <p:nvGrpSpPr>
                    <p:cNvPr id="4669" name="Google Shape;4669;p68"/>
                    <p:cNvGrpSpPr/>
                    <p:nvPr/>
                  </p:nvGrpSpPr>
                  <p:grpSpPr>
                    <a:xfrm>
                      <a:off x="1156862" y="3936509"/>
                      <a:ext cx="101073" cy="25622"/>
                      <a:chOff x="1156862" y="3936509"/>
                      <a:chExt cx="101073" cy="25622"/>
                    </a:xfrm>
                  </p:grpSpPr>
                  <p:sp>
                    <p:nvSpPr>
                      <p:cNvPr id="4670" name="Google Shape;4670;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2" name="Google Shape;4672;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3" name="Google Shape;4673;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68"/>
                <p:cNvGrpSpPr/>
                <p:nvPr/>
              </p:nvGrpSpPr>
              <p:grpSpPr>
                <a:xfrm>
                  <a:off x="724986" y="3830189"/>
                  <a:ext cx="189533" cy="25626"/>
                  <a:chOff x="724986" y="3830189"/>
                  <a:chExt cx="189533" cy="25626"/>
                </a:xfrm>
              </p:grpSpPr>
              <p:sp>
                <p:nvSpPr>
                  <p:cNvPr id="4676" name="Google Shape;4676;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678" name="Google Shape;4678;p68"/>
          <p:cNvGrpSpPr/>
          <p:nvPr/>
        </p:nvGrpSpPr>
        <p:grpSpPr>
          <a:xfrm>
            <a:off x="2249438" y="2249669"/>
            <a:ext cx="948701" cy="935378"/>
            <a:chOff x="2253298" y="2428317"/>
            <a:chExt cx="948701" cy="935378"/>
          </a:xfrm>
        </p:grpSpPr>
        <p:sp>
          <p:nvSpPr>
            <p:cNvPr id="4679" name="Google Shape;4679;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715"/>
        <p:cNvGrpSpPr/>
        <p:nvPr/>
      </p:nvGrpSpPr>
      <p:grpSpPr>
        <a:xfrm>
          <a:off x="0" y="0"/>
          <a:ext cx="0" cy="0"/>
          <a:chOff x="0" y="0"/>
          <a:chExt cx="0" cy="0"/>
        </a:xfrm>
      </p:grpSpPr>
      <p:grpSp>
        <p:nvGrpSpPr>
          <p:cNvPr id="4716" name="Google Shape;4716;p69"/>
          <p:cNvGrpSpPr/>
          <p:nvPr/>
        </p:nvGrpSpPr>
        <p:grpSpPr>
          <a:xfrm>
            <a:off x="3339745" y="952988"/>
            <a:ext cx="2363393" cy="1017867"/>
            <a:chOff x="3292400" y="1219146"/>
            <a:chExt cx="2615240" cy="1110239"/>
          </a:xfrm>
        </p:grpSpPr>
        <p:sp>
          <p:nvSpPr>
            <p:cNvPr id="4717" name="Google Shape;4717;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718" name="Google Shape;4718;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19" name="Google Shape;4719;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720" name="Google Shape;4720;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721" name="Google Shape;4721;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722" name="Google Shape;4722;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723" name="Google Shape;4723;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724" name="Google Shape;4724;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725" name="Google Shape;4725;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726" name="Google Shape;4726;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727" name="Google Shape;4727;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728" name="Google Shape;4728;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729" name="Google Shape;4729;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730" name="Google Shape;4730;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731" name="Google Shape;4731;p69"/>
            <p:cNvGrpSpPr/>
            <p:nvPr/>
          </p:nvGrpSpPr>
          <p:grpSpPr>
            <a:xfrm>
              <a:off x="3748438" y="1378608"/>
              <a:ext cx="2159202" cy="903971"/>
              <a:chOff x="1683525" y="2179850"/>
              <a:chExt cx="4519050" cy="2134525"/>
            </a:xfrm>
          </p:grpSpPr>
          <p:sp>
            <p:nvSpPr>
              <p:cNvPr id="4732" name="Google Shape;4732;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33" name="Google Shape;4733;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34" name="Google Shape;4734;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35" name="Google Shape;4735;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36" name="Google Shape;4736;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37" name="Google Shape;4737;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38" name="Google Shape;4738;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39" name="Google Shape;4739;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40" name="Google Shape;4740;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41" name="Google Shape;4741;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42" name="Google Shape;4742;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743" name="Google Shape;4743;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744" name="Google Shape;4744;p69"/>
          <p:cNvGraphicFramePr/>
          <p:nvPr/>
        </p:nvGraphicFramePr>
        <p:xfrm>
          <a:off x="5935838" y="2130461"/>
          <a:ext cx="2491300" cy="868600"/>
        </p:xfrm>
        <a:graphic>
          <a:graphicData uri="http://schemas.openxmlformats.org/drawingml/2006/table">
            <a:tbl>
              <a:tblPr>
                <a:noFill/>
                <a:tableStyleId>{46577F2F-B948-463B-A520-115FC68B6ECF}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745" name="Google Shape;4745;p69"/>
          <p:cNvGrpSpPr/>
          <p:nvPr/>
        </p:nvGrpSpPr>
        <p:grpSpPr>
          <a:xfrm>
            <a:off x="5935948" y="3189058"/>
            <a:ext cx="2496964" cy="1001454"/>
            <a:chOff x="1919611" y="789980"/>
            <a:chExt cx="1474179" cy="606868"/>
          </a:xfrm>
        </p:grpSpPr>
        <p:cxnSp>
          <p:nvCxnSpPr>
            <p:cNvPr id="4746" name="Google Shape;4746;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747" name="Google Shape;4747;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748" name="Google Shape;4748;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749" name="Google Shape;4749;p6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750" name="Google Shape;4750;p6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751" name="Google Shape;4751;p6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752" name="Google Shape;4752;p6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753" name="Google Shape;4753;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760" name="Google Shape;4760;p69"/>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761" name="Google Shape;4761;p69"/>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762" name="Google Shape;4762;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69"/>
          <p:cNvGrpSpPr/>
          <p:nvPr/>
        </p:nvGrpSpPr>
        <p:grpSpPr>
          <a:xfrm>
            <a:off x="712562" y="998017"/>
            <a:ext cx="2394370" cy="976502"/>
            <a:chOff x="749309" y="1112739"/>
            <a:chExt cx="2371603" cy="976502"/>
          </a:xfrm>
        </p:grpSpPr>
        <p:sp>
          <p:nvSpPr>
            <p:cNvPr id="4764" name="Google Shape;4764;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796" name="Google Shape;4796;p69"/>
          <p:cNvGraphicFramePr/>
          <p:nvPr/>
        </p:nvGraphicFramePr>
        <p:xfrm>
          <a:off x="5935863" y="996311"/>
          <a:ext cx="2491300" cy="976425"/>
        </p:xfrm>
        <a:graphic>
          <a:graphicData uri="http://schemas.openxmlformats.org/drawingml/2006/table">
            <a:tbl>
              <a:tblPr>
                <a:noFill/>
                <a:tableStyleId>{46577F2F-B948-463B-A520-115FC68B6ECF}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797" name="Google Shape;4797;p69"/>
          <p:cNvGraphicFramePr/>
          <p:nvPr/>
        </p:nvGraphicFramePr>
        <p:xfrm>
          <a:off x="3342575" y="2130461"/>
          <a:ext cx="2363400" cy="868575"/>
        </p:xfrm>
        <a:graphic>
          <a:graphicData uri="http://schemas.openxmlformats.org/drawingml/2006/table">
            <a:tbl>
              <a:tblPr>
                <a:noFill/>
                <a:tableStyleId>{46577F2F-B948-463B-A520-115FC68B6ECF}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798" name="Google Shape;4798;p69"/>
          <p:cNvGrpSpPr/>
          <p:nvPr/>
        </p:nvGrpSpPr>
        <p:grpSpPr>
          <a:xfrm>
            <a:off x="4086505" y="2517104"/>
            <a:ext cx="1517436" cy="74460"/>
            <a:chOff x="3980086" y="2804397"/>
            <a:chExt cx="1227600" cy="66900"/>
          </a:xfrm>
        </p:grpSpPr>
        <p:sp>
          <p:nvSpPr>
            <p:cNvPr id="4799" name="Google Shape;4799;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69"/>
          <p:cNvGrpSpPr/>
          <p:nvPr/>
        </p:nvGrpSpPr>
        <p:grpSpPr>
          <a:xfrm>
            <a:off x="4711569" y="2809692"/>
            <a:ext cx="892956" cy="74460"/>
            <a:chOff x="3980086" y="2804397"/>
            <a:chExt cx="1227600" cy="66900"/>
          </a:xfrm>
        </p:grpSpPr>
        <p:sp>
          <p:nvSpPr>
            <p:cNvPr id="4802" name="Google Shape;4802;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69"/>
          <p:cNvGrpSpPr/>
          <p:nvPr/>
        </p:nvGrpSpPr>
        <p:grpSpPr>
          <a:xfrm>
            <a:off x="3344661" y="3168575"/>
            <a:ext cx="2363244" cy="1005943"/>
            <a:chOff x="3358415" y="3361302"/>
            <a:chExt cx="2363244" cy="1024695"/>
          </a:xfrm>
        </p:grpSpPr>
        <p:grpSp>
          <p:nvGrpSpPr>
            <p:cNvPr id="4805" name="Google Shape;4805;p69"/>
            <p:cNvGrpSpPr/>
            <p:nvPr/>
          </p:nvGrpSpPr>
          <p:grpSpPr>
            <a:xfrm>
              <a:off x="3358415" y="3361302"/>
              <a:ext cx="441300" cy="1024695"/>
              <a:chOff x="3358415" y="3361302"/>
              <a:chExt cx="441300" cy="1024695"/>
            </a:xfrm>
          </p:grpSpPr>
          <p:sp>
            <p:nvSpPr>
              <p:cNvPr id="4806" name="Google Shape;4806;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69"/>
            <p:cNvGrpSpPr/>
            <p:nvPr/>
          </p:nvGrpSpPr>
          <p:grpSpPr>
            <a:xfrm>
              <a:off x="3838901" y="3361302"/>
              <a:ext cx="441300" cy="1024695"/>
              <a:chOff x="3838901" y="3361302"/>
              <a:chExt cx="441300" cy="1024695"/>
            </a:xfrm>
          </p:grpSpPr>
          <p:sp>
            <p:nvSpPr>
              <p:cNvPr id="4813" name="Google Shape;4813;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69"/>
            <p:cNvGrpSpPr/>
            <p:nvPr/>
          </p:nvGrpSpPr>
          <p:grpSpPr>
            <a:xfrm>
              <a:off x="4319387" y="3361302"/>
              <a:ext cx="441300" cy="1024695"/>
              <a:chOff x="4319387" y="3361302"/>
              <a:chExt cx="441300" cy="1024695"/>
            </a:xfrm>
          </p:grpSpPr>
          <p:sp>
            <p:nvSpPr>
              <p:cNvPr id="4820" name="Google Shape;4820;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6" name="Google Shape;4826;p69"/>
            <p:cNvGrpSpPr/>
            <p:nvPr/>
          </p:nvGrpSpPr>
          <p:grpSpPr>
            <a:xfrm>
              <a:off x="4799873" y="3361302"/>
              <a:ext cx="441300" cy="1024695"/>
              <a:chOff x="4799873" y="3361302"/>
              <a:chExt cx="441300" cy="1024695"/>
            </a:xfrm>
          </p:grpSpPr>
          <p:sp>
            <p:nvSpPr>
              <p:cNvPr id="4827" name="Google Shape;4827;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3" name="Google Shape;4833;p69"/>
            <p:cNvGrpSpPr/>
            <p:nvPr/>
          </p:nvGrpSpPr>
          <p:grpSpPr>
            <a:xfrm>
              <a:off x="5280360" y="3361302"/>
              <a:ext cx="441300" cy="1024695"/>
              <a:chOff x="5280360" y="3361302"/>
              <a:chExt cx="441300" cy="1024695"/>
            </a:xfrm>
          </p:grpSpPr>
          <p:sp>
            <p:nvSpPr>
              <p:cNvPr id="4834" name="Google Shape;4834;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840" name="Google Shape;4840;p69"/>
          <p:cNvGraphicFramePr/>
          <p:nvPr/>
        </p:nvGraphicFramePr>
        <p:xfrm>
          <a:off x="711088" y="2130461"/>
          <a:ext cx="2403600" cy="881400"/>
        </p:xfrm>
        <a:graphic>
          <a:graphicData uri="http://schemas.openxmlformats.org/drawingml/2006/table">
            <a:tbl>
              <a:tblPr>
                <a:noFill/>
                <a:tableStyleId>{46577F2F-B948-463B-A520-115FC68B6ECF}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841" name="Google Shape;4841;p69"/>
          <p:cNvGrpSpPr/>
          <p:nvPr/>
        </p:nvGrpSpPr>
        <p:grpSpPr>
          <a:xfrm>
            <a:off x="712613" y="3180186"/>
            <a:ext cx="2403614" cy="1005900"/>
            <a:chOff x="726450" y="3372825"/>
            <a:chExt cx="2403614" cy="1005900"/>
          </a:xfrm>
        </p:grpSpPr>
        <p:grpSp>
          <p:nvGrpSpPr>
            <p:cNvPr id="4842" name="Google Shape;4842;p69"/>
            <p:cNvGrpSpPr/>
            <p:nvPr/>
          </p:nvGrpSpPr>
          <p:grpSpPr>
            <a:xfrm>
              <a:off x="726450" y="3696000"/>
              <a:ext cx="2403614" cy="500898"/>
              <a:chOff x="726450" y="3696000"/>
              <a:chExt cx="2403614" cy="500898"/>
            </a:xfrm>
          </p:grpSpPr>
          <p:sp>
            <p:nvSpPr>
              <p:cNvPr id="4843" name="Google Shape;4843;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44" name="Google Shape;4844;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845" name="Google Shape;4845;p69"/>
            <p:cNvGrpSpPr/>
            <p:nvPr/>
          </p:nvGrpSpPr>
          <p:grpSpPr>
            <a:xfrm>
              <a:off x="1348050" y="3372825"/>
              <a:ext cx="1720425" cy="1005900"/>
              <a:chOff x="1348050" y="3372825"/>
              <a:chExt cx="1720425" cy="1005900"/>
            </a:xfrm>
          </p:grpSpPr>
          <p:sp>
            <p:nvSpPr>
              <p:cNvPr id="4846" name="Google Shape;4846;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47" name="Google Shape;4847;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48" name="Google Shape;4848;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49" name="Google Shape;4849;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850" name="Google Shape;4850;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851" name="Google Shape;4851;p69"/>
            <p:cNvGrpSpPr/>
            <p:nvPr/>
          </p:nvGrpSpPr>
          <p:grpSpPr>
            <a:xfrm>
              <a:off x="1455707" y="3731058"/>
              <a:ext cx="1491150" cy="417657"/>
              <a:chOff x="1455707" y="3731058"/>
              <a:chExt cx="1491150" cy="417657"/>
            </a:xfrm>
          </p:grpSpPr>
          <p:grpSp>
            <p:nvGrpSpPr>
              <p:cNvPr id="4852" name="Google Shape;4852;p69"/>
              <p:cNvGrpSpPr/>
              <p:nvPr/>
            </p:nvGrpSpPr>
            <p:grpSpPr>
              <a:xfrm>
                <a:off x="1472938" y="3745828"/>
                <a:ext cx="72126" cy="53788"/>
                <a:chOff x="1472938" y="3745828"/>
                <a:chExt cx="72126" cy="53788"/>
              </a:xfrm>
            </p:grpSpPr>
            <p:sp>
              <p:nvSpPr>
                <p:cNvPr id="4853" name="Google Shape;4853;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5" name="Google Shape;4855;p69"/>
              <p:cNvGrpSpPr/>
              <p:nvPr/>
            </p:nvGrpSpPr>
            <p:grpSpPr>
              <a:xfrm>
                <a:off x="1819181" y="4089633"/>
                <a:ext cx="72126" cy="53788"/>
                <a:chOff x="1819181" y="4089633"/>
                <a:chExt cx="72126" cy="53788"/>
              </a:xfrm>
            </p:grpSpPr>
            <p:sp>
              <p:nvSpPr>
                <p:cNvPr id="4856" name="Google Shape;4856;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69"/>
              <p:cNvGrpSpPr/>
              <p:nvPr/>
            </p:nvGrpSpPr>
            <p:grpSpPr>
              <a:xfrm>
                <a:off x="1455707" y="4084171"/>
                <a:ext cx="64321" cy="64544"/>
                <a:chOff x="1455707" y="4084171"/>
                <a:chExt cx="64321" cy="64544"/>
              </a:xfrm>
            </p:grpSpPr>
            <p:sp>
              <p:nvSpPr>
                <p:cNvPr id="4859" name="Google Shape;4859;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69"/>
              <p:cNvGrpSpPr/>
              <p:nvPr/>
            </p:nvGrpSpPr>
            <p:grpSpPr>
              <a:xfrm>
                <a:off x="1818610" y="3731058"/>
                <a:ext cx="64321" cy="64544"/>
                <a:chOff x="1818610" y="3731058"/>
                <a:chExt cx="64321" cy="64544"/>
              </a:xfrm>
            </p:grpSpPr>
            <p:sp>
              <p:nvSpPr>
                <p:cNvPr id="4862" name="Google Shape;4862;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69"/>
              <p:cNvGrpSpPr/>
              <p:nvPr/>
            </p:nvGrpSpPr>
            <p:grpSpPr>
              <a:xfrm>
                <a:off x="2172491" y="4089633"/>
                <a:ext cx="72126" cy="53788"/>
                <a:chOff x="2172491" y="4089633"/>
                <a:chExt cx="72126" cy="53788"/>
              </a:xfrm>
            </p:grpSpPr>
            <p:sp>
              <p:nvSpPr>
                <p:cNvPr id="4865" name="Google Shape;4865;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7" name="Google Shape;4867;p69"/>
              <p:cNvGrpSpPr/>
              <p:nvPr/>
            </p:nvGrpSpPr>
            <p:grpSpPr>
              <a:xfrm>
                <a:off x="2171920" y="3731058"/>
                <a:ext cx="64321" cy="64544"/>
                <a:chOff x="2171920" y="3731058"/>
                <a:chExt cx="64321" cy="64544"/>
              </a:xfrm>
            </p:grpSpPr>
            <p:sp>
              <p:nvSpPr>
                <p:cNvPr id="4868" name="Google Shape;4868;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69"/>
              <p:cNvGrpSpPr/>
              <p:nvPr/>
            </p:nvGrpSpPr>
            <p:grpSpPr>
              <a:xfrm>
                <a:off x="2874730" y="3745828"/>
                <a:ext cx="72126" cy="53788"/>
                <a:chOff x="2874730" y="3745828"/>
                <a:chExt cx="72126" cy="53788"/>
              </a:xfrm>
            </p:grpSpPr>
            <p:sp>
              <p:nvSpPr>
                <p:cNvPr id="4871" name="Google Shape;4871;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69"/>
              <p:cNvGrpSpPr/>
              <p:nvPr/>
            </p:nvGrpSpPr>
            <p:grpSpPr>
              <a:xfrm>
                <a:off x="2878589" y="4081481"/>
                <a:ext cx="64321" cy="64544"/>
                <a:chOff x="2878589" y="4081481"/>
                <a:chExt cx="64321" cy="64544"/>
              </a:xfrm>
            </p:grpSpPr>
            <p:sp>
              <p:nvSpPr>
                <p:cNvPr id="4874" name="Google Shape;4874;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69"/>
              <p:cNvGrpSpPr/>
              <p:nvPr/>
            </p:nvGrpSpPr>
            <p:grpSpPr>
              <a:xfrm>
                <a:off x="2525796" y="4089633"/>
                <a:ext cx="72126" cy="53788"/>
                <a:chOff x="2525796" y="4089633"/>
                <a:chExt cx="72126" cy="53788"/>
              </a:xfrm>
            </p:grpSpPr>
            <p:sp>
              <p:nvSpPr>
                <p:cNvPr id="4877" name="Google Shape;4877;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69"/>
              <p:cNvGrpSpPr/>
              <p:nvPr/>
            </p:nvGrpSpPr>
            <p:grpSpPr>
              <a:xfrm>
                <a:off x="2525225" y="3731058"/>
                <a:ext cx="64321" cy="64544"/>
                <a:chOff x="2525225" y="3731058"/>
                <a:chExt cx="64321" cy="64544"/>
              </a:xfrm>
            </p:grpSpPr>
            <p:sp>
              <p:nvSpPr>
                <p:cNvPr id="4880" name="Google Shape;4880;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48"/>
          <p:cNvSpPr txBox="1">
            <a:spLocks noGrp="1"/>
          </p:cNvSpPr>
          <p:nvPr>
            <p:ph type="title"/>
          </p:nvPr>
        </p:nvSpPr>
        <p:spPr>
          <a:xfrm>
            <a:off x="713232"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Impact</a:t>
            </a:r>
            <a:endParaRPr dirty="0">
              <a:solidFill>
                <a:schemeClr val="accent1"/>
              </a:solidFill>
            </a:endParaRPr>
          </a:p>
        </p:txBody>
      </p:sp>
      <p:sp>
        <p:nvSpPr>
          <p:cNvPr id="947" name="Google Shape;947;p48"/>
          <p:cNvSpPr txBox="1">
            <a:spLocks noGrp="1"/>
          </p:cNvSpPr>
          <p:nvPr>
            <p:ph type="subTitle" idx="1"/>
          </p:nvPr>
        </p:nvSpPr>
        <p:spPr>
          <a:xfrm>
            <a:off x="2098916" y="1012176"/>
            <a:ext cx="1789350" cy="88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Global Impact</a:t>
            </a:r>
            <a:endParaRPr dirty="0"/>
          </a:p>
        </p:txBody>
      </p:sp>
      <p:sp>
        <p:nvSpPr>
          <p:cNvPr id="948" name="Google Shape;948;p48"/>
          <p:cNvSpPr txBox="1">
            <a:spLocks noGrp="1"/>
          </p:cNvSpPr>
          <p:nvPr>
            <p:ph type="subTitle" idx="2"/>
          </p:nvPr>
        </p:nvSpPr>
        <p:spPr>
          <a:xfrm>
            <a:off x="5273950" y="956828"/>
            <a:ext cx="1789350" cy="886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Local Impact</a:t>
            </a:r>
            <a:endParaRPr dirty="0"/>
          </a:p>
        </p:txBody>
      </p:sp>
      <p:sp>
        <p:nvSpPr>
          <p:cNvPr id="949" name="Google Shape;949;p48"/>
          <p:cNvSpPr txBox="1">
            <a:spLocks noGrp="1"/>
          </p:cNvSpPr>
          <p:nvPr>
            <p:ph type="subTitle" idx="4"/>
          </p:nvPr>
        </p:nvSpPr>
        <p:spPr>
          <a:xfrm>
            <a:off x="4997787" y="1958776"/>
            <a:ext cx="2552529" cy="13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local impact of the project is assessed by recognizing the extent of the project's impact on the environment and society, and the environmental impact of the project during its development and implementation.</a:t>
            </a:r>
            <a:endParaRPr lang="es-ES" dirty="0"/>
          </a:p>
        </p:txBody>
      </p:sp>
      <p:sp>
        <p:nvSpPr>
          <p:cNvPr id="950" name="Google Shape;950;p48"/>
          <p:cNvSpPr txBox="1">
            <a:spLocks noGrp="1"/>
          </p:cNvSpPr>
          <p:nvPr>
            <p:ph type="subTitle" idx="3"/>
          </p:nvPr>
        </p:nvSpPr>
        <p:spPr>
          <a:xfrm>
            <a:off x="1735247" y="1942499"/>
            <a:ext cx="2516689" cy="134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smart safe box can be used by anyone, anywhere in the world. There are no procedures or policies that prevent the use of the box. It will be useful for anyone who wants to protect his property</a:t>
            </a:r>
            <a:endParaRPr dirty="0"/>
          </a:p>
        </p:txBody>
      </p:sp>
      <p:grpSp>
        <p:nvGrpSpPr>
          <p:cNvPr id="22" name="Google Shape;4050;p67">
            <a:extLst>
              <a:ext uri="{FF2B5EF4-FFF2-40B4-BE49-F238E27FC236}">
                <a16:creationId xmlns:a16="http://schemas.microsoft.com/office/drawing/2014/main" id="{C7F7C25F-E893-8217-F3EC-77BC12861F8B}"/>
              </a:ext>
            </a:extLst>
          </p:cNvPr>
          <p:cNvGrpSpPr/>
          <p:nvPr/>
        </p:nvGrpSpPr>
        <p:grpSpPr>
          <a:xfrm>
            <a:off x="425075" y="1838984"/>
            <a:ext cx="1234660" cy="1018016"/>
            <a:chOff x="6000100" y="3076250"/>
            <a:chExt cx="587871" cy="512373"/>
          </a:xfrm>
        </p:grpSpPr>
        <p:sp>
          <p:nvSpPr>
            <p:cNvPr id="23" name="Google Shape;4051;p67">
              <a:extLst>
                <a:ext uri="{FF2B5EF4-FFF2-40B4-BE49-F238E27FC236}">
                  <a16:creationId xmlns:a16="http://schemas.microsoft.com/office/drawing/2014/main" id="{00FECA93-F227-8CD5-84D8-1AEF23E8ED51}"/>
                </a:ext>
              </a:extLst>
            </p:cNvPr>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nvGrpSpPr>
            <p:cNvPr id="24" name="Google Shape;4052;p67">
              <a:extLst>
                <a:ext uri="{FF2B5EF4-FFF2-40B4-BE49-F238E27FC236}">
                  <a16:creationId xmlns:a16="http://schemas.microsoft.com/office/drawing/2014/main" id="{D7CB8DE5-A97B-32EF-98F2-378AF989ECB7}"/>
                </a:ext>
              </a:extLst>
            </p:cNvPr>
            <p:cNvGrpSpPr/>
            <p:nvPr/>
          </p:nvGrpSpPr>
          <p:grpSpPr>
            <a:xfrm>
              <a:off x="6031360" y="3076713"/>
              <a:ext cx="539107" cy="480965"/>
              <a:chOff x="6031360" y="3076713"/>
              <a:chExt cx="539107" cy="480965"/>
            </a:xfrm>
          </p:grpSpPr>
          <p:sp>
            <p:nvSpPr>
              <p:cNvPr id="25" name="Google Shape;4053;p67">
                <a:extLst>
                  <a:ext uri="{FF2B5EF4-FFF2-40B4-BE49-F238E27FC236}">
                    <a16:creationId xmlns:a16="http://schemas.microsoft.com/office/drawing/2014/main" id="{16B4B503-A551-D36F-60E9-3A449770C70E}"/>
                  </a:ext>
                </a:extLst>
              </p:cNvPr>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6" name="Google Shape;4054;p67">
                <a:extLst>
                  <a:ext uri="{FF2B5EF4-FFF2-40B4-BE49-F238E27FC236}">
                    <a16:creationId xmlns:a16="http://schemas.microsoft.com/office/drawing/2014/main" id="{F9B42E53-0501-4C67-A83C-E29799A8EA6D}"/>
                  </a:ext>
                </a:extLst>
              </p:cNvPr>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7" name="Google Shape;4055;p67">
                <a:extLst>
                  <a:ext uri="{FF2B5EF4-FFF2-40B4-BE49-F238E27FC236}">
                    <a16:creationId xmlns:a16="http://schemas.microsoft.com/office/drawing/2014/main" id="{4721B218-FD28-0CF7-6C65-9068FBDECDB1}"/>
                  </a:ext>
                </a:extLst>
              </p:cNvPr>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8" name="Google Shape;4056;p67">
                <a:extLst>
                  <a:ext uri="{FF2B5EF4-FFF2-40B4-BE49-F238E27FC236}">
                    <a16:creationId xmlns:a16="http://schemas.microsoft.com/office/drawing/2014/main" id="{173D0438-E539-FB45-85DB-92239F4825DC}"/>
                  </a:ext>
                </a:extLst>
              </p:cNvPr>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9" name="Google Shape;4057;p67">
                <a:extLst>
                  <a:ext uri="{FF2B5EF4-FFF2-40B4-BE49-F238E27FC236}">
                    <a16:creationId xmlns:a16="http://schemas.microsoft.com/office/drawing/2014/main" id="{C5D1F419-3A0F-E799-332F-D73F7EF91378}"/>
                  </a:ext>
                </a:extLst>
              </p:cNvPr>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0" name="Google Shape;4058;p67">
                <a:extLst>
                  <a:ext uri="{FF2B5EF4-FFF2-40B4-BE49-F238E27FC236}">
                    <a16:creationId xmlns:a16="http://schemas.microsoft.com/office/drawing/2014/main" id="{1F7861D7-4813-01A5-0F15-453024009976}"/>
                  </a:ext>
                </a:extLst>
              </p:cNvPr>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31" name="Google Shape;4059;p67">
                <a:extLst>
                  <a:ext uri="{FF2B5EF4-FFF2-40B4-BE49-F238E27FC236}">
                    <a16:creationId xmlns:a16="http://schemas.microsoft.com/office/drawing/2014/main" id="{EB935FB7-08CA-C55C-964B-E005FDDE6CFB}"/>
                  </a:ext>
                </a:extLst>
              </p:cNvPr>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ln/>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grpSp>
        <p:nvGrpSpPr>
          <p:cNvPr id="928" name="Google Shape;1519;p59">
            <a:extLst>
              <a:ext uri="{FF2B5EF4-FFF2-40B4-BE49-F238E27FC236}">
                <a16:creationId xmlns:a16="http://schemas.microsoft.com/office/drawing/2014/main" id="{A8282E21-84CE-F46D-FB95-AC38517D3C8D}"/>
              </a:ext>
            </a:extLst>
          </p:cNvPr>
          <p:cNvGrpSpPr/>
          <p:nvPr/>
        </p:nvGrpSpPr>
        <p:grpSpPr>
          <a:xfrm>
            <a:off x="7721769" y="1851495"/>
            <a:ext cx="820543" cy="1015547"/>
            <a:chOff x="8100173" y="3638351"/>
            <a:chExt cx="292976" cy="375577"/>
          </a:xfrm>
        </p:grpSpPr>
        <p:sp>
          <p:nvSpPr>
            <p:cNvPr id="929" name="Google Shape;1520;p59">
              <a:extLst>
                <a:ext uri="{FF2B5EF4-FFF2-40B4-BE49-F238E27FC236}">
                  <a16:creationId xmlns:a16="http://schemas.microsoft.com/office/drawing/2014/main" id="{5B4463B8-F377-176A-92AD-8964091B610F}"/>
                </a:ext>
              </a:extLst>
            </p:cNvPr>
            <p:cNvSpPr/>
            <p:nvPr/>
          </p:nvSpPr>
          <p:spPr>
            <a:xfrm>
              <a:off x="8201138" y="3780213"/>
              <a:ext cx="91012" cy="83512"/>
            </a:xfrm>
            <a:custGeom>
              <a:avLst/>
              <a:gdLst/>
              <a:ahLst/>
              <a:cxnLst/>
              <a:rect l="l" t="t" r="r" b="b"/>
              <a:pathLst>
                <a:path w="2597" h="2383" extrusionOk="0">
                  <a:moveTo>
                    <a:pt x="1311" y="1"/>
                  </a:moveTo>
                  <a:cubicBezTo>
                    <a:pt x="1096" y="215"/>
                    <a:pt x="810" y="334"/>
                    <a:pt x="501" y="334"/>
                  </a:cubicBezTo>
                  <a:lnTo>
                    <a:pt x="1" y="334"/>
                  </a:lnTo>
                  <a:lnTo>
                    <a:pt x="1" y="1096"/>
                  </a:lnTo>
                  <a:cubicBezTo>
                    <a:pt x="37" y="1953"/>
                    <a:pt x="668" y="2382"/>
                    <a:pt x="1299" y="2382"/>
                  </a:cubicBezTo>
                  <a:cubicBezTo>
                    <a:pt x="1930" y="2382"/>
                    <a:pt x="2561" y="1953"/>
                    <a:pt x="2597" y="1096"/>
                  </a:cubicBezTo>
                  <a:lnTo>
                    <a:pt x="2597" y="334"/>
                  </a:lnTo>
                  <a:lnTo>
                    <a:pt x="2096" y="334"/>
                  </a:lnTo>
                  <a:cubicBezTo>
                    <a:pt x="1787" y="334"/>
                    <a:pt x="1501" y="215"/>
                    <a:pt x="1311" y="1"/>
                  </a:cubicBezTo>
                  <a:close/>
                </a:path>
              </a:pathLst>
            </a:cu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1521;p59">
              <a:extLst>
                <a:ext uri="{FF2B5EF4-FFF2-40B4-BE49-F238E27FC236}">
                  <a16:creationId xmlns:a16="http://schemas.microsoft.com/office/drawing/2014/main" id="{E0045087-9FE0-AC98-D52E-84B40435BEF8}"/>
                </a:ext>
              </a:extLst>
            </p:cNvPr>
            <p:cNvSpPr/>
            <p:nvPr/>
          </p:nvSpPr>
          <p:spPr>
            <a:xfrm>
              <a:off x="8170263" y="3887031"/>
              <a:ext cx="152761" cy="126898"/>
            </a:xfrm>
            <a:custGeom>
              <a:avLst/>
              <a:gdLst/>
              <a:ahLst/>
              <a:cxnLst/>
              <a:rect l="l" t="t" r="r" b="b"/>
              <a:pathLst>
                <a:path w="4359" h="3621" extrusionOk="0">
                  <a:moveTo>
                    <a:pt x="1191" y="1"/>
                  </a:moveTo>
                  <a:cubicBezTo>
                    <a:pt x="525" y="168"/>
                    <a:pt x="1" y="763"/>
                    <a:pt x="1" y="1454"/>
                  </a:cubicBezTo>
                  <a:lnTo>
                    <a:pt x="1" y="2692"/>
                  </a:lnTo>
                  <a:cubicBezTo>
                    <a:pt x="358" y="2930"/>
                    <a:pt x="763" y="3121"/>
                    <a:pt x="1168" y="3287"/>
                  </a:cubicBezTo>
                  <a:lnTo>
                    <a:pt x="2168" y="3621"/>
                  </a:lnTo>
                  <a:lnTo>
                    <a:pt x="3168" y="3287"/>
                  </a:lnTo>
                  <a:cubicBezTo>
                    <a:pt x="3597" y="3144"/>
                    <a:pt x="4001" y="2930"/>
                    <a:pt x="4335" y="2692"/>
                  </a:cubicBezTo>
                  <a:lnTo>
                    <a:pt x="4335" y="1454"/>
                  </a:lnTo>
                  <a:cubicBezTo>
                    <a:pt x="4359" y="763"/>
                    <a:pt x="3859" y="168"/>
                    <a:pt x="3168" y="1"/>
                  </a:cubicBezTo>
                  <a:lnTo>
                    <a:pt x="3168" y="168"/>
                  </a:lnTo>
                  <a:cubicBezTo>
                    <a:pt x="3144" y="822"/>
                    <a:pt x="2662" y="1150"/>
                    <a:pt x="2180" y="1150"/>
                  </a:cubicBezTo>
                  <a:cubicBezTo>
                    <a:pt x="1697" y="1150"/>
                    <a:pt x="1215" y="822"/>
                    <a:pt x="1191" y="168"/>
                  </a:cubicBezTo>
                  <a:lnTo>
                    <a:pt x="1191" y="1"/>
                  </a:lnTo>
                  <a:close/>
                </a:path>
              </a:pathLst>
            </a:cu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1522;p59">
              <a:extLst>
                <a:ext uri="{FF2B5EF4-FFF2-40B4-BE49-F238E27FC236}">
                  <a16:creationId xmlns:a16="http://schemas.microsoft.com/office/drawing/2014/main" id="{63E64AAF-FBBF-DA26-28FF-890F233F74EF}"/>
                </a:ext>
              </a:extLst>
            </p:cNvPr>
            <p:cNvSpPr/>
            <p:nvPr/>
          </p:nvSpPr>
          <p:spPr>
            <a:xfrm>
              <a:off x="8201138" y="3732657"/>
              <a:ext cx="91012" cy="37568"/>
            </a:xfrm>
            <a:custGeom>
              <a:avLst/>
              <a:gdLst/>
              <a:ahLst/>
              <a:cxnLst/>
              <a:rect l="l" t="t" r="r" b="b"/>
              <a:pathLst>
                <a:path w="2597" h="1072" extrusionOk="0">
                  <a:moveTo>
                    <a:pt x="858" y="0"/>
                  </a:moveTo>
                  <a:cubicBezTo>
                    <a:pt x="382" y="0"/>
                    <a:pt x="1" y="405"/>
                    <a:pt x="1" y="858"/>
                  </a:cubicBezTo>
                  <a:lnTo>
                    <a:pt x="1" y="1072"/>
                  </a:lnTo>
                  <a:lnTo>
                    <a:pt x="501" y="1072"/>
                  </a:lnTo>
                  <a:cubicBezTo>
                    <a:pt x="763" y="1072"/>
                    <a:pt x="977" y="858"/>
                    <a:pt x="977" y="596"/>
                  </a:cubicBezTo>
                  <a:lnTo>
                    <a:pt x="1620" y="596"/>
                  </a:lnTo>
                  <a:cubicBezTo>
                    <a:pt x="1620" y="858"/>
                    <a:pt x="1835" y="1072"/>
                    <a:pt x="2096" y="1072"/>
                  </a:cubicBezTo>
                  <a:lnTo>
                    <a:pt x="2597" y="1072"/>
                  </a:lnTo>
                  <a:lnTo>
                    <a:pt x="2597" y="858"/>
                  </a:lnTo>
                  <a:cubicBezTo>
                    <a:pt x="2597" y="405"/>
                    <a:pt x="2216" y="0"/>
                    <a:pt x="1739" y="0"/>
                  </a:cubicBezTo>
                  <a:close/>
                </a:path>
              </a:pathLst>
            </a:cu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1523;p59">
              <a:extLst>
                <a:ext uri="{FF2B5EF4-FFF2-40B4-BE49-F238E27FC236}">
                  <a16:creationId xmlns:a16="http://schemas.microsoft.com/office/drawing/2014/main" id="{EA40A0C3-DDF0-30D8-C6E9-E4EF8AE6B29A}"/>
                </a:ext>
              </a:extLst>
            </p:cNvPr>
            <p:cNvSpPr/>
            <p:nvPr/>
          </p:nvSpPr>
          <p:spPr>
            <a:xfrm>
              <a:off x="8233694" y="3886224"/>
              <a:ext cx="25898" cy="19205"/>
            </a:xfrm>
            <a:custGeom>
              <a:avLst/>
              <a:gdLst/>
              <a:ahLst/>
              <a:cxnLst/>
              <a:rect l="l" t="t" r="r" b="b"/>
              <a:pathLst>
                <a:path w="739" h="548" extrusionOk="0">
                  <a:moveTo>
                    <a:pt x="1" y="0"/>
                  </a:moveTo>
                  <a:lnTo>
                    <a:pt x="1" y="191"/>
                  </a:lnTo>
                  <a:cubicBezTo>
                    <a:pt x="1" y="381"/>
                    <a:pt x="167" y="548"/>
                    <a:pt x="382" y="548"/>
                  </a:cubicBezTo>
                  <a:cubicBezTo>
                    <a:pt x="572" y="548"/>
                    <a:pt x="739" y="381"/>
                    <a:pt x="739" y="191"/>
                  </a:cubicBezTo>
                  <a:lnTo>
                    <a:pt x="739" y="0"/>
                  </a:lnTo>
                  <a:close/>
                </a:path>
              </a:pathLst>
            </a:cu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1524;p59">
              <a:extLst>
                <a:ext uri="{FF2B5EF4-FFF2-40B4-BE49-F238E27FC236}">
                  <a16:creationId xmlns:a16="http://schemas.microsoft.com/office/drawing/2014/main" id="{099273C1-FB48-4DDE-3CB6-9D936A7C426D}"/>
                </a:ext>
              </a:extLst>
            </p:cNvPr>
            <p:cNvSpPr/>
            <p:nvPr/>
          </p:nvSpPr>
          <p:spPr>
            <a:xfrm>
              <a:off x="8100173" y="3638351"/>
              <a:ext cx="292976" cy="323851"/>
            </a:xfrm>
            <a:custGeom>
              <a:avLst/>
              <a:gdLst/>
              <a:ahLst/>
              <a:cxnLst/>
              <a:rect l="l" t="t" r="r" b="b"/>
              <a:pathLst>
                <a:path w="8360" h="9241" extrusionOk="0">
                  <a:moveTo>
                    <a:pt x="4192" y="0"/>
                  </a:moveTo>
                  <a:lnTo>
                    <a:pt x="0" y="1381"/>
                  </a:lnTo>
                  <a:lnTo>
                    <a:pt x="0" y="5930"/>
                  </a:lnTo>
                  <a:cubicBezTo>
                    <a:pt x="0" y="7192"/>
                    <a:pt x="524" y="8383"/>
                    <a:pt x="1381" y="9240"/>
                  </a:cubicBezTo>
                  <a:lnTo>
                    <a:pt x="1381" y="8550"/>
                  </a:lnTo>
                  <a:cubicBezTo>
                    <a:pt x="1381" y="7621"/>
                    <a:pt x="2001" y="6811"/>
                    <a:pt x="2858" y="6549"/>
                  </a:cubicBezTo>
                  <a:cubicBezTo>
                    <a:pt x="2477" y="6192"/>
                    <a:pt x="2263" y="5692"/>
                    <a:pt x="2263" y="5144"/>
                  </a:cubicBezTo>
                  <a:lnTo>
                    <a:pt x="2263" y="3549"/>
                  </a:lnTo>
                  <a:cubicBezTo>
                    <a:pt x="2263" y="2739"/>
                    <a:pt x="2929" y="2072"/>
                    <a:pt x="3739" y="2072"/>
                  </a:cubicBezTo>
                  <a:lnTo>
                    <a:pt x="4620" y="2072"/>
                  </a:lnTo>
                  <a:cubicBezTo>
                    <a:pt x="5430" y="2072"/>
                    <a:pt x="6097" y="2739"/>
                    <a:pt x="6097" y="3549"/>
                  </a:cubicBezTo>
                  <a:lnTo>
                    <a:pt x="6097" y="5144"/>
                  </a:lnTo>
                  <a:cubicBezTo>
                    <a:pt x="6097" y="5692"/>
                    <a:pt x="5882" y="6192"/>
                    <a:pt x="5501" y="6549"/>
                  </a:cubicBezTo>
                  <a:cubicBezTo>
                    <a:pt x="6359" y="6811"/>
                    <a:pt x="6978" y="7621"/>
                    <a:pt x="6978" y="8550"/>
                  </a:cubicBezTo>
                  <a:lnTo>
                    <a:pt x="6978" y="9240"/>
                  </a:lnTo>
                  <a:cubicBezTo>
                    <a:pt x="7835" y="8383"/>
                    <a:pt x="8335" y="7192"/>
                    <a:pt x="8335" y="5930"/>
                  </a:cubicBezTo>
                  <a:lnTo>
                    <a:pt x="8335" y="1381"/>
                  </a:lnTo>
                  <a:lnTo>
                    <a:pt x="8359" y="1381"/>
                  </a:lnTo>
                  <a:lnTo>
                    <a:pt x="4192" y="0"/>
                  </a:lnTo>
                  <a:close/>
                </a:path>
              </a:pathLst>
            </a:cu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09CEBCD4-BEC6-2BF8-39E6-0DE1D6513104}"/>
              </a:ext>
            </a:extLst>
          </p:cNvPr>
          <p:cNvPicPr>
            <a:picLocks noChangeAspect="1"/>
          </p:cNvPicPr>
          <p:nvPr/>
        </p:nvPicPr>
        <p:blipFill>
          <a:blip r:embed="rId3"/>
          <a:stretch>
            <a:fillRect/>
          </a:stretch>
        </p:blipFill>
        <p:spPr>
          <a:xfrm>
            <a:off x="7917210" y="-18498"/>
            <a:ext cx="573074" cy="707197"/>
          </a:xfrm>
          <a:prstGeom prst="rect">
            <a:avLst/>
          </a:prstGeom>
        </p:spPr>
      </p:pic>
      <p:pic>
        <p:nvPicPr>
          <p:cNvPr id="3" name="Picture 2">
            <a:extLst>
              <a:ext uri="{FF2B5EF4-FFF2-40B4-BE49-F238E27FC236}">
                <a16:creationId xmlns:a16="http://schemas.microsoft.com/office/drawing/2014/main" id="{FE7FD20F-23FD-46B3-985D-9DA33F76F540}"/>
              </a:ext>
            </a:extLst>
          </p:cNvPr>
          <p:cNvPicPr>
            <a:picLocks noChangeAspect="1"/>
          </p:cNvPicPr>
          <p:nvPr/>
        </p:nvPicPr>
        <p:blipFill>
          <a:blip r:embed="rId4"/>
          <a:stretch>
            <a:fillRect/>
          </a:stretch>
        </p:blipFill>
        <p:spPr>
          <a:xfrm>
            <a:off x="8563335" y="-18498"/>
            <a:ext cx="475529" cy="749873"/>
          </a:xfrm>
          <a:prstGeom prst="rect">
            <a:avLst/>
          </a:prstGeom>
        </p:spPr>
      </p:pic>
    </p:spTree>
    <p:extLst>
      <p:ext uri="{BB962C8B-B14F-4D97-AF65-F5344CB8AC3E}">
        <p14:creationId xmlns:p14="http://schemas.microsoft.com/office/powerpoint/2010/main" val="21808224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885"/>
        <p:cNvGrpSpPr/>
        <p:nvPr/>
      </p:nvGrpSpPr>
      <p:grpSpPr>
        <a:xfrm>
          <a:off x="0" y="0"/>
          <a:ext cx="0" cy="0"/>
          <a:chOff x="0" y="0"/>
          <a:chExt cx="0" cy="0"/>
        </a:xfrm>
      </p:grpSpPr>
      <p:grpSp>
        <p:nvGrpSpPr>
          <p:cNvPr id="4886" name="Google Shape;4886;p70"/>
          <p:cNvGrpSpPr/>
          <p:nvPr/>
        </p:nvGrpSpPr>
        <p:grpSpPr>
          <a:xfrm>
            <a:off x="5780153" y="1859606"/>
            <a:ext cx="671400" cy="674856"/>
            <a:chOff x="5780148" y="1859605"/>
            <a:chExt cx="671400" cy="674856"/>
          </a:xfrm>
        </p:grpSpPr>
        <p:sp>
          <p:nvSpPr>
            <p:cNvPr id="4887" name="Google Shape;4887;p70"/>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0"/>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0"/>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0"/>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70"/>
          <p:cNvGrpSpPr/>
          <p:nvPr/>
        </p:nvGrpSpPr>
        <p:grpSpPr>
          <a:xfrm>
            <a:off x="716996" y="971307"/>
            <a:ext cx="845921" cy="690752"/>
            <a:chOff x="732428" y="1198513"/>
            <a:chExt cx="845921" cy="690752"/>
          </a:xfrm>
        </p:grpSpPr>
        <p:grpSp>
          <p:nvGrpSpPr>
            <p:cNvPr id="4892" name="Google Shape;4892;p70"/>
            <p:cNvGrpSpPr/>
            <p:nvPr/>
          </p:nvGrpSpPr>
          <p:grpSpPr>
            <a:xfrm>
              <a:off x="823030" y="1198513"/>
              <a:ext cx="755319" cy="690752"/>
              <a:chOff x="823030" y="1198513"/>
              <a:chExt cx="755319" cy="690752"/>
            </a:xfrm>
          </p:grpSpPr>
          <p:sp>
            <p:nvSpPr>
              <p:cNvPr id="4893" name="Google Shape;4893;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5" name="Google Shape;4895;p70"/>
            <p:cNvGrpSpPr/>
            <p:nvPr/>
          </p:nvGrpSpPr>
          <p:grpSpPr>
            <a:xfrm>
              <a:off x="732428" y="1239937"/>
              <a:ext cx="739912" cy="607886"/>
              <a:chOff x="732428" y="1239937"/>
              <a:chExt cx="739912" cy="607886"/>
            </a:xfrm>
          </p:grpSpPr>
          <p:sp>
            <p:nvSpPr>
              <p:cNvPr id="4896" name="Google Shape;4896;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70"/>
            <p:cNvGrpSpPr/>
            <p:nvPr/>
          </p:nvGrpSpPr>
          <p:grpSpPr>
            <a:xfrm>
              <a:off x="732428" y="1277018"/>
              <a:ext cx="702832" cy="533758"/>
              <a:chOff x="732428" y="1277018"/>
              <a:chExt cx="702832" cy="533758"/>
            </a:xfrm>
          </p:grpSpPr>
          <p:sp>
            <p:nvSpPr>
              <p:cNvPr id="4899" name="Google Shape;4899;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1" name="Google Shape;4901;p70"/>
            <p:cNvGrpSpPr/>
            <p:nvPr/>
          </p:nvGrpSpPr>
          <p:grpSpPr>
            <a:xfrm>
              <a:off x="931170" y="1306653"/>
              <a:ext cx="647179" cy="474455"/>
              <a:chOff x="931170" y="1306653"/>
              <a:chExt cx="647179" cy="474455"/>
            </a:xfrm>
          </p:grpSpPr>
          <p:sp>
            <p:nvSpPr>
              <p:cNvPr id="4902" name="Google Shape;4902;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4" name="Google Shape;4904;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70"/>
          <p:cNvGrpSpPr/>
          <p:nvPr/>
        </p:nvGrpSpPr>
        <p:grpSpPr>
          <a:xfrm>
            <a:off x="3948605" y="971313"/>
            <a:ext cx="634656" cy="699982"/>
            <a:chOff x="5985650" y="2860025"/>
            <a:chExt cx="1396075" cy="1539775"/>
          </a:xfrm>
        </p:grpSpPr>
        <p:sp>
          <p:nvSpPr>
            <p:cNvPr id="4906" name="Google Shape;4906;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70"/>
          <p:cNvGrpSpPr/>
          <p:nvPr/>
        </p:nvGrpSpPr>
        <p:grpSpPr>
          <a:xfrm>
            <a:off x="4704254" y="971307"/>
            <a:ext cx="725845" cy="699975"/>
            <a:chOff x="4249973" y="1201875"/>
            <a:chExt cx="1958568" cy="1888762"/>
          </a:xfrm>
        </p:grpSpPr>
        <p:sp>
          <p:nvSpPr>
            <p:cNvPr id="4939" name="Google Shape;4939;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0" name="Google Shape;4940;p70"/>
            <p:cNvGrpSpPr/>
            <p:nvPr/>
          </p:nvGrpSpPr>
          <p:grpSpPr>
            <a:xfrm>
              <a:off x="5853086" y="1789142"/>
              <a:ext cx="355454" cy="1048099"/>
              <a:chOff x="5576108" y="2016725"/>
              <a:chExt cx="565200" cy="1666560"/>
            </a:xfrm>
          </p:grpSpPr>
          <p:sp>
            <p:nvSpPr>
              <p:cNvPr id="4941" name="Google Shape;4941;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42" name="Google Shape;4942;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70"/>
            <p:cNvGrpSpPr/>
            <p:nvPr/>
          </p:nvGrpSpPr>
          <p:grpSpPr>
            <a:xfrm>
              <a:off x="4869455" y="2691676"/>
              <a:ext cx="1013897" cy="398961"/>
              <a:chOff x="4012057" y="3451825"/>
              <a:chExt cx="1612175" cy="634379"/>
            </a:xfrm>
          </p:grpSpPr>
          <p:sp>
            <p:nvSpPr>
              <p:cNvPr id="4944" name="Google Shape;4944;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45" name="Google Shape;4945;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70"/>
            <p:cNvGrpSpPr/>
            <p:nvPr/>
          </p:nvGrpSpPr>
          <p:grpSpPr>
            <a:xfrm>
              <a:off x="4276937" y="2155961"/>
              <a:ext cx="651965" cy="891358"/>
              <a:chOff x="3069908" y="2599997"/>
              <a:chExt cx="1036675" cy="1417328"/>
            </a:xfrm>
          </p:grpSpPr>
          <p:sp>
            <p:nvSpPr>
              <p:cNvPr id="4947" name="Google Shape;4947;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48" name="Google Shape;4948;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9" name="Google Shape;4949;p70"/>
            <p:cNvGrpSpPr/>
            <p:nvPr/>
          </p:nvGrpSpPr>
          <p:grpSpPr>
            <a:xfrm>
              <a:off x="5054918" y="1201875"/>
              <a:ext cx="999548" cy="602711"/>
              <a:chOff x="4306958" y="1082925"/>
              <a:chExt cx="1589359" cy="958358"/>
            </a:xfrm>
          </p:grpSpPr>
          <p:sp>
            <p:nvSpPr>
              <p:cNvPr id="4950" name="Google Shape;4950;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51" name="Google Shape;4951;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70"/>
            <p:cNvGrpSpPr/>
            <p:nvPr/>
          </p:nvGrpSpPr>
          <p:grpSpPr>
            <a:xfrm>
              <a:off x="4249973" y="1303451"/>
              <a:ext cx="799317" cy="841334"/>
              <a:chOff x="3027033" y="1244439"/>
              <a:chExt cx="1270977" cy="1337786"/>
            </a:xfrm>
          </p:grpSpPr>
          <p:sp>
            <p:nvSpPr>
              <p:cNvPr id="4953" name="Google Shape;4953;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954" name="Google Shape;4954;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5" name="Google Shape;4955;p70"/>
          <p:cNvGrpSpPr/>
          <p:nvPr/>
        </p:nvGrpSpPr>
        <p:grpSpPr>
          <a:xfrm>
            <a:off x="4057119" y="1858087"/>
            <a:ext cx="750769" cy="683784"/>
            <a:chOff x="4204684" y="2104422"/>
            <a:chExt cx="699822" cy="637382"/>
          </a:xfrm>
        </p:grpSpPr>
        <p:grpSp>
          <p:nvGrpSpPr>
            <p:cNvPr id="4956" name="Google Shape;4956;p70"/>
            <p:cNvGrpSpPr/>
            <p:nvPr/>
          </p:nvGrpSpPr>
          <p:grpSpPr>
            <a:xfrm>
              <a:off x="4204684" y="2430067"/>
              <a:ext cx="342957" cy="311738"/>
              <a:chOff x="4204684" y="2430067"/>
              <a:chExt cx="342957" cy="311738"/>
            </a:xfrm>
          </p:grpSpPr>
          <p:sp>
            <p:nvSpPr>
              <p:cNvPr id="4957" name="Google Shape;4957;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70"/>
            <p:cNvGrpSpPr/>
            <p:nvPr/>
          </p:nvGrpSpPr>
          <p:grpSpPr>
            <a:xfrm>
              <a:off x="4561586" y="2430067"/>
              <a:ext cx="342920" cy="311738"/>
              <a:chOff x="4561586" y="2430067"/>
              <a:chExt cx="342920" cy="311738"/>
            </a:xfrm>
          </p:grpSpPr>
          <p:sp>
            <p:nvSpPr>
              <p:cNvPr id="4960" name="Google Shape;4960;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70"/>
            <p:cNvGrpSpPr/>
            <p:nvPr/>
          </p:nvGrpSpPr>
          <p:grpSpPr>
            <a:xfrm>
              <a:off x="4561586" y="2104422"/>
              <a:ext cx="342920" cy="311738"/>
              <a:chOff x="4561586" y="2104422"/>
              <a:chExt cx="342920" cy="311738"/>
            </a:xfrm>
          </p:grpSpPr>
          <p:sp>
            <p:nvSpPr>
              <p:cNvPr id="4963" name="Google Shape;4963;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70"/>
            <p:cNvGrpSpPr/>
            <p:nvPr/>
          </p:nvGrpSpPr>
          <p:grpSpPr>
            <a:xfrm>
              <a:off x="4204684" y="2104422"/>
              <a:ext cx="342957" cy="311664"/>
              <a:chOff x="4204684" y="2104422"/>
              <a:chExt cx="342957" cy="311664"/>
            </a:xfrm>
          </p:grpSpPr>
          <p:sp>
            <p:nvSpPr>
              <p:cNvPr id="4966" name="Google Shape;4966;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8" name="Google Shape;4968;p70"/>
          <p:cNvGrpSpPr/>
          <p:nvPr/>
        </p:nvGrpSpPr>
        <p:grpSpPr>
          <a:xfrm>
            <a:off x="5521552" y="971301"/>
            <a:ext cx="660591" cy="688867"/>
            <a:chOff x="5830645" y="1267368"/>
            <a:chExt cx="530340" cy="553040"/>
          </a:xfrm>
        </p:grpSpPr>
        <p:sp>
          <p:nvSpPr>
            <p:cNvPr id="4969" name="Google Shape;4969;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0" name="Google Shape;4970;p70"/>
            <p:cNvGrpSpPr/>
            <p:nvPr/>
          </p:nvGrpSpPr>
          <p:grpSpPr>
            <a:xfrm>
              <a:off x="5830645" y="1267368"/>
              <a:ext cx="259743" cy="269909"/>
              <a:chOff x="5830645" y="1267368"/>
              <a:chExt cx="259743" cy="269909"/>
            </a:xfrm>
          </p:grpSpPr>
          <p:sp>
            <p:nvSpPr>
              <p:cNvPr id="4971" name="Google Shape;4971;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70"/>
            <p:cNvGrpSpPr/>
            <p:nvPr/>
          </p:nvGrpSpPr>
          <p:grpSpPr>
            <a:xfrm>
              <a:off x="6101293" y="1267368"/>
              <a:ext cx="259692" cy="269909"/>
              <a:chOff x="6101293" y="1267368"/>
              <a:chExt cx="259692" cy="269909"/>
            </a:xfrm>
          </p:grpSpPr>
          <p:sp>
            <p:nvSpPr>
              <p:cNvPr id="4974" name="Google Shape;4974;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70"/>
            <p:cNvGrpSpPr/>
            <p:nvPr/>
          </p:nvGrpSpPr>
          <p:grpSpPr>
            <a:xfrm>
              <a:off x="5830645" y="1550500"/>
              <a:ext cx="259692" cy="269909"/>
              <a:chOff x="5830645" y="1550500"/>
              <a:chExt cx="259692" cy="269909"/>
            </a:xfrm>
          </p:grpSpPr>
          <p:sp>
            <p:nvSpPr>
              <p:cNvPr id="4977" name="Google Shape;4977;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70"/>
            <p:cNvGrpSpPr/>
            <p:nvPr/>
          </p:nvGrpSpPr>
          <p:grpSpPr>
            <a:xfrm>
              <a:off x="6101293" y="1550500"/>
              <a:ext cx="259692" cy="269909"/>
              <a:chOff x="6101293" y="1550500"/>
              <a:chExt cx="259692" cy="269909"/>
            </a:xfrm>
          </p:grpSpPr>
          <p:sp>
            <p:nvSpPr>
              <p:cNvPr id="4980" name="Google Shape;4980;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2" name="Google Shape;4982;p70"/>
          <p:cNvGrpSpPr/>
          <p:nvPr/>
        </p:nvGrpSpPr>
        <p:grpSpPr>
          <a:xfrm>
            <a:off x="723705" y="1861761"/>
            <a:ext cx="697154" cy="679574"/>
            <a:chOff x="2679875" y="2361475"/>
            <a:chExt cx="780425" cy="760575"/>
          </a:xfrm>
        </p:grpSpPr>
        <p:sp>
          <p:nvSpPr>
            <p:cNvPr id="4983" name="Google Shape;4983;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70"/>
          <p:cNvGrpSpPr/>
          <p:nvPr/>
        </p:nvGrpSpPr>
        <p:grpSpPr>
          <a:xfrm>
            <a:off x="3122864" y="971353"/>
            <a:ext cx="735829" cy="684547"/>
            <a:chOff x="3351965" y="1148808"/>
            <a:chExt cx="750770" cy="698375"/>
          </a:xfrm>
        </p:grpSpPr>
        <p:grpSp>
          <p:nvGrpSpPr>
            <p:cNvPr id="4990" name="Google Shape;4990;p70"/>
            <p:cNvGrpSpPr/>
            <p:nvPr/>
          </p:nvGrpSpPr>
          <p:grpSpPr>
            <a:xfrm>
              <a:off x="3586796" y="1148808"/>
              <a:ext cx="294857" cy="286830"/>
              <a:chOff x="3750225" y="1774000"/>
              <a:chExt cx="149575" cy="145525"/>
            </a:xfrm>
          </p:grpSpPr>
          <p:sp>
            <p:nvSpPr>
              <p:cNvPr id="4991" name="Google Shape;4991;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70"/>
            <p:cNvGrpSpPr/>
            <p:nvPr/>
          </p:nvGrpSpPr>
          <p:grpSpPr>
            <a:xfrm>
              <a:off x="3779245" y="1375768"/>
              <a:ext cx="323490" cy="286978"/>
              <a:chOff x="3847850" y="1889150"/>
              <a:chExt cx="164100" cy="145600"/>
            </a:xfrm>
          </p:grpSpPr>
          <p:sp>
            <p:nvSpPr>
              <p:cNvPr id="4994" name="Google Shape;4994;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70"/>
            <p:cNvGrpSpPr/>
            <p:nvPr/>
          </p:nvGrpSpPr>
          <p:grpSpPr>
            <a:xfrm>
              <a:off x="3351965" y="1330435"/>
              <a:ext cx="295449" cy="285401"/>
              <a:chOff x="3631100" y="1866150"/>
              <a:chExt cx="149875" cy="144800"/>
            </a:xfrm>
          </p:grpSpPr>
          <p:sp>
            <p:nvSpPr>
              <p:cNvPr id="4997" name="Google Shape;4997;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70"/>
            <p:cNvGrpSpPr/>
            <p:nvPr/>
          </p:nvGrpSpPr>
          <p:grpSpPr>
            <a:xfrm>
              <a:off x="3548208" y="1560352"/>
              <a:ext cx="294808" cy="286830"/>
              <a:chOff x="3730650" y="1982800"/>
              <a:chExt cx="149550" cy="145525"/>
            </a:xfrm>
          </p:grpSpPr>
          <p:sp>
            <p:nvSpPr>
              <p:cNvPr id="5000" name="Google Shape;5000;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2" name="Google Shape;5002;p70"/>
          <p:cNvGrpSpPr/>
          <p:nvPr/>
        </p:nvGrpSpPr>
        <p:grpSpPr>
          <a:xfrm>
            <a:off x="7624517" y="971307"/>
            <a:ext cx="804565" cy="677795"/>
            <a:chOff x="7636443" y="1204988"/>
            <a:chExt cx="804565" cy="677795"/>
          </a:xfrm>
        </p:grpSpPr>
        <p:grpSp>
          <p:nvGrpSpPr>
            <p:cNvPr id="5003" name="Google Shape;5003;p70"/>
            <p:cNvGrpSpPr/>
            <p:nvPr/>
          </p:nvGrpSpPr>
          <p:grpSpPr>
            <a:xfrm>
              <a:off x="7636443" y="1509705"/>
              <a:ext cx="804565" cy="373078"/>
              <a:chOff x="7636443" y="1509705"/>
              <a:chExt cx="804565" cy="373078"/>
            </a:xfrm>
          </p:grpSpPr>
          <p:sp>
            <p:nvSpPr>
              <p:cNvPr id="5004" name="Google Shape;5004;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70"/>
            <p:cNvGrpSpPr/>
            <p:nvPr/>
          </p:nvGrpSpPr>
          <p:grpSpPr>
            <a:xfrm>
              <a:off x="7636443" y="1408133"/>
              <a:ext cx="804565" cy="373078"/>
              <a:chOff x="7636443" y="1408133"/>
              <a:chExt cx="804565" cy="373078"/>
            </a:xfrm>
          </p:grpSpPr>
          <p:sp>
            <p:nvSpPr>
              <p:cNvPr id="5007" name="Google Shape;5007;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70"/>
            <p:cNvGrpSpPr/>
            <p:nvPr/>
          </p:nvGrpSpPr>
          <p:grpSpPr>
            <a:xfrm>
              <a:off x="7636443" y="1306560"/>
              <a:ext cx="804565" cy="373078"/>
              <a:chOff x="7636443" y="1306560"/>
              <a:chExt cx="804565" cy="373078"/>
            </a:xfrm>
          </p:grpSpPr>
          <p:sp>
            <p:nvSpPr>
              <p:cNvPr id="5010" name="Google Shape;5010;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70"/>
            <p:cNvGrpSpPr/>
            <p:nvPr/>
          </p:nvGrpSpPr>
          <p:grpSpPr>
            <a:xfrm>
              <a:off x="7636443" y="1204988"/>
              <a:ext cx="804565" cy="373078"/>
              <a:chOff x="7636443" y="1204988"/>
              <a:chExt cx="804565" cy="373078"/>
            </a:xfrm>
          </p:grpSpPr>
          <p:sp>
            <p:nvSpPr>
              <p:cNvPr id="5013" name="Google Shape;5013;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5" name="Google Shape;5015;p70"/>
          <p:cNvGrpSpPr/>
          <p:nvPr/>
        </p:nvGrpSpPr>
        <p:grpSpPr>
          <a:xfrm>
            <a:off x="4963363" y="1878721"/>
            <a:ext cx="661339" cy="661188"/>
            <a:chOff x="3990000" y="975400"/>
            <a:chExt cx="3934200" cy="3933300"/>
          </a:xfrm>
        </p:grpSpPr>
        <p:sp>
          <p:nvSpPr>
            <p:cNvPr id="5016" name="Google Shape;5016;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70"/>
          <p:cNvGrpSpPr/>
          <p:nvPr/>
        </p:nvGrpSpPr>
        <p:grpSpPr>
          <a:xfrm>
            <a:off x="6607011" y="1857359"/>
            <a:ext cx="868881" cy="684241"/>
            <a:chOff x="6598259" y="2078634"/>
            <a:chExt cx="868881" cy="684241"/>
          </a:xfrm>
        </p:grpSpPr>
        <p:sp>
          <p:nvSpPr>
            <p:cNvPr id="5021" name="Google Shape;5021;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7" name="Google Shape;5027;p70"/>
            <p:cNvGrpSpPr/>
            <p:nvPr/>
          </p:nvGrpSpPr>
          <p:grpSpPr>
            <a:xfrm>
              <a:off x="6808175" y="2078634"/>
              <a:ext cx="452229" cy="684241"/>
              <a:chOff x="6808175" y="2078634"/>
              <a:chExt cx="452229" cy="684241"/>
            </a:xfrm>
          </p:grpSpPr>
          <p:sp>
            <p:nvSpPr>
              <p:cNvPr id="5028" name="Google Shape;5028;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4" name="Google Shape;5034;p70"/>
              <p:cNvGrpSpPr/>
              <p:nvPr/>
            </p:nvGrpSpPr>
            <p:grpSpPr>
              <a:xfrm>
                <a:off x="6821586" y="2078634"/>
                <a:ext cx="426871" cy="684241"/>
                <a:chOff x="6821586" y="2078634"/>
                <a:chExt cx="426871" cy="684241"/>
              </a:xfrm>
            </p:grpSpPr>
            <p:grpSp>
              <p:nvGrpSpPr>
                <p:cNvPr id="5035" name="Google Shape;5035;p70"/>
                <p:cNvGrpSpPr/>
                <p:nvPr/>
              </p:nvGrpSpPr>
              <p:grpSpPr>
                <a:xfrm>
                  <a:off x="6821586" y="2078634"/>
                  <a:ext cx="426871" cy="684241"/>
                  <a:chOff x="6821586" y="2078634"/>
                  <a:chExt cx="426871" cy="684241"/>
                </a:xfrm>
              </p:grpSpPr>
              <p:sp>
                <p:nvSpPr>
                  <p:cNvPr id="5036" name="Google Shape;5036;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5" name="Google Shape;5055;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061" name="Google Shape;5061;p70"/>
          <p:cNvGrpSpPr/>
          <p:nvPr/>
        </p:nvGrpSpPr>
        <p:grpSpPr>
          <a:xfrm>
            <a:off x="716994" y="3531369"/>
            <a:ext cx="1340789" cy="640830"/>
            <a:chOff x="238125" y="1151100"/>
            <a:chExt cx="7139450" cy="3412300"/>
          </a:xfrm>
        </p:grpSpPr>
        <p:sp>
          <p:nvSpPr>
            <p:cNvPr id="5062" name="Google Shape;5062;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70"/>
          <p:cNvGrpSpPr/>
          <p:nvPr/>
        </p:nvGrpSpPr>
        <p:grpSpPr>
          <a:xfrm>
            <a:off x="5584217" y="2734650"/>
            <a:ext cx="985357" cy="585764"/>
            <a:chOff x="5145061" y="2881789"/>
            <a:chExt cx="1107641" cy="658458"/>
          </a:xfrm>
        </p:grpSpPr>
        <p:grpSp>
          <p:nvGrpSpPr>
            <p:cNvPr id="5075" name="Google Shape;5075;p70"/>
            <p:cNvGrpSpPr/>
            <p:nvPr/>
          </p:nvGrpSpPr>
          <p:grpSpPr>
            <a:xfrm>
              <a:off x="5722989" y="3244587"/>
              <a:ext cx="529713" cy="295659"/>
              <a:chOff x="5722989" y="3244587"/>
              <a:chExt cx="529713" cy="295659"/>
            </a:xfrm>
          </p:grpSpPr>
          <p:sp>
            <p:nvSpPr>
              <p:cNvPr id="5076" name="Google Shape;5076;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77" name="Google Shape;5077;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078" name="Google Shape;5078;p70"/>
            <p:cNvGrpSpPr/>
            <p:nvPr/>
          </p:nvGrpSpPr>
          <p:grpSpPr>
            <a:xfrm>
              <a:off x="5145061" y="3244587"/>
              <a:ext cx="536807" cy="295659"/>
              <a:chOff x="5145061" y="3244587"/>
              <a:chExt cx="536807" cy="295659"/>
            </a:xfrm>
          </p:grpSpPr>
          <p:sp>
            <p:nvSpPr>
              <p:cNvPr id="5079" name="Google Shape;5079;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80" name="Google Shape;5080;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081" name="Google Shape;5081;p70"/>
            <p:cNvGrpSpPr/>
            <p:nvPr/>
          </p:nvGrpSpPr>
          <p:grpSpPr>
            <a:xfrm>
              <a:off x="5341327" y="2898245"/>
              <a:ext cx="532309" cy="614891"/>
              <a:chOff x="5341327" y="2898245"/>
              <a:chExt cx="532309" cy="614891"/>
            </a:xfrm>
          </p:grpSpPr>
          <p:sp>
            <p:nvSpPr>
              <p:cNvPr id="5082" name="Google Shape;5082;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83" name="Google Shape;5083;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084" name="Google Shape;5084;p70"/>
            <p:cNvGrpSpPr/>
            <p:nvPr/>
          </p:nvGrpSpPr>
          <p:grpSpPr>
            <a:xfrm>
              <a:off x="5532290" y="2881789"/>
              <a:ext cx="620516" cy="305456"/>
              <a:chOff x="5532290" y="2881789"/>
              <a:chExt cx="620516" cy="305456"/>
            </a:xfrm>
          </p:grpSpPr>
          <p:sp>
            <p:nvSpPr>
              <p:cNvPr id="5085" name="Google Shape;5085;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086" name="Google Shape;5086;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087" name="Google Shape;5087;p70"/>
          <p:cNvGrpSpPr/>
          <p:nvPr/>
        </p:nvGrpSpPr>
        <p:grpSpPr>
          <a:xfrm>
            <a:off x="8163140" y="3526708"/>
            <a:ext cx="269068" cy="645491"/>
            <a:chOff x="7026852" y="3311869"/>
            <a:chExt cx="434331" cy="1041954"/>
          </a:xfrm>
        </p:grpSpPr>
        <p:sp>
          <p:nvSpPr>
            <p:cNvPr id="5088" name="Google Shape;5088;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70"/>
          <p:cNvGrpSpPr/>
          <p:nvPr/>
        </p:nvGrpSpPr>
        <p:grpSpPr>
          <a:xfrm>
            <a:off x="6179721" y="3565945"/>
            <a:ext cx="293882" cy="293836"/>
            <a:chOff x="4873519" y="3311869"/>
            <a:chExt cx="499374" cy="499296"/>
          </a:xfrm>
        </p:grpSpPr>
        <p:sp>
          <p:nvSpPr>
            <p:cNvPr id="5092" name="Google Shape;5092;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70"/>
          <p:cNvGrpSpPr/>
          <p:nvPr/>
        </p:nvGrpSpPr>
        <p:grpSpPr>
          <a:xfrm>
            <a:off x="6179721" y="3878317"/>
            <a:ext cx="293882" cy="293882"/>
            <a:chOff x="4873519" y="3875839"/>
            <a:chExt cx="499374" cy="499374"/>
          </a:xfrm>
        </p:grpSpPr>
        <p:sp>
          <p:nvSpPr>
            <p:cNvPr id="5095" name="Google Shape;5095;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70"/>
          <p:cNvGrpSpPr/>
          <p:nvPr/>
        </p:nvGrpSpPr>
        <p:grpSpPr>
          <a:xfrm>
            <a:off x="2410248" y="1850269"/>
            <a:ext cx="698104" cy="698208"/>
            <a:chOff x="2565073" y="2075876"/>
            <a:chExt cx="672482" cy="672518"/>
          </a:xfrm>
        </p:grpSpPr>
        <p:sp>
          <p:nvSpPr>
            <p:cNvPr id="5098" name="Google Shape;5098;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0"/>
          <p:cNvGrpSpPr/>
          <p:nvPr/>
        </p:nvGrpSpPr>
        <p:grpSpPr>
          <a:xfrm>
            <a:off x="5633660" y="3534870"/>
            <a:ext cx="438354" cy="637329"/>
            <a:chOff x="1697726" y="3244179"/>
            <a:chExt cx="788124" cy="1146069"/>
          </a:xfrm>
        </p:grpSpPr>
        <p:sp>
          <p:nvSpPr>
            <p:cNvPr id="5105" name="Google Shape;5105;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7" name="Google Shape;5107;p7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8" name="Google Shape;5108;p70"/>
          <p:cNvGrpSpPr/>
          <p:nvPr/>
        </p:nvGrpSpPr>
        <p:grpSpPr>
          <a:xfrm>
            <a:off x="7634874" y="1863232"/>
            <a:ext cx="799565" cy="670282"/>
            <a:chOff x="7617850" y="2063282"/>
            <a:chExt cx="799565" cy="670282"/>
          </a:xfrm>
        </p:grpSpPr>
        <p:cxnSp>
          <p:nvCxnSpPr>
            <p:cNvPr id="5109" name="Google Shape;5109;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110" name="Google Shape;5110;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111" name="Google Shape;5111;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112" name="Google Shape;5112;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113" name="Google Shape;5113;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114" name="Google Shape;5114;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115" name="Google Shape;5115;p70"/>
            <p:cNvGrpSpPr/>
            <p:nvPr/>
          </p:nvGrpSpPr>
          <p:grpSpPr>
            <a:xfrm>
              <a:off x="7734309" y="2063282"/>
              <a:ext cx="570957" cy="620095"/>
              <a:chOff x="7734309" y="2063282"/>
              <a:chExt cx="570957" cy="620095"/>
            </a:xfrm>
          </p:grpSpPr>
          <p:grpSp>
            <p:nvGrpSpPr>
              <p:cNvPr id="5116" name="Google Shape;5116;p70"/>
              <p:cNvGrpSpPr/>
              <p:nvPr/>
            </p:nvGrpSpPr>
            <p:grpSpPr>
              <a:xfrm>
                <a:off x="8031573" y="2063282"/>
                <a:ext cx="273693" cy="620095"/>
                <a:chOff x="8031573" y="2063282"/>
                <a:chExt cx="273693" cy="620095"/>
              </a:xfrm>
            </p:grpSpPr>
            <p:sp>
              <p:nvSpPr>
                <p:cNvPr id="5117" name="Google Shape;5117;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70"/>
              <p:cNvGrpSpPr/>
              <p:nvPr/>
            </p:nvGrpSpPr>
            <p:grpSpPr>
              <a:xfrm flipH="1">
                <a:off x="7734309" y="2063282"/>
                <a:ext cx="273693" cy="620095"/>
                <a:chOff x="8031573" y="2063282"/>
                <a:chExt cx="273693" cy="620095"/>
              </a:xfrm>
            </p:grpSpPr>
            <p:sp>
              <p:nvSpPr>
                <p:cNvPr id="5122" name="Google Shape;5122;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126" name="Google Shape;5126;p7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8" name="Google Shape;5128;p70"/>
          <p:cNvGrpSpPr/>
          <p:nvPr/>
        </p:nvGrpSpPr>
        <p:grpSpPr>
          <a:xfrm>
            <a:off x="7821480" y="2716716"/>
            <a:ext cx="602567" cy="601884"/>
            <a:chOff x="1186975" y="238125"/>
            <a:chExt cx="5244275" cy="5238325"/>
          </a:xfrm>
        </p:grpSpPr>
        <p:sp>
          <p:nvSpPr>
            <p:cNvPr id="5129" name="Google Shape;5129;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70"/>
          <p:cNvGrpSpPr/>
          <p:nvPr/>
        </p:nvGrpSpPr>
        <p:grpSpPr>
          <a:xfrm>
            <a:off x="3264218" y="1856199"/>
            <a:ext cx="651848" cy="687338"/>
            <a:chOff x="3400515" y="2056248"/>
            <a:chExt cx="698134" cy="735987"/>
          </a:xfrm>
        </p:grpSpPr>
        <p:grpSp>
          <p:nvGrpSpPr>
            <p:cNvPr id="5134" name="Google Shape;5134;p70"/>
            <p:cNvGrpSpPr/>
            <p:nvPr/>
          </p:nvGrpSpPr>
          <p:grpSpPr>
            <a:xfrm>
              <a:off x="3400515" y="2283913"/>
              <a:ext cx="312919" cy="219900"/>
              <a:chOff x="3400515" y="2283913"/>
              <a:chExt cx="312919" cy="219900"/>
            </a:xfrm>
          </p:grpSpPr>
          <p:sp>
            <p:nvSpPr>
              <p:cNvPr id="5135" name="Google Shape;5135;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36" name="Google Shape;5136;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137" name="Google Shape;5137;p70"/>
            <p:cNvGrpSpPr/>
            <p:nvPr/>
          </p:nvGrpSpPr>
          <p:grpSpPr>
            <a:xfrm>
              <a:off x="3547823" y="2461089"/>
              <a:ext cx="219900" cy="331146"/>
              <a:chOff x="3547823" y="2461089"/>
              <a:chExt cx="219900" cy="331146"/>
            </a:xfrm>
          </p:grpSpPr>
          <p:sp>
            <p:nvSpPr>
              <p:cNvPr id="5138" name="Google Shape;5138;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39" name="Google Shape;5139;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140" name="Google Shape;5140;p70"/>
            <p:cNvGrpSpPr/>
            <p:nvPr/>
          </p:nvGrpSpPr>
          <p:grpSpPr>
            <a:xfrm>
              <a:off x="3734138" y="2461089"/>
              <a:ext cx="219900" cy="331146"/>
              <a:chOff x="3734138" y="2461089"/>
              <a:chExt cx="219900" cy="331146"/>
            </a:xfrm>
          </p:grpSpPr>
          <p:sp>
            <p:nvSpPr>
              <p:cNvPr id="5141" name="Google Shape;5141;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42" name="Google Shape;5142;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143" name="Google Shape;5143;p70"/>
            <p:cNvGrpSpPr/>
            <p:nvPr/>
          </p:nvGrpSpPr>
          <p:grpSpPr>
            <a:xfrm>
              <a:off x="3787560" y="2281742"/>
              <a:ext cx="311089" cy="219900"/>
              <a:chOff x="3787560" y="2281742"/>
              <a:chExt cx="311089" cy="219900"/>
            </a:xfrm>
          </p:grpSpPr>
          <p:sp>
            <p:nvSpPr>
              <p:cNvPr id="5144" name="Google Shape;5144;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145" name="Google Shape;5145;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146" name="Google Shape;5146;p70"/>
            <p:cNvGrpSpPr/>
            <p:nvPr/>
          </p:nvGrpSpPr>
          <p:grpSpPr>
            <a:xfrm>
              <a:off x="3637290" y="2056248"/>
              <a:ext cx="219900" cy="330736"/>
              <a:chOff x="3637290" y="2056248"/>
              <a:chExt cx="219900" cy="330736"/>
            </a:xfrm>
          </p:grpSpPr>
          <p:sp>
            <p:nvSpPr>
              <p:cNvPr id="5147" name="Google Shape;5147;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148" name="Google Shape;5148;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149" name="Google Shape;5149;p70"/>
          <p:cNvGrpSpPr/>
          <p:nvPr/>
        </p:nvGrpSpPr>
        <p:grpSpPr>
          <a:xfrm>
            <a:off x="2555923" y="2726206"/>
            <a:ext cx="1268144" cy="592394"/>
            <a:chOff x="238125" y="1188750"/>
            <a:chExt cx="7140450" cy="3335550"/>
          </a:xfrm>
        </p:grpSpPr>
        <p:sp>
          <p:nvSpPr>
            <p:cNvPr id="5150" name="Google Shape;5150;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70"/>
          <p:cNvGrpSpPr/>
          <p:nvPr/>
        </p:nvGrpSpPr>
        <p:grpSpPr>
          <a:xfrm>
            <a:off x="6663824" y="2728360"/>
            <a:ext cx="1053944" cy="590147"/>
            <a:chOff x="238125" y="1335475"/>
            <a:chExt cx="5418735" cy="3034175"/>
          </a:xfrm>
        </p:grpSpPr>
        <p:sp>
          <p:nvSpPr>
            <p:cNvPr id="5156" name="Google Shape;5156;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9" name="Google Shape;5159;p70"/>
          <p:cNvGrpSpPr/>
          <p:nvPr/>
        </p:nvGrpSpPr>
        <p:grpSpPr>
          <a:xfrm>
            <a:off x="4094633" y="3533260"/>
            <a:ext cx="1268207" cy="638939"/>
            <a:chOff x="3967651" y="3645904"/>
            <a:chExt cx="1479304" cy="745292"/>
          </a:xfrm>
        </p:grpSpPr>
        <p:grpSp>
          <p:nvGrpSpPr>
            <p:cNvPr id="5160" name="Google Shape;5160;p70"/>
            <p:cNvGrpSpPr/>
            <p:nvPr/>
          </p:nvGrpSpPr>
          <p:grpSpPr>
            <a:xfrm>
              <a:off x="3967651" y="4009026"/>
              <a:ext cx="1479304" cy="382170"/>
              <a:chOff x="3967651" y="4009026"/>
              <a:chExt cx="1479304" cy="382170"/>
            </a:xfrm>
          </p:grpSpPr>
          <p:grpSp>
            <p:nvGrpSpPr>
              <p:cNvPr id="5161" name="Google Shape;5161;p70"/>
              <p:cNvGrpSpPr/>
              <p:nvPr/>
            </p:nvGrpSpPr>
            <p:grpSpPr>
              <a:xfrm>
                <a:off x="4892216" y="4195630"/>
                <a:ext cx="554739" cy="195566"/>
                <a:chOff x="3604375" y="4892160"/>
                <a:chExt cx="1651500" cy="582215"/>
              </a:xfrm>
            </p:grpSpPr>
            <p:sp>
              <p:nvSpPr>
                <p:cNvPr id="5162" name="Google Shape;5162;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0"/>
              <p:cNvGrpSpPr/>
              <p:nvPr/>
            </p:nvGrpSpPr>
            <p:grpSpPr>
              <a:xfrm>
                <a:off x="3967651" y="4146303"/>
                <a:ext cx="579402" cy="244893"/>
                <a:chOff x="851875" y="4745310"/>
                <a:chExt cx="1724925" cy="729065"/>
              </a:xfrm>
            </p:grpSpPr>
            <p:sp>
              <p:nvSpPr>
                <p:cNvPr id="5165" name="Google Shape;5165;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70"/>
              <p:cNvGrpSpPr/>
              <p:nvPr/>
            </p:nvGrpSpPr>
            <p:grpSpPr>
              <a:xfrm>
                <a:off x="4460753" y="4009026"/>
                <a:ext cx="493110" cy="382170"/>
                <a:chOff x="2319875" y="4336625"/>
                <a:chExt cx="1468025" cy="1137750"/>
              </a:xfrm>
            </p:grpSpPr>
            <p:sp>
              <p:nvSpPr>
                <p:cNvPr id="5168" name="Google Shape;5168;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0" name="Google Shape;5170;p70"/>
            <p:cNvGrpSpPr/>
            <p:nvPr/>
          </p:nvGrpSpPr>
          <p:grpSpPr>
            <a:xfrm>
              <a:off x="4479443" y="3645904"/>
              <a:ext cx="455965" cy="388789"/>
              <a:chOff x="2957425" y="238100"/>
              <a:chExt cx="1910200" cy="1628775"/>
            </a:xfrm>
          </p:grpSpPr>
          <p:sp>
            <p:nvSpPr>
              <p:cNvPr id="5171" name="Google Shape;5171;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1" name="Google Shape;5181;p70"/>
          <p:cNvGrpSpPr/>
          <p:nvPr/>
        </p:nvGrpSpPr>
        <p:grpSpPr>
          <a:xfrm>
            <a:off x="2480746" y="3534460"/>
            <a:ext cx="1243128" cy="637739"/>
            <a:chOff x="2496310" y="3693351"/>
            <a:chExt cx="1342906" cy="688926"/>
          </a:xfrm>
        </p:grpSpPr>
        <p:grpSp>
          <p:nvGrpSpPr>
            <p:cNvPr id="5182" name="Google Shape;5182;p70"/>
            <p:cNvGrpSpPr/>
            <p:nvPr/>
          </p:nvGrpSpPr>
          <p:grpSpPr>
            <a:xfrm>
              <a:off x="2496310" y="3693351"/>
              <a:ext cx="1342906" cy="688875"/>
              <a:chOff x="2496310" y="3693351"/>
              <a:chExt cx="1342906" cy="688875"/>
            </a:xfrm>
          </p:grpSpPr>
          <p:sp>
            <p:nvSpPr>
              <p:cNvPr id="5183" name="Google Shape;5183;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89" name="Google Shape;5189;p70"/>
              <p:cNvCxnSpPr>
                <a:stCxn id="518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190" name="Google Shape;5190;p70"/>
              <p:cNvCxnSpPr>
                <a:stCxn id="518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191" name="Google Shape;5191;p70"/>
              <p:cNvCxnSpPr>
                <a:stCxn id="518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192" name="Google Shape;5192;p70"/>
              <p:cNvCxnSpPr>
                <a:stCxn id="518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193" name="Google Shape;5193;p70"/>
              <p:cNvCxnSpPr>
                <a:stCxn id="518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194" name="Google Shape;5194;p70"/>
            <p:cNvGrpSpPr/>
            <p:nvPr/>
          </p:nvGrpSpPr>
          <p:grpSpPr>
            <a:xfrm>
              <a:off x="2675275" y="3930557"/>
              <a:ext cx="1003306" cy="451719"/>
              <a:chOff x="2675275" y="4174282"/>
              <a:chExt cx="1003306" cy="451719"/>
            </a:xfrm>
          </p:grpSpPr>
          <p:sp>
            <p:nvSpPr>
              <p:cNvPr id="5195" name="Google Shape;5195;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8" name="Google Shape;5198;p70"/>
          <p:cNvGrpSpPr/>
          <p:nvPr/>
        </p:nvGrpSpPr>
        <p:grpSpPr>
          <a:xfrm>
            <a:off x="1654417" y="971307"/>
            <a:ext cx="574511" cy="874709"/>
            <a:chOff x="1715404" y="1112080"/>
            <a:chExt cx="642270" cy="977984"/>
          </a:xfrm>
        </p:grpSpPr>
        <p:grpSp>
          <p:nvGrpSpPr>
            <p:cNvPr id="5199" name="Google Shape;5199;p70"/>
            <p:cNvGrpSpPr/>
            <p:nvPr/>
          </p:nvGrpSpPr>
          <p:grpSpPr>
            <a:xfrm>
              <a:off x="1715404" y="1112080"/>
              <a:ext cx="642270" cy="977984"/>
              <a:chOff x="1715404" y="1112080"/>
              <a:chExt cx="642270" cy="977984"/>
            </a:xfrm>
          </p:grpSpPr>
          <p:sp>
            <p:nvSpPr>
              <p:cNvPr id="5200" name="Google Shape;5200;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70"/>
            <p:cNvGrpSpPr/>
            <p:nvPr/>
          </p:nvGrpSpPr>
          <p:grpSpPr>
            <a:xfrm>
              <a:off x="1768927" y="1165603"/>
              <a:ext cx="535225" cy="851367"/>
              <a:chOff x="1768927" y="1165603"/>
              <a:chExt cx="535225" cy="851367"/>
            </a:xfrm>
          </p:grpSpPr>
          <p:sp>
            <p:nvSpPr>
              <p:cNvPr id="5203" name="Google Shape;5203;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70"/>
            <p:cNvGrpSpPr/>
            <p:nvPr/>
          </p:nvGrpSpPr>
          <p:grpSpPr>
            <a:xfrm>
              <a:off x="1822449" y="1219125"/>
              <a:ext cx="428180" cy="718859"/>
              <a:chOff x="1822449" y="1219125"/>
              <a:chExt cx="428180" cy="718859"/>
            </a:xfrm>
          </p:grpSpPr>
          <p:sp>
            <p:nvSpPr>
              <p:cNvPr id="5206" name="Google Shape;5206;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70"/>
            <p:cNvGrpSpPr/>
            <p:nvPr/>
          </p:nvGrpSpPr>
          <p:grpSpPr>
            <a:xfrm>
              <a:off x="1875972" y="1272648"/>
              <a:ext cx="321135" cy="586939"/>
              <a:chOff x="1875972" y="1272648"/>
              <a:chExt cx="321135" cy="586939"/>
            </a:xfrm>
          </p:grpSpPr>
          <p:sp>
            <p:nvSpPr>
              <p:cNvPr id="5209" name="Google Shape;5209;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1" name="Google Shape;5211;p70"/>
          <p:cNvGrpSpPr/>
          <p:nvPr/>
        </p:nvGrpSpPr>
        <p:grpSpPr>
          <a:xfrm>
            <a:off x="7761578" y="3528028"/>
            <a:ext cx="293855" cy="644170"/>
            <a:chOff x="241025" y="3151575"/>
            <a:chExt cx="293855" cy="644170"/>
          </a:xfrm>
        </p:grpSpPr>
        <p:sp>
          <p:nvSpPr>
            <p:cNvPr id="5212" name="Google Shape;5212;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70"/>
          <p:cNvGrpSpPr/>
          <p:nvPr/>
        </p:nvGrpSpPr>
        <p:grpSpPr>
          <a:xfrm>
            <a:off x="709562" y="2728028"/>
            <a:ext cx="1779649" cy="591620"/>
            <a:chOff x="246070" y="1983375"/>
            <a:chExt cx="1855347" cy="616849"/>
          </a:xfrm>
        </p:grpSpPr>
        <p:sp>
          <p:nvSpPr>
            <p:cNvPr id="5215" name="Google Shape;5215;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70"/>
          <p:cNvGrpSpPr/>
          <p:nvPr/>
        </p:nvGrpSpPr>
        <p:grpSpPr>
          <a:xfrm>
            <a:off x="2320428" y="971307"/>
            <a:ext cx="711055" cy="745993"/>
            <a:chOff x="2496269" y="1171698"/>
            <a:chExt cx="761953" cy="799392"/>
          </a:xfrm>
        </p:grpSpPr>
        <p:grpSp>
          <p:nvGrpSpPr>
            <p:cNvPr id="5225" name="Google Shape;5225;p70"/>
            <p:cNvGrpSpPr/>
            <p:nvPr/>
          </p:nvGrpSpPr>
          <p:grpSpPr>
            <a:xfrm>
              <a:off x="2496269" y="1171698"/>
              <a:ext cx="761953" cy="723022"/>
              <a:chOff x="2496269" y="1171698"/>
              <a:chExt cx="761953" cy="723022"/>
            </a:xfrm>
          </p:grpSpPr>
          <p:sp>
            <p:nvSpPr>
              <p:cNvPr id="5226" name="Google Shape;5226;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8" name="Google Shape;5228;p70"/>
              <p:cNvGrpSpPr/>
              <p:nvPr/>
            </p:nvGrpSpPr>
            <p:grpSpPr>
              <a:xfrm>
                <a:off x="2496269" y="1171698"/>
                <a:ext cx="761953" cy="723022"/>
                <a:chOff x="2496269" y="1120652"/>
                <a:chExt cx="761953" cy="723022"/>
              </a:xfrm>
            </p:grpSpPr>
            <p:grpSp>
              <p:nvGrpSpPr>
                <p:cNvPr id="5229" name="Google Shape;5229;p70"/>
                <p:cNvGrpSpPr/>
                <p:nvPr/>
              </p:nvGrpSpPr>
              <p:grpSpPr>
                <a:xfrm>
                  <a:off x="2496269" y="1120652"/>
                  <a:ext cx="761953" cy="723022"/>
                  <a:chOff x="2496269" y="1120652"/>
                  <a:chExt cx="761953" cy="723022"/>
                </a:xfrm>
              </p:grpSpPr>
              <p:grpSp>
                <p:nvGrpSpPr>
                  <p:cNvPr id="5230" name="Google Shape;5230;p70"/>
                  <p:cNvGrpSpPr/>
                  <p:nvPr/>
                </p:nvGrpSpPr>
                <p:grpSpPr>
                  <a:xfrm>
                    <a:off x="2496269" y="1304589"/>
                    <a:ext cx="407089" cy="305057"/>
                    <a:chOff x="2496269" y="1304589"/>
                    <a:chExt cx="407089" cy="305057"/>
                  </a:xfrm>
                </p:grpSpPr>
                <p:sp>
                  <p:nvSpPr>
                    <p:cNvPr id="5231" name="Google Shape;5231;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70"/>
                  <p:cNvGrpSpPr/>
                  <p:nvPr/>
                </p:nvGrpSpPr>
                <p:grpSpPr>
                  <a:xfrm>
                    <a:off x="2586468" y="1493376"/>
                    <a:ext cx="358850" cy="349656"/>
                    <a:chOff x="2586468" y="1493376"/>
                    <a:chExt cx="358850" cy="349656"/>
                  </a:xfrm>
                </p:grpSpPr>
                <p:sp>
                  <p:nvSpPr>
                    <p:cNvPr id="5234" name="Google Shape;5234;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70"/>
                  <p:cNvGrpSpPr/>
                  <p:nvPr/>
                </p:nvGrpSpPr>
                <p:grpSpPr>
                  <a:xfrm>
                    <a:off x="2807939" y="1494024"/>
                    <a:ext cx="358857" cy="349650"/>
                    <a:chOff x="2807939" y="1494024"/>
                    <a:chExt cx="358857" cy="349650"/>
                  </a:xfrm>
                </p:grpSpPr>
                <p:sp>
                  <p:nvSpPr>
                    <p:cNvPr id="5237" name="Google Shape;5237;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70"/>
                  <p:cNvGrpSpPr/>
                  <p:nvPr/>
                </p:nvGrpSpPr>
                <p:grpSpPr>
                  <a:xfrm>
                    <a:off x="2851133" y="1305635"/>
                    <a:ext cx="407089" cy="305057"/>
                    <a:chOff x="2851133" y="1305635"/>
                    <a:chExt cx="407089" cy="305057"/>
                  </a:xfrm>
                </p:grpSpPr>
                <p:sp>
                  <p:nvSpPr>
                    <p:cNvPr id="5240" name="Google Shape;5240;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70"/>
                  <p:cNvGrpSpPr/>
                  <p:nvPr/>
                </p:nvGrpSpPr>
                <p:grpSpPr>
                  <a:xfrm>
                    <a:off x="2727495" y="1120652"/>
                    <a:ext cx="300271" cy="396358"/>
                    <a:chOff x="2727495" y="1120652"/>
                    <a:chExt cx="300271" cy="396358"/>
                  </a:xfrm>
                </p:grpSpPr>
                <p:sp>
                  <p:nvSpPr>
                    <p:cNvPr id="5243" name="Google Shape;5243;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5" name="Google Shape;5245;p70"/>
                <p:cNvGrpSpPr/>
                <p:nvPr/>
              </p:nvGrpSpPr>
              <p:grpSpPr>
                <a:xfrm>
                  <a:off x="2722305" y="1350460"/>
                  <a:ext cx="308357" cy="308344"/>
                  <a:chOff x="2722305" y="1350460"/>
                  <a:chExt cx="308357" cy="308344"/>
                </a:xfrm>
              </p:grpSpPr>
              <p:sp>
                <p:nvSpPr>
                  <p:cNvPr id="5246" name="Google Shape;5246;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7" name="Google Shape;5247;p70"/>
                  <p:cNvGrpSpPr/>
                  <p:nvPr/>
                </p:nvGrpSpPr>
                <p:grpSpPr>
                  <a:xfrm>
                    <a:off x="2725064" y="1364529"/>
                    <a:ext cx="297954" cy="280182"/>
                    <a:chOff x="2725064" y="1364529"/>
                    <a:chExt cx="297954" cy="280182"/>
                  </a:xfrm>
                </p:grpSpPr>
                <p:sp>
                  <p:nvSpPr>
                    <p:cNvPr id="5248" name="Google Shape;5248;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253" name="Google Shape;5253;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70"/>
          <p:cNvGrpSpPr/>
          <p:nvPr/>
        </p:nvGrpSpPr>
        <p:grpSpPr>
          <a:xfrm>
            <a:off x="3909129" y="2727412"/>
            <a:ext cx="1569144" cy="591015"/>
            <a:chOff x="3820100" y="3023049"/>
            <a:chExt cx="1303926" cy="491162"/>
          </a:xfrm>
        </p:grpSpPr>
        <p:grpSp>
          <p:nvGrpSpPr>
            <p:cNvPr id="5259" name="Google Shape;5259;p70"/>
            <p:cNvGrpSpPr/>
            <p:nvPr/>
          </p:nvGrpSpPr>
          <p:grpSpPr>
            <a:xfrm>
              <a:off x="3820100" y="3023072"/>
              <a:ext cx="1303926" cy="491139"/>
              <a:chOff x="3820100" y="3023072"/>
              <a:chExt cx="1303926" cy="491139"/>
            </a:xfrm>
          </p:grpSpPr>
          <p:sp>
            <p:nvSpPr>
              <p:cNvPr id="5260" name="Google Shape;5260;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70"/>
            <p:cNvGrpSpPr/>
            <p:nvPr/>
          </p:nvGrpSpPr>
          <p:grpSpPr>
            <a:xfrm>
              <a:off x="4132439" y="3023645"/>
              <a:ext cx="393633" cy="177096"/>
              <a:chOff x="4132439" y="3023645"/>
              <a:chExt cx="393633" cy="177096"/>
            </a:xfrm>
          </p:grpSpPr>
          <p:sp>
            <p:nvSpPr>
              <p:cNvPr id="5263" name="Google Shape;5263;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70"/>
            <p:cNvGrpSpPr/>
            <p:nvPr/>
          </p:nvGrpSpPr>
          <p:grpSpPr>
            <a:xfrm>
              <a:off x="3921811" y="3023049"/>
              <a:ext cx="1002397" cy="388943"/>
              <a:chOff x="3921811" y="3023049"/>
              <a:chExt cx="1002397" cy="388943"/>
            </a:xfrm>
          </p:grpSpPr>
          <p:sp>
            <p:nvSpPr>
              <p:cNvPr id="5266" name="Google Shape;5266;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70"/>
            <p:cNvGrpSpPr/>
            <p:nvPr/>
          </p:nvGrpSpPr>
          <p:grpSpPr>
            <a:xfrm>
              <a:off x="4023645" y="3023049"/>
              <a:ext cx="683032" cy="286722"/>
              <a:chOff x="4023645" y="3023049"/>
              <a:chExt cx="683032" cy="286722"/>
            </a:xfrm>
          </p:grpSpPr>
          <p:sp>
            <p:nvSpPr>
              <p:cNvPr id="5269" name="Google Shape;5269;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1" name="Google Shape;5271;p70"/>
          <p:cNvGrpSpPr/>
          <p:nvPr/>
        </p:nvGrpSpPr>
        <p:grpSpPr>
          <a:xfrm>
            <a:off x="1541251" y="1854258"/>
            <a:ext cx="713522" cy="688025"/>
            <a:chOff x="1706078" y="2092648"/>
            <a:chExt cx="660913" cy="637296"/>
          </a:xfrm>
        </p:grpSpPr>
        <p:sp>
          <p:nvSpPr>
            <p:cNvPr id="5272" name="Google Shape;5272;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3" name="Google Shape;5273;p70"/>
            <p:cNvGrpSpPr/>
            <p:nvPr/>
          </p:nvGrpSpPr>
          <p:grpSpPr>
            <a:xfrm>
              <a:off x="1706078" y="2092648"/>
              <a:ext cx="660913" cy="575241"/>
              <a:chOff x="1706078" y="2092648"/>
              <a:chExt cx="660913" cy="575241"/>
            </a:xfrm>
          </p:grpSpPr>
          <p:sp>
            <p:nvSpPr>
              <p:cNvPr id="5274" name="Google Shape;5274;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7" name="Google Shape;5277;p70"/>
          <p:cNvGrpSpPr/>
          <p:nvPr/>
        </p:nvGrpSpPr>
        <p:grpSpPr>
          <a:xfrm>
            <a:off x="6303109" y="971806"/>
            <a:ext cx="1317459" cy="684168"/>
            <a:chOff x="238125" y="999450"/>
            <a:chExt cx="7140700" cy="3708225"/>
          </a:xfrm>
        </p:grpSpPr>
        <p:sp>
          <p:nvSpPr>
            <p:cNvPr id="5278" name="Google Shape;5278;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290"/>
        <p:cNvGrpSpPr/>
        <p:nvPr/>
      </p:nvGrpSpPr>
      <p:grpSpPr>
        <a:xfrm>
          <a:off x="0" y="0"/>
          <a:ext cx="0" cy="0"/>
          <a:chOff x="0" y="0"/>
          <a:chExt cx="0" cy="0"/>
        </a:xfrm>
      </p:grpSpPr>
      <p:grpSp>
        <p:nvGrpSpPr>
          <p:cNvPr id="5291" name="Google Shape;5291;p71"/>
          <p:cNvGrpSpPr/>
          <p:nvPr/>
        </p:nvGrpSpPr>
        <p:grpSpPr>
          <a:xfrm>
            <a:off x="717027" y="967622"/>
            <a:ext cx="1636117" cy="1526144"/>
            <a:chOff x="729238" y="1179665"/>
            <a:chExt cx="1636117" cy="1526144"/>
          </a:xfrm>
        </p:grpSpPr>
        <p:grpSp>
          <p:nvGrpSpPr>
            <p:cNvPr id="5292" name="Google Shape;5292;p71"/>
            <p:cNvGrpSpPr/>
            <p:nvPr/>
          </p:nvGrpSpPr>
          <p:grpSpPr>
            <a:xfrm>
              <a:off x="729238" y="1179665"/>
              <a:ext cx="80700" cy="1526144"/>
              <a:chOff x="729238" y="1179665"/>
              <a:chExt cx="80700" cy="1526144"/>
            </a:xfrm>
          </p:grpSpPr>
          <p:sp>
            <p:nvSpPr>
              <p:cNvPr id="5293" name="Google Shape;5293;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71"/>
            <p:cNvGrpSpPr/>
            <p:nvPr/>
          </p:nvGrpSpPr>
          <p:grpSpPr>
            <a:xfrm>
              <a:off x="903098" y="1179665"/>
              <a:ext cx="80700" cy="1526144"/>
              <a:chOff x="903098" y="1179665"/>
              <a:chExt cx="80700" cy="1526144"/>
            </a:xfrm>
          </p:grpSpPr>
          <p:sp>
            <p:nvSpPr>
              <p:cNvPr id="5304" name="Google Shape;5304;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71"/>
            <p:cNvGrpSpPr/>
            <p:nvPr/>
          </p:nvGrpSpPr>
          <p:grpSpPr>
            <a:xfrm>
              <a:off x="1076958" y="1179665"/>
              <a:ext cx="80700" cy="1526144"/>
              <a:chOff x="1076958" y="1179665"/>
              <a:chExt cx="80700" cy="1526144"/>
            </a:xfrm>
          </p:grpSpPr>
          <p:sp>
            <p:nvSpPr>
              <p:cNvPr id="5315" name="Google Shape;5315;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71"/>
            <p:cNvGrpSpPr/>
            <p:nvPr/>
          </p:nvGrpSpPr>
          <p:grpSpPr>
            <a:xfrm>
              <a:off x="1247707" y="1179665"/>
              <a:ext cx="80700" cy="1526144"/>
              <a:chOff x="1247707" y="1179665"/>
              <a:chExt cx="80700" cy="1526144"/>
            </a:xfrm>
          </p:grpSpPr>
          <p:sp>
            <p:nvSpPr>
              <p:cNvPr id="5326" name="Google Shape;5326;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71"/>
            <p:cNvGrpSpPr/>
            <p:nvPr/>
          </p:nvGrpSpPr>
          <p:grpSpPr>
            <a:xfrm>
              <a:off x="1421567" y="1179665"/>
              <a:ext cx="80700" cy="1526144"/>
              <a:chOff x="1421567" y="1179665"/>
              <a:chExt cx="80700" cy="1526144"/>
            </a:xfrm>
          </p:grpSpPr>
          <p:sp>
            <p:nvSpPr>
              <p:cNvPr id="5337" name="Google Shape;5337;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71"/>
            <p:cNvGrpSpPr/>
            <p:nvPr/>
          </p:nvGrpSpPr>
          <p:grpSpPr>
            <a:xfrm>
              <a:off x="1592327" y="1179665"/>
              <a:ext cx="80700" cy="1526144"/>
              <a:chOff x="1592327" y="1179665"/>
              <a:chExt cx="80700" cy="1526144"/>
            </a:xfrm>
          </p:grpSpPr>
          <p:sp>
            <p:nvSpPr>
              <p:cNvPr id="5348" name="Google Shape;5348;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71"/>
            <p:cNvGrpSpPr/>
            <p:nvPr/>
          </p:nvGrpSpPr>
          <p:grpSpPr>
            <a:xfrm>
              <a:off x="1766187" y="1179665"/>
              <a:ext cx="80700" cy="1526144"/>
              <a:chOff x="1766187" y="1179665"/>
              <a:chExt cx="80700" cy="1526144"/>
            </a:xfrm>
          </p:grpSpPr>
          <p:sp>
            <p:nvSpPr>
              <p:cNvPr id="5359" name="Google Shape;5359;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71"/>
            <p:cNvGrpSpPr/>
            <p:nvPr/>
          </p:nvGrpSpPr>
          <p:grpSpPr>
            <a:xfrm>
              <a:off x="1936935" y="1179665"/>
              <a:ext cx="80700" cy="1526144"/>
              <a:chOff x="1936935" y="1179665"/>
              <a:chExt cx="80700" cy="1526144"/>
            </a:xfrm>
          </p:grpSpPr>
          <p:sp>
            <p:nvSpPr>
              <p:cNvPr id="5370" name="Google Shape;5370;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71"/>
            <p:cNvGrpSpPr/>
            <p:nvPr/>
          </p:nvGrpSpPr>
          <p:grpSpPr>
            <a:xfrm>
              <a:off x="2110795" y="1179665"/>
              <a:ext cx="80700" cy="1526144"/>
              <a:chOff x="2110795" y="1179665"/>
              <a:chExt cx="80700" cy="1526144"/>
            </a:xfrm>
          </p:grpSpPr>
          <p:sp>
            <p:nvSpPr>
              <p:cNvPr id="5381" name="Google Shape;5381;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71"/>
            <p:cNvGrpSpPr/>
            <p:nvPr/>
          </p:nvGrpSpPr>
          <p:grpSpPr>
            <a:xfrm>
              <a:off x="2284655" y="1179665"/>
              <a:ext cx="80700" cy="1526144"/>
              <a:chOff x="2284655" y="1179665"/>
              <a:chExt cx="80700" cy="1526144"/>
            </a:xfrm>
          </p:grpSpPr>
          <p:sp>
            <p:nvSpPr>
              <p:cNvPr id="5392" name="Google Shape;5392;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2" name="Google Shape;5402;p71"/>
          <p:cNvGrpSpPr/>
          <p:nvPr/>
        </p:nvGrpSpPr>
        <p:grpSpPr>
          <a:xfrm>
            <a:off x="2611693" y="986760"/>
            <a:ext cx="1364248" cy="1102133"/>
            <a:chOff x="2623904" y="1198803"/>
            <a:chExt cx="1364248" cy="1102133"/>
          </a:xfrm>
        </p:grpSpPr>
        <p:grpSp>
          <p:nvGrpSpPr>
            <p:cNvPr id="5403" name="Google Shape;5403;p71"/>
            <p:cNvGrpSpPr/>
            <p:nvPr/>
          </p:nvGrpSpPr>
          <p:grpSpPr>
            <a:xfrm>
              <a:off x="2623907" y="1198803"/>
              <a:ext cx="1364245" cy="273000"/>
              <a:chOff x="2623907" y="1198803"/>
              <a:chExt cx="1364245" cy="273000"/>
            </a:xfrm>
          </p:grpSpPr>
          <p:sp>
            <p:nvSpPr>
              <p:cNvPr id="5404" name="Google Shape;5404;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71"/>
            <p:cNvGrpSpPr/>
            <p:nvPr/>
          </p:nvGrpSpPr>
          <p:grpSpPr>
            <a:xfrm>
              <a:off x="2623904" y="1476964"/>
              <a:ext cx="1364245" cy="273000"/>
              <a:chOff x="2623904" y="1476964"/>
              <a:chExt cx="1364245" cy="273000"/>
            </a:xfrm>
          </p:grpSpPr>
          <p:sp>
            <p:nvSpPr>
              <p:cNvPr id="5410" name="Google Shape;5410;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5" name="Google Shape;5415;p71"/>
            <p:cNvGrpSpPr/>
            <p:nvPr/>
          </p:nvGrpSpPr>
          <p:grpSpPr>
            <a:xfrm>
              <a:off x="2623907" y="1749775"/>
              <a:ext cx="1364245" cy="273000"/>
              <a:chOff x="2623907" y="1749775"/>
              <a:chExt cx="1364245" cy="273000"/>
            </a:xfrm>
          </p:grpSpPr>
          <p:sp>
            <p:nvSpPr>
              <p:cNvPr id="5416" name="Google Shape;5416;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71"/>
            <p:cNvGrpSpPr/>
            <p:nvPr/>
          </p:nvGrpSpPr>
          <p:grpSpPr>
            <a:xfrm>
              <a:off x="2623904" y="2027936"/>
              <a:ext cx="1364245" cy="273000"/>
              <a:chOff x="2623904" y="2027936"/>
              <a:chExt cx="1364245" cy="273000"/>
            </a:xfrm>
          </p:grpSpPr>
          <p:sp>
            <p:nvSpPr>
              <p:cNvPr id="5422" name="Google Shape;5422;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7" name="Google Shape;5427;p71"/>
          <p:cNvGrpSpPr/>
          <p:nvPr/>
        </p:nvGrpSpPr>
        <p:grpSpPr>
          <a:xfrm>
            <a:off x="2601154" y="2445833"/>
            <a:ext cx="1387541" cy="159124"/>
            <a:chOff x="3200660" y="2180272"/>
            <a:chExt cx="2563824" cy="378237"/>
          </a:xfrm>
        </p:grpSpPr>
        <p:sp>
          <p:nvSpPr>
            <p:cNvPr id="5428" name="Google Shape;5428;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71"/>
          <p:cNvGrpSpPr/>
          <p:nvPr/>
        </p:nvGrpSpPr>
        <p:grpSpPr>
          <a:xfrm>
            <a:off x="2597679" y="2723597"/>
            <a:ext cx="1390502" cy="159625"/>
            <a:chOff x="3530150" y="2790075"/>
            <a:chExt cx="1962600" cy="225300"/>
          </a:xfrm>
        </p:grpSpPr>
        <p:sp>
          <p:nvSpPr>
            <p:cNvPr id="5447" name="Google Shape;5447;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71"/>
          <p:cNvGrpSpPr/>
          <p:nvPr/>
        </p:nvGrpSpPr>
        <p:grpSpPr>
          <a:xfrm>
            <a:off x="2597736" y="3001862"/>
            <a:ext cx="1411629" cy="154175"/>
            <a:chOff x="3558802" y="4011244"/>
            <a:chExt cx="1866000" cy="111600"/>
          </a:xfrm>
        </p:grpSpPr>
        <p:sp>
          <p:nvSpPr>
            <p:cNvPr id="5450" name="Google Shape;5450;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71"/>
          <p:cNvGrpSpPr/>
          <p:nvPr/>
        </p:nvGrpSpPr>
        <p:grpSpPr>
          <a:xfrm>
            <a:off x="2598024" y="2207432"/>
            <a:ext cx="1383503" cy="119761"/>
            <a:chOff x="3465975" y="2270258"/>
            <a:chExt cx="1986364" cy="171947"/>
          </a:xfrm>
        </p:grpSpPr>
        <p:sp>
          <p:nvSpPr>
            <p:cNvPr id="5453" name="Google Shape;5453;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71"/>
          <p:cNvGrpSpPr/>
          <p:nvPr/>
        </p:nvGrpSpPr>
        <p:grpSpPr>
          <a:xfrm>
            <a:off x="2609031" y="3571205"/>
            <a:ext cx="1369531" cy="195460"/>
            <a:chOff x="723300" y="4253549"/>
            <a:chExt cx="2276482" cy="324900"/>
          </a:xfrm>
        </p:grpSpPr>
        <p:sp>
          <p:nvSpPr>
            <p:cNvPr id="5462" name="Google Shape;5462;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71"/>
          <p:cNvGrpSpPr/>
          <p:nvPr/>
        </p:nvGrpSpPr>
        <p:grpSpPr>
          <a:xfrm>
            <a:off x="2598592" y="3272446"/>
            <a:ext cx="1389066" cy="180119"/>
            <a:chOff x="705948" y="3788465"/>
            <a:chExt cx="2308953" cy="299400"/>
          </a:xfrm>
        </p:grpSpPr>
        <p:sp>
          <p:nvSpPr>
            <p:cNvPr id="5468" name="Google Shape;5468;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71"/>
          <p:cNvGrpSpPr/>
          <p:nvPr/>
        </p:nvGrpSpPr>
        <p:grpSpPr>
          <a:xfrm>
            <a:off x="4195583" y="1876400"/>
            <a:ext cx="1433821" cy="191501"/>
            <a:chOff x="4273350" y="2088443"/>
            <a:chExt cx="1433821" cy="191501"/>
          </a:xfrm>
        </p:grpSpPr>
        <p:grpSp>
          <p:nvGrpSpPr>
            <p:cNvPr id="5474" name="Google Shape;5474;p71"/>
            <p:cNvGrpSpPr/>
            <p:nvPr/>
          </p:nvGrpSpPr>
          <p:grpSpPr>
            <a:xfrm>
              <a:off x="4273350" y="2088443"/>
              <a:ext cx="1433821" cy="0"/>
              <a:chOff x="5224975" y="2962250"/>
              <a:chExt cx="1544400" cy="0"/>
            </a:xfrm>
          </p:grpSpPr>
          <p:cxnSp>
            <p:nvCxnSpPr>
              <p:cNvPr id="5475" name="Google Shape;5475;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476" name="Google Shape;5476;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477" name="Google Shape;5477;p71"/>
            <p:cNvGrpSpPr/>
            <p:nvPr/>
          </p:nvGrpSpPr>
          <p:grpSpPr>
            <a:xfrm>
              <a:off x="4273350" y="2279944"/>
              <a:ext cx="1433821" cy="0"/>
              <a:chOff x="5224975" y="2962250"/>
              <a:chExt cx="1544400" cy="0"/>
            </a:xfrm>
          </p:grpSpPr>
          <p:cxnSp>
            <p:nvCxnSpPr>
              <p:cNvPr id="5478" name="Google Shape;5478;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479" name="Google Shape;5479;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480" name="Google Shape;5480;p71"/>
          <p:cNvGrpSpPr/>
          <p:nvPr/>
        </p:nvGrpSpPr>
        <p:grpSpPr>
          <a:xfrm>
            <a:off x="2646529" y="3885304"/>
            <a:ext cx="1304609" cy="294074"/>
            <a:chOff x="2658741" y="4097347"/>
            <a:chExt cx="1304609" cy="294074"/>
          </a:xfrm>
        </p:grpSpPr>
        <p:grpSp>
          <p:nvGrpSpPr>
            <p:cNvPr id="5481" name="Google Shape;5481;p71"/>
            <p:cNvGrpSpPr/>
            <p:nvPr/>
          </p:nvGrpSpPr>
          <p:grpSpPr>
            <a:xfrm>
              <a:off x="2658741" y="4097347"/>
              <a:ext cx="118572" cy="294074"/>
              <a:chOff x="3343310" y="4475555"/>
              <a:chExt cx="127717" cy="316753"/>
            </a:xfrm>
          </p:grpSpPr>
          <p:sp>
            <p:nvSpPr>
              <p:cNvPr id="5482" name="Google Shape;5482;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71"/>
            <p:cNvGrpSpPr/>
            <p:nvPr/>
          </p:nvGrpSpPr>
          <p:grpSpPr>
            <a:xfrm>
              <a:off x="3815519" y="4098388"/>
              <a:ext cx="147831" cy="291991"/>
              <a:chOff x="3527539" y="4476677"/>
              <a:chExt cx="159232" cy="314510"/>
            </a:xfrm>
          </p:grpSpPr>
          <p:sp>
            <p:nvSpPr>
              <p:cNvPr id="5485" name="Google Shape;5485;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71"/>
            <p:cNvGrpSpPr/>
            <p:nvPr/>
          </p:nvGrpSpPr>
          <p:grpSpPr>
            <a:xfrm>
              <a:off x="3511696" y="4098388"/>
              <a:ext cx="147831" cy="291991"/>
              <a:chOff x="3527539" y="4476677"/>
              <a:chExt cx="159232" cy="314510"/>
            </a:xfrm>
          </p:grpSpPr>
          <p:sp>
            <p:nvSpPr>
              <p:cNvPr id="5488" name="Google Shape;5488;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71"/>
            <p:cNvGrpSpPr/>
            <p:nvPr/>
          </p:nvGrpSpPr>
          <p:grpSpPr>
            <a:xfrm>
              <a:off x="3207874" y="4098388"/>
              <a:ext cx="147831" cy="291991"/>
              <a:chOff x="3527539" y="4476677"/>
              <a:chExt cx="159232" cy="314510"/>
            </a:xfrm>
          </p:grpSpPr>
          <p:sp>
            <p:nvSpPr>
              <p:cNvPr id="5491" name="Google Shape;5491;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71"/>
            <p:cNvGrpSpPr/>
            <p:nvPr/>
          </p:nvGrpSpPr>
          <p:grpSpPr>
            <a:xfrm>
              <a:off x="2933305" y="4097347"/>
              <a:ext cx="118572" cy="294074"/>
              <a:chOff x="3343310" y="4475555"/>
              <a:chExt cx="127717" cy="316753"/>
            </a:xfrm>
          </p:grpSpPr>
          <p:sp>
            <p:nvSpPr>
              <p:cNvPr id="5494" name="Google Shape;5494;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6" name="Google Shape;5496;p71"/>
          <p:cNvGrpSpPr/>
          <p:nvPr/>
        </p:nvGrpSpPr>
        <p:grpSpPr>
          <a:xfrm>
            <a:off x="4197138" y="963998"/>
            <a:ext cx="1430711" cy="751237"/>
            <a:chOff x="5159450" y="1919950"/>
            <a:chExt cx="1541050" cy="862500"/>
          </a:xfrm>
        </p:grpSpPr>
        <p:sp>
          <p:nvSpPr>
            <p:cNvPr id="5497" name="Google Shape;5497;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498" name="Google Shape;5498;p71"/>
            <p:cNvGrpSpPr/>
            <p:nvPr/>
          </p:nvGrpSpPr>
          <p:grpSpPr>
            <a:xfrm>
              <a:off x="5159450" y="1919950"/>
              <a:ext cx="1541050" cy="862500"/>
              <a:chOff x="5159450" y="1919950"/>
              <a:chExt cx="1541050" cy="862500"/>
            </a:xfrm>
          </p:grpSpPr>
          <p:cxnSp>
            <p:nvCxnSpPr>
              <p:cNvPr id="5499" name="Google Shape;5499;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500" name="Google Shape;5500;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501" name="Google Shape;5501;p71"/>
          <p:cNvGrpSpPr/>
          <p:nvPr/>
        </p:nvGrpSpPr>
        <p:grpSpPr>
          <a:xfrm>
            <a:off x="4245275" y="2227768"/>
            <a:ext cx="1334436" cy="967914"/>
            <a:chOff x="4294923" y="2439811"/>
            <a:chExt cx="1334436" cy="967914"/>
          </a:xfrm>
        </p:grpSpPr>
        <p:grpSp>
          <p:nvGrpSpPr>
            <p:cNvPr id="5502" name="Google Shape;5502;p71"/>
            <p:cNvGrpSpPr/>
            <p:nvPr/>
          </p:nvGrpSpPr>
          <p:grpSpPr>
            <a:xfrm>
              <a:off x="4960455" y="2469658"/>
              <a:ext cx="668904" cy="885524"/>
              <a:chOff x="4960455" y="2469658"/>
              <a:chExt cx="668904" cy="885524"/>
            </a:xfrm>
          </p:grpSpPr>
          <p:sp>
            <p:nvSpPr>
              <p:cNvPr id="5503" name="Google Shape;5503;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71"/>
            <p:cNvGrpSpPr/>
            <p:nvPr/>
          </p:nvGrpSpPr>
          <p:grpSpPr>
            <a:xfrm>
              <a:off x="4294923" y="2469658"/>
              <a:ext cx="668951" cy="885524"/>
              <a:chOff x="4294923" y="2469658"/>
              <a:chExt cx="668951" cy="885524"/>
            </a:xfrm>
          </p:grpSpPr>
          <p:sp>
            <p:nvSpPr>
              <p:cNvPr id="5510" name="Google Shape;5510;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6" name="Google Shape;5516;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71"/>
          <p:cNvGrpSpPr/>
          <p:nvPr/>
        </p:nvGrpSpPr>
        <p:grpSpPr>
          <a:xfrm>
            <a:off x="4231478" y="3282213"/>
            <a:ext cx="1430949" cy="897289"/>
            <a:chOff x="4351371" y="3547942"/>
            <a:chExt cx="1345130" cy="843475"/>
          </a:xfrm>
        </p:grpSpPr>
        <p:grpSp>
          <p:nvGrpSpPr>
            <p:cNvPr id="5518" name="Google Shape;5518;p71"/>
            <p:cNvGrpSpPr/>
            <p:nvPr/>
          </p:nvGrpSpPr>
          <p:grpSpPr>
            <a:xfrm>
              <a:off x="4351371" y="4209917"/>
              <a:ext cx="1345130" cy="181500"/>
              <a:chOff x="4351371" y="4209917"/>
              <a:chExt cx="1345130" cy="181500"/>
            </a:xfrm>
          </p:grpSpPr>
          <p:sp>
            <p:nvSpPr>
              <p:cNvPr id="5519" name="Google Shape;5519;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0" name="Google Shape;5520;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521" name="Google Shape;5521;p71"/>
            <p:cNvGrpSpPr/>
            <p:nvPr/>
          </p:nvGrpSpPr>
          <p:grpSpPr>
            <a:xfrm>
              <a:off x="4403010" y="3985221"/>
              <a:ext cx="1109518" cy="181500"/>
              <a:chOff x="4403010" y="3985221"/>
              <a:chExt cx="1109518" cy="181500"/>
            </a:xfrm>
          </p:grpSpPr>
          <p:sp>
            <p:nvSpPr>
              <p:cNvPr id="5522" name="Google Shape;5522;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3" name="Google Shape;5523;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524" name="Google Shape;5524;p71"/>
            <p:cNvGrpSpPr/>
            <p:nvPr/>
          </p:nvGrpSpPr>
          <p:grpSpPr>
            <a:xfrm>
              <a:off x="4618704" y="3766582"/>
              <a:ext cx="807858" cy="181500"/>
              <a:chOff x="4618704" y="3766582"/>
              <a:chExt cx="807858" cy="181500"/>
            </a:xfrm>
          </p:grpSpPr>
          <p:sp>
            <p:nvSpPr>
              <p:cNvPr id="5525" name="Google Shape;5525;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6" name="Google Shape;5526;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527" name="Google Shape;5527;p71"/>
            <p:cNvGrpSpPr/>
            <p:nvPr/>
          </p:nvGrpSpPr>
          <p:grpSpPr>
            <a:xfrm>
              <a:off x="4735238" y="3547942"/>
              <a:ext cx="462839" cy="181500"/>
              <a:chOff x="4735238" y="3547942"/>
              <a:chExt cx="462839" cy="181500"/>
            </a:xfrm>
          </p:grpSpPr>
          <p:sp>
            <p:nvSpPr>
              <p:cNvPr id="5528" name="Google Shape;5528;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9" name="Google Shape;5529;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530" name="Google Shape;5530;p71"/>
          <p:cNvGrpSpPr/>
          <p:nvPr/>
        </p:nvGrpSpPr>
        <p:grpSpPr>
          <a:xfrm>
            <a:off x="7407836" y="2217537"/>
            <a:ext cx="1020955" cy="928853"/>
            <a:chOff x="926675" y="238125"/>
            <a:chExt cx="5755100" cy="5232975"/>
          </a:xfrm>
        </p:grpSpPr>
        <p:sp>
          <p:nvSpPr>
            <p:cNvPr id="5531" name="Google Shape;5531;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71"/>
          <p:cNvGrpSpPr/>
          <p:nvPr/>
        </p:nvGrpSpPr>
        <p:grpSpPr>
          <a:xfrm>
            <a:off x="715210" y="2616272"/>
            <a:ext cx="1695374" cy="1560837"/>
            <a:chOff x="727421" y="2828315"/>
            <a:chExt cx="1695374" cy="1560837"/>
          </a:xfrm>
        </p:grpSpPr>
        <p:grpSp>
          <p:nvGrpSpPr>
            <p:cNvPr id="5536" name="Google Shape;5536;p71"/>
            <p:cNvGrpSpPr/>
            <p:nvPr/>
          </p:nvGrpSpPr>
          <p:grpSpPr>
            <a:xfrm>
              <a:off x="727421" y="2828315"/>
              <a:ext cx="1695374" cy="1560837"/>
              <a:chOff x="734799" y="2782450"/>
              <a:chExt cx="1571100" cy="1577400"/>
            </a:xfrm>
          </p:grpSpPr>
          <p:cxnSp>
            <p:nvCxnSpPr>
              <p:cNvPr id="5537" name="Google Shape;5537;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538" name="Google Shape;5538;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539" name="Google Shape;5539;p71"/>
            <p:cNvGrpSpPr/>
            <p:nvPr/>
          </p:nvGrpSpPr>
          <p:grpSpPr>
            <a:xfrm>
              <a:off x="819108" y="2882501"/>
              <a:ext cx="1556791" cy="1426186"/>
              <a:chOff x="819108" y="2882501"/>
              <a:chExt cx="1556791" cy="1426186"/>
            </a:xfrm>
          </p:grpSpPr>
          <p:grpSp>
            <p:nvGrpSpPr>
              <p:cNvPr id="5540" name="Google Shape;5540;p71"/>
              <p:cNvGrpSpPr/>
              <p:nvPr/>
            </p:nvGrpSpPr>
            <p:grpSpPr>
              <a:xfrm>
                <a:off x="819108" y="2882501"/>
                <a:ext cx="103104" cy="1426186"/>
                <a:chOff x="4674013" y="3100904"/>
                <a:chExt cx="122758" cy="1698043"/>
              </a:xfrm>
            </p:grpSpPr>
            <p:sp>
              <p:nvSpPr>
                <p:cNvPr id="5541" name="Google Shape;5541;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71"/>
              <p:cNvGrpSpPr/>
              <p:nvPr/>
            </p:nvGrpSpPr>
            <p:grpSpPr>
              <a:xfrm>
                <a:off x="1062475" y="2882501"/>
                <a:ext cx="103104" cy="1426186"/>
                <a:chOff x="4940438" y="3100904"/>
                <a:chExt cx="122758" cy="1698043"/>
              </a:xfrm>
            </p:grpSpPr>
            <p:sp>
              <p:nvSpPr>
                <p:cNvPr id="5549" name="Google Shape;5549;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71"/>
              <p:cNvGrpSpPr/>
              <p:nvPr/>
            </p:nvGrpSpPr>
            <p:grpSpPr>
              <a:xfrm>
                <a:off x="1299324" y="2882501"/>
                <a:ext cx="103104" cy="1426186"/>
                <a:chOff x="5206863" y="3100904"/>
                <a:chExt cx="122758" cy="1698043"/>
              </a:xfrm>
            </p:grpSpPr>
            <p:sp>
              <p:nvSpPr>
                <p:cNvPr id="5557" name="Google Shape;5557;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71"/>
              <p:cNvGrpSpPr/>
              <p:nvPr/>
            </p:nvGrpSpPr>
            <p:grpSpPr>
              <a:xfrm>
                <a:off x="1786057" y="2882501"/>
                <a:ext cx="103104" cy="1426186"/>
                <a:chOff x="6006138" y="3143629"/>
                <a:chExt cx="122758" cy="1698043"/>
              </a:xfrm>
            </p:grpSpPr>
            <p:sp>
              <p:nvSpPr>
                <p:cNvPr id="5565" name="Google Shape;5565;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71"/>
              <p:cNvGrpSpPr/>
              <p:nvPr/>
            </p:nvGrpSpPr>
            <p:grpSpPr>
              <a:xfrm>
                <a:off x="2029422" y="2882501"/>
                <a:ext cx="103104" cy="1426186"/>
                <a:chOff x="6805413" y="3100904"/>
                <a:chExt cx="122758" cy="1698043"/>
              </a:xfrm>
            </p:grpSpPr>
            <p:sp>
              <p:nvSpPr>
                <p:cNvPr id="5573" name="Google Shape;5573;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0" name="Google Shape;5580;p71"/>
              <p:cNvGrpSpPr/>
              <p:nvPr/>
            </p:nvGrpSpPr>
            <p:grpSpPr>
              <a:xfrm>
                <a:off x="2272795" y="2882501"/>
                <a:ext cx="103104" cy="1426186"/>
                <a:chOff x="5206863" y="3100904"/>
                <a:chExt cx="122758" cy="1698043"/>
              </a:xfrm>
            </p:grpSpPr>
            <p:sp>
              <p:nvSpPr>
                <p:cNvPr id="5581" name="Google Shape;5581;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71"/>
              <p:cNvGrpSpPr/>
              <p:nvPr/>
            </p:nvGrpSpPr>
            <p:grpSpPr>
              <a:xfrm>
                <a:off x="1542694" y="2882501"/>
                <a:ext cx="103104" cy="1426186"/>
                <a:chOff x="6006138" y="3143629"/>
                <a:chExt cx="122758" cy="1698043"/>
              </a:xfrm>
            </p:grpSpPr>
            <p:sp>
              <p:nvSpPr>
                <p:cNvPr id="5589" name="Google Shape;5589;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96" name="Google Shape;5596;p71"/>
          <p:cNvGrpSpPr/>
          <p:nvPr/>
        </p:nvGrpSpPr>
        <p:grpSpPr>
          <a:xfrm>
            <a:off x="5671260" y="3305994"/>
            <a:ext cx="2749952" cy="870677"/>
            <a:chOff x="238125" y="1725700"/>
            <a:chExt cx="7139025" cy="2260325"/>
          </a:xfrm>
        </p:grpSpPr>
        <p:sp>
          <p:nvSpPr>
            <p:cNvPr id="5597" name="Google Shape;5597;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71"/>
          <p:cNvGrpSpPr/>
          <p:nvPr/>
        </p:nvGrpSpPr>
        <p:grpSpPr>
          <a:xfrm>
            <a:off x="5941424" y="2247740"/>
            <a:ext cx="1105452" cy="916747"/>
            <a:chOff x="5249100" y="1210600"/>
            <a:chExt cx="3502700" cy="2904775"/>
          </a:xfrm>
        </p:grpSpPr>
        <p:sp>
          <p:nvSpPr>
            <p:cNvPr id="5608" name="Google Shape;5608;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12" name="Google Shape;5612;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613" name="Google Shape;5613;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614" name="Google Shape;5614;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615" name="Google Shape;5615;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616" name="Google Shape;5616;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71"/>
          <p:cNvGrpSpPr/>
          <p:nvPr/>
        </p:nvGrpSpPr>
        <p:grpSpPr>
          <a:xfrm>
            <a:off x="7123972" y="967158"/>
            <a:ext cx="1304650" cy="1124856"/>
            <a:chOff x="7287122" y="1165658"/>
            <a:chExt cx="1219413" cy="1051365"/>
          </a:xfrm>
        </p:grpSpPr>
        <p:grpSp>
          <p:nvGrpSpPr>
            <p:cNvPr id="5618" name="Google Shape;5618;p71"/>
            <p:cNvGrpSpPr/>
            <p:nvPr/>
          </p:nvGrpSpPr>
          <p:grpSpPr>
            <a:xfrm>
              <a:off x="7287122" y="1969723"/>
              <a:ext cx="1219413" cy="247300"/>
              <a:chOff x="7287122" y="1969723"/>
              <a:chExt cx="1219413" cy="247300"/>
            </a:xfrm>
          </p:grpSpPr>
          <p:sp>
            <p:nvSpPr>
              <p:cNvPr id="5619" name="Google Shape;5619;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0" name="Google Shape;5620;p71"/>
              <p:cNvGrpSpPr/>
              <p:nvPr/>
            </p:nvGrpSpPr>
            <p:grpSpPr>
              <a:xfrm>
                <a:off x="7287122" y="2063892"/>
                <a:ext cx="1151753" cy="73428"/>
                <a:chOff x="7287122" y="2063892"/>
                <a:chExt cx="1151753" cy="73428"/>
              </a:xfrm>
            </p:grpSpPr>
            <p:sp>
              <p:nvSpPr>
                <p:cNvPr id="5621" name="Google Shape;5621;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22" name="Google Shape;5622;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623" name="Google Shape;5623;p71"/>
            <p:cNvGrpSpPr/>
            <p:nvPr/>
          </p:nvGrpSpPr>
          <p:grpSpPr>
            <a:xfrm>
              <a:off x="7287122" y="1712201"/>
              <a:ext cx="1219403" cy="246767"/>
              <a:chOff x="7287122" y="1712201"/>
              <a:chExt cx="1219403" cy="246767"/>
            </a:xfrm>
          </p:grpSpPr>
          <p:sp>
            <p:nvSpPr>
              <p:cNvPr id="5624" name="Google Shape;5624;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71"/>
              <p:cNvGrpSpPr/>
              <p:nvPr/>
            </p:nvGrpSpPr>
            <p:grpSpPr>
              <a:xfrm>
                <a:off x="7287122" y="1842861"/>
                <a:ext cx="1005303" cy="73419"/>
                <a:chOff x="7287122" y="1842861"/>
                <a:chExt cx="1005303" cy="73419"/>
              </a:xfrm>
            </p:grpSpPr>
            <p:sp>
              <p:nvSpPr>
                <p:cNvPr id="5626" name="Google Shape;5626;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27" name="Google Shape;5627;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628" name="Google Shape;5628;p71"/>
            <p:cNvGrpSpPr/>
            <p:nvPr/>
          </p:nvGrpSpPr>
          <p:grpSpPr>
            <a:xfrm>
              <a:off x="7287122" y="1447520"/>
              <a:ext cx="1219403" cy="286667"/>
              <a:chOff x="7287122" y="1447520"/>
              <a:chExt cx="1219403" cy="286667"/>
            </a:xfrm>
          </p:grpSpPr>
          <p:sp>
            <p:nvSpPr>
              <p:cNvPr id="5629" name="Google Shape;5629;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0" name="Google Shape;5630;p71"/>
              <p:cNvGrpSpPr/>
              <p:nvPr/>
            </p:nvGrpSpPr>
            <p:grpSpPr>
              <a:xfrm>
                <a:off x="7287122" y="1581977"/>
                <a:ext cx="852803" cy="73428"/>
                <a:chOff x="7287122" y="1581977"/>
                <a:chExt cx="852803" cy="73428"/>
              </a:xfrm>
            </p:grpSpPr>
            <p:sp>
              <p:nvSpPr>
                <p:cNvPr id="5631" name="Google Shape;5631;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32" name="Google Shape;5632;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633" name="Google Shape;5633;p71"/>
            <p:cNvGrpSpPr/>
            <p:nvPr/>
          </p:nvGrpSpPr>
          <p:grpSpPr>
            <a:xfrm>
              <a:off x="7287122" y="1165658"/>
              <a:ext cx="1219403" cy="344253"/>
              <a:chOff x="7287122" y="1165658"/>
              <a:chExt cx="1219403" cy="344253"/>
            </a:xfrm>
          </p:grpSpPr>
          <p:sp>
            <p:nvSpPr>
              <p:cNvPr id="5634" name="Google Shape;5634;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5" name="Google Shape;5635;p71"/>
              <p:cNvGrpSpPr/>
              <p:nvPr/>
            </p:nvGrpSpPr>
            <p:grpSpPr>
              <a:xfrm>
                <a:off x="7287122" y="1341025"/>
                <a:ext cx="695703" cy="73419"/>
                <a:chOff x="7287122" y="1341025"/>
                <a:chExt cx="695703" cy="73419"/>
              </a:xfrm>
            </p:grpSpPr>
            <p:sp>
              <p:nvSpPr>
                <p:cNvPr id="5636" name="Google Shape;5636;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37" name="Google Shape;5637;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638" name="Google Shape;5638;p71"/>
          <p:cNvGrpSpPr/>
          <p:nvPr/>
        </p:nvGrpSpPr>
        <p:grpSpPr>
          <a:xfrm>
            <a:off x="5790464" y="973181"/>
            <a:ext cx="1397729" cy="1098540"/>
            <a:chOff x="5900602" y="1193063"/>
            <a:chExt cx="1299851" cy="1021707"/>
          </a:xfrm>
        </p:grpSpPr>
        <p:grpSp>
          <p:nvGrpSpPr>
            <p:cNvPr id="5639" name="Google Shape;5639;p71"/>
            <p:cNvGrpSpPr/>
            <p:nvPr/>
          </p:nvGrpSpPr>
          <p:grpSpPr>
            <a:xfrm>
              <a:off x="6520337" y="1193063"/>
              <a:ext cx="341815" cy="799959"/>
              <a:chOff x="6520337" y="1193063"/>
              <a:chExt cx="341815" cy="799959"/>
            </a:xfrm>
          </p:grpSpPr>
          <p:grpSp>
            <p:nvGrpSpPr>
              <p:cNvPr id="5640" name="Google Shape;5640;p71"/>
              <p:cNvGrpSpPr/>
              <p:nvPr/>
            </p:nvGrpSpPr>
            <p:grpSpPr>
              <a:xfrm>
                <a:off x="6520337" y="1589527"/>
                <a:ext cx="213950" cy="403494"/>
                <a:chOff x="6520337" y="1589527"/>
                <a:chExt cx="213950" cy="403494"/>
              </a:xfrm>
            </p:grpSpPr>
            <p:sp>
              <p:nvSpPr>
                <p:cNvPr id="5641" name="Google Shape;5641;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71"/>
              <p:cNvGrpSpPr/>
              <p:nvPr/>
            </p:nvGrpSpPr>
            <p:grpSpPr>
              <a:xfrm>
                <a:off x="6577204" y="1193063"/>
                <a:ext cx="284947" cy="464512"/>
                <a:chOff x="6577204" y="1193063"/>
                <a:chExt cx="284947" cy="464512"/>
              </a:xfrm>
            </p:grpSpPr>
            <p:sp>
              <p:nvSpPr>
                <p:cNvPr id="5644" name="Google Shape;5644;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45" name="Google Shape;5645;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646" name="Google Shape;5646;p71"/>
            <p:cNvGrpSpPr/>
            <p:nvPr/>
          </p:nvGrpSpPr>
          <p:grpSpPr>
            <a:xfrm>
              <a:off x="6238903" y="1193063"/>
              <a:ext cx="300475" cy="900152"/>
              <a:chOff x="6238903" y="1193063"/>
              <a:chExt cx="300475" cy="900152"/>
            </a:xfrm>
          </p:grpSpPr>
          <p:grpSp>
            <p:nvGrpSpPr>
              <p:cNvPr id="5647" name="Google Shape;5647;p71"/>
              <p:cNvGrpSpPr/>
              <p:nvPr/>
            </p:nvGrpSpPr>
            <p:grpSpPr>
              <a:xfrm>
                <a:off x="6290865" y="1489315"/>
                <a:ext cx="248514" cy="603900"/>
                <a:chOff x="6290865" y="1489315"/>
                <a:chExt cx="248514" cy="603900"/>
              </a:xfrm>
            </p:grpSpPr>
            <p:sp>
              <p:nvSpPr>
                <p:cNvPr id="5648" name="Google Shape;5648;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71"/>
              <p:cNvGrpSpPr/>
              <p:nvPr/>
            </p:nvGrpSpPr>
            <p:grpSpPr>
              <a:xfrm>
                <a:off x="6238903" y="1193063"/>
                <a:ext cx="284947" cy="333087"/>
                <a:chOff x="6238903" y="1193063"/>
                <a:chExt cx="284947" cy="333087"/>
              </a:xfrm>
            </p:grpSpPr>
            <p:sp>
              <p:nvSpPr>
                <p:cNvPr id="5651" name="Google Shape;5651;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2" name="Google Shape;5652;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653" name="Google Shape;5653;p71"/>
            <p:cNvGrpSpPr/>
            <p:nvPr/>
          </p:nvGrpSpPr>
          <p:grpSpPr>
            <a:xfrm>
              <a:off x="5900602" y="1193063"/>
              <a:ext cx="444345" cy="1021707"/>
              <a:chOff x="5900602" y="1193063"/>
              <a:chExt cx="444345" cy="1021707"/>
            </a:xfrm>
          </p:grpSpPr>
          <p:grpSp>
            <p:nvGrpSpPr>
              <p:cNvPr id="5654" name="Google Shape;5654;p71"/>
              <p:cNvGrpSpPr/>
              <p:nvPr/>
            </p:nvGrpSpPr>
            <p:grpSpPr>
              <a:xfrm>
                <a:off x="6046501" y="1367785"/>
                <a:ext cx="298446" cy="846986"/>
                <a:chOff x="6046501" y="1367785"/>
                <a:chExt cx="298446" cy="846986"/>
              </a:xfrm>
            </p:grpSpPr>
            <p:sp>
              <p:nvSpPr>
                <p:cNvPr id="5655" name="Google Shape;5655;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71"/>
              <p:cNvGrpSpPr/>
              <p:nvPr/>
            </p:nvGrpSpPr>
            <p:grpSpPr>
              <a:xfrm>
                <a:off x="5900602" y="1193063"/>
                <a:ext cx="284947" cy="182312"/>
                <a:chOff x="5900602" y="1193063"/>
                <a:chExt cx="284947" cy="182312"/>
              </a:xfrm>
            </p:grpSpPr>
            <p:sp>
              <p:nvSpPr>
                <p:cNvPr id="5658" name="Google Shape;5658;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9" name="Google Shape;5659;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660" name="Google Shape;5660;p71"/>
            <p:cNvGrpSpPr/>
            <p:nvPr/>
          </p:nvGrpSpPr>
          <p:grpSpPr>
            <a:xfrm>
              <a:off x="6738300" y="1193063"/>
              <a:ext cx="462153" cy="707634"/>
              <a:chOff x="6738300" y="1193063"/>
              <a:chExt cx="462153" cy="707634"/>
            </a:xfrm>
          </p:grpSpPr>
          <p:grpSp>
            <p:nvGrpSpPr>
              <p:cNvPr id="5661" name="Google Shape;5661;p71"/>
              <p:cNvGrpSpPr/>
              <p:nvPr/>
            </p:nvGrpSpPr>
            <p:grpSpPr>
              <a:xfrm>
                <a:off x="6915505" y="1193063"/>
                <a:ext cx="284947" cy="597387"/>
                <a:chOff x="6915505" y="1193063"/>
                <a:chExt cx="284947" cy="597387"/>
              </a:xfrm>
            </p:grpSpPr>
            <p:sp>
              <p:nvSpPr>
                <p:cNvPr id="5662" name="Google Shape;5662;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63" name="Google Shape;5663;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664" name="Google Shape;5664;p71"/>
              <p:cNvGrpSpPr/>
              <p:nvPr/>
            </p:nvGrpSpPr>
            <p:grpSpPr>
              <a:xfrm>
                <a:off x="6738300" y="1684725"/>
                <a:ext cx="230066" cy="215971"/>
                <a:chOff x="6738300" y="1684725"/>
                <a:chExt cx="230066" cy="215971"/>
              </a:xfrm>
            </p:grpSpPr>
            <p:sp>
              <p:nvSpPr>
                <p:cNvPr id="5665" name="Google Shape;5665;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670"/>
        <p:cNvGrpSpPr/>
        <p:nvPr/>
      </p:nvGrpSpPr>
      <p:grpSpPr>
        <a:xfrm>
          <a:off x="0" y="0"/>
          <a:ext cx="0" cy="0"/>
          <a:chOff x="0" y="0"/>
          <a:chExt cx="0" cy="0"/>
        </a:xfrm>
      </p:grpSpPr>
      <p:grpSp>
        <p:nvGrpSpPr>
          <p:cNvPr id="5671" name="Google Shape;5671;p72"/>
          <p:cNvGrpSpPr/>
          <p:nvPr/>
        </p:nvGrpSpPr>
        <p:grpSpPr>
          <a:xfrm>
            <a:off x="821785" y="2307635"/>
            <a:ext cx="339235" cy="298186"/>
            <a:chOff x="898875" y="244725"/>
            <a:chExt cx="481800" cy="423500"/>
          </a:xfrm>
        </p:grpSpPr>
        <p:sp>
          <p:nvSpPr>
            <p:cNvPr id="5672" name="Google Shape;5672;p7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3" name="Google Shape;5673;p7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5" name="Google Shape;5675;p7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6" name="Google Shape;5676;p7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7" name="Google Shape;5677;p7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8" name="Google Shape;5678;p72"/>
          <p:cNvGrpSpPr/>
          <p:nvPr/>
        </p:nvGrpSpPr>
        <p:grpSpPr>
          <a:xfrm>
            <a:off x="1260167" y="2287103"/>
            <a:ext cx="298169" cy="339253"/>
            <a:chOff x="1529350" y="258825"/>
            <a:chExt cx="423475" cy="481825"/>
          </a:xfrm>
        </p:grpSpPr>
        <p:sp>
          <p:nvSpPr>
            <p:cNvPr id="5679" name="Google Shape;5679;p7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7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1" name="Google Shape;5681;p72"/>
          <p:cNvGrpSpPr/>
          <p:nvPr/>
        </p:nvGrpSpPr>
        <p:grpSpPr>
          <a:xfrm>
            <a:off x="1653142" y="2367273"/>
            <a:ext cx="340890" cy="178912"/>
            <a:chOff x="2084325" y="363300"/>
            <a:chExt cx="484150" cy="254100"/>
          </a:xfrm>
        </p:grpSpPr>
        <p:sp>
          <p:nvSpPr>
            <p:cNvPr id="5682" name="Google Shape;5682;p7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4" name="Google Shape;5684;p72"/>
          <p:cNvGrpSpPr/>
          <p:nvPr/>
        </p:nvGrpSpPr>
        <p:grpSpPr>
          <a:xfrm>
            <a:off x="2102437" y="2287102"/>
            <a:ext cx="298169" cy="339253"/>
            <a:chOff x="2707500" y="249400"/>
            <a:chExt cx="423475" cy="481825"/>
          </a:xfrm>
        </p:grpSpPr>
        <p:sp>
          <p:nvSpPr>
            <p:cNvPr id="5685" name="Google Shape;5685;p7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6" name="Google Shape;5686;p7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7" name="Google Shape;5687;p72"/>
          <p:cNvGrpSpPr/>
          <p:nvPr/>
        </p:nvGrpSpPr>
        <p:grpSpPr>
          <a:xfrm>
            <a:off x="2516052" y="2287428"/>
            <a:ext cx="305386" cy="338602"/>
            <a:chOff x="3300325" y="249875"/>
            <a:chExt cx="433725" cy="480900"/>
          </a:xfrm>
        </p:grpSpPr>
        <p:sp>
          <p:nvSpPr>
            <p:cNvPr id="5688" name="Google Shape;5688;p7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7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7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7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7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4" name="Google Shape;5694;p72"/>
          <p:cNvGrpSpPr/>
          <p:nvPr/>
        </p:nvGrpSpPr>
        <p:grpSpPr>
          <a:xfrm>
            <a:off x="2905137" y="2287349"/>
            <a:ext cx="352349" cy="338760"/>
            <a:chOff x="3854700" y="249750"/>
            <a:chExt cx="500425" cy="481125"/>
          </a:xfrm>
        </p:grpSpPr>
        <p:sp>
          <p:nvSpPr>
            <p:cNvPr id="5695" name="Google Shape;5695;p7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7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7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0" name="Google Shape;5700;p7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1" name="Google Shape;5701;p7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3" name="Google Shape;5703;p72"/>
          <p:cNvGrpSpPr/>
          <p:nvPr/>
        </p:nvGrpSpPr>
        <p:grpSpPr>
          <a:xfrm>
            <a:off x="3323126" y="2287349"/>
            <a:ext cx="352349" cy="338760"/>
            <a:chOff x="4447550" y="249750"/>
            <a:chExt cx="500425" cy="481125"/>
          </a:xfrm>
        </p:grpSpPr>
        <p:sp>
          <p:nvSpPr>
            <p:cNvPr id="5704" name="Google Shape;5704;p7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5" name="Google Shape;5705;p7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6" name="Google Shape;5706;p72"/>
          <p:cNvGrpSpPr/>
          <p:nvPr/>
        </p:nvGrpSpPr>
        <p:grpSpPr>
          <a:xfrm>
            <a:off x="3752328" y="2287102"/>
            <a:ext cx="339253" cy="339253"/>
            <a:chOff x="5049725" y="249400"/>
            <a:chExt cx="481825" cy="481825"/>
          </a:xfrm>
        </p:grpSpPr>
        <p:sp>
          <p:nvSpPr>
            <p:cNvPr id="5707" name="Google Shape;5707;p7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9" name="Google Shape;5709;p72"/>
          <p:cNvGrpSpPr/>
          <p:nvPr/>
        </p:nvGrpSpPr>
        <p:grpSpPr>
          <a:xfrm>
            <a:off x="4166269" y="2287102"/>
            <a:ext cx="339253" cy="339253"/>
            <a:chOff x="5660400" y="238125"/>
            <a:chExt cx="481825" cy="481825"/>
          </a:xfrm>
        </p:grpSpPr>
        <p:sp>
          <p:nvSpPr>
            <p:cNvPr id="5710" name="Google Shape;5710;p7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7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2" name="Google Shape;5712;p72"/>
          <p:cNvGrpSpPr/>
          <p:nvPr/>
        </p:nvGrpSpPr>
        <p:grpSpPr>
          <a:xfrm>
            <a:off x="4582955" y="2287102"/>
            <a:ext cx="339253" cy="339253"/>
            <a:chOff x="6235400" y="249400"/>
            <a:chExt cx="481825" cy="481825"/>
          </a:xfrm>
        </p:grpSpPr>
        <p:sp>
          <p:nvSpPr>
            <p:cNvPr id="5713" name="Google Shape;5713;p7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4" name="Google Shape;5714;p7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5" name="Google Shape;5715;p7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7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7" name="Google Shape;5717;p7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8" name="Google Shape;5718;p72"/>
          <p:cNvGrpSpPr/>
          <p:nvPr/>
        </p:nvGrpSpPr>
        <p:grpSpPr>
          <a:xfrm>
            <a:off x="821301" y="2731810"/>
            <a:ext cx="340204" cy="298116"/>
            <a:chOff x="899850" y="871450"/>
            <a:chExt cx="483175" cy="423400"/>
          </a:xfrm>
        </p:grpSpPr>
        <p:sp>
          <p:nvSpPr>
            <p:cNvPr id="5719" name="Google Shape;5719;p7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0" name="Google Shape;5720;p7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1" name="Google Shape;5721;p7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7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23" name="Google Shape;5723;p72"/>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24" name="Google Shape;5724;p72"/>
          <p:cNvGrpSpPr/>
          <p:nvPr/>
        </p:nvGrpSpPr>
        <p:grpSpPr>
          <a:xfrm>
            <a:off x="1653301" y="2711232"/>
            <a:ext cx="340573" cy="339271"/>
            <a:chOff x="2085450" y="842250"/>
            <a:chExt cx="483700" cy="481850"/>
          </a:xfrm>
        </p:grpSpPr>
        <p:sp>
          <p:nvSpPr>
            <p:cNvPr id="5725" name="Google Shape;5725;p7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6" name="Google Shape;5726;p7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7" name="Google Shape;5727;p7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8" name="Google Shape;5728;p72"/>
          <p:cNvGrpSpPr/>
          <p:nvPr/>
        </p:nvGrpSpPr>
        <p:grpSpPr>
          <a:xfrm>
            <a:off x="2081868" y="2711241"/>
            <a:ext cx="339306" cy="339253"/>
            <a:chOff x="2685825" y="840375"/>
            <a:chExt cx="481900" cy="481825"/>
          </a:xfrm>
        </p:grpSpPr>
        <p:sp>
          <p:nvSpPr>
            <p:cNvPr id="5729" name="Google Shape;5729;p7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0" name="Google Shape;5730;p7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1" name="Google Shape;5731;p72"/>
          <p:cNvGrpSpPr/>
          <p:nvPr/>
        </p:nvGrpSpPr>
        <p:grpSpPr>
          <a:xfrm>
            <a:off x="2493529" y="2710924"/>
            <a:ext cx="350431" cy="339887"/>
            <a:chOff x="3270675" y="841800"/>
            <a:chExt cx="497700" cy="482725"/>
          </a:xfrm>
        </p:grpSpPr>
        <p:sp>
          <p:nvSpPr>
            <p:cNvPr id="5732" name="Google Shape;5732;p7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3" name="Google Shape;5733;p7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7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35" name="Google Shape;5735;p72"/>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36" name="Google Shape;5736;p72"/>
          <p:cNvGrpSpPr/>
          <p:nvPr/>
        </p:nvGrpSpPr>
        <p:grpSpPr>
          <a:xfrm>
            <a:off x="3329675" y="2731783"/>
            <a:ext cx="339253" cy="298169"/>
            <a:chOff x="4467200" y="877100"/>
            <a:chExt cx="481825" cy="423475"/>
          </a:xfrm>
        </p:grpSpPr>
        <p:sp>
          <p:nvSpPr>
            <p:cNvPr id="5737" name="Google Shape;5737;p7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8" name="Google Shape;5738;p7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7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7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1" name="Google Shape;5741;p72"/>
          <p:cNvGrpSpPr/>
          <p:nvPr/>
        </p:nvGrpSpPr>
        <p:grpSpPr>
          <a:xfrm>
            <a:off x="3744565" y="2711232"/>
            <a:ext cx="354778" cy="339271"/>
            <a:chOff x="5045500" y="842250"/>
            <a:chExt cx="503875" cy="481850"/>
          </a:xfrm>
        </p:grpSpPr>
        <p:sp>
          <p:nvSpPr>
            <p:cNvPr id="5742" name="Google Shape;5742;p7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3" name="Google Shape;5743;p7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4" name="Google Shape;5744;p72"/>
          <p:cNvGrpSpPr/>
          <p:nvPr/>
        </p:nvGrpSpPr>
        <p:grpSpPr>
          <a:xfrm>
            <a:off x="4167413" y="2737451"/>
            <a:ext cx="336965" cy="286833"/>
            <a:chOff x="5645200" y="879425"/>
            <a:chExt cx="478575" cy="407375"/>
          </a:xfrm>
        </p:grpSpPr>
        <p:sp>
          <p:nvSpPr>
            <p:cNvPr id="5745" name="Google Shape;5745;p7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7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8" name="Google Shape;5748;p7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9" name="Google Shape;5749;p7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1" name="Google Shape;5751;p72"/>
          <p:cNvGrpSpPr/>
          <p:nvPr/>
        </p:nvGrpSpPr>
        <p:grpSpPr>
          <a:xfrm>
            <a:off x="4603488" y="2711241"/>
            <a:ext cx="298186" cy="339253"/>
            <a:chOff x="6264525" y="842250"/>
            <a:chExt cx="423500" cy="481825"/>
          </a:xfrm>
        </p:grpSpPr>
        <p:sp>
          <p:nvSpPr>
            <p:cNvPr id="5752" name="Google Shape;5752;p7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3" name="Google Shape;5753;p7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7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5" name="Google Shape;5755;p7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6" name="Google Shape;5756;p7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7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8" name="Google Shape;5758;p7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9" name="Google Shape;5759;p72"/>
          <p:cNvGrpSpPr/>
          <p:nvPr/>
        </p:nvGrpSpPr>
        <p:grpSpPr>
          <a:xfrm>
            <a:off x="821776" y="3125895"/>
            <a:ext cx="339253" cy="339253"/>
            <a:chOff x="900750" y="1436075"/>
            <a:chExt cx="481825" cy="481825"/>
          </a:xfrm>
        </p:grpSpPr>
        <p:sp>
          <p:nvSpPr>
            <p:cNvPr id="5760" name="Google Shape;5760;p7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1" name="Google Shape;5761;p7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2" name="Google Shape;5762;p7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3" name="Google Shape;5763;p7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4" name="Google Shape;5764;p72"/>
          <p:cNvGrpSpPr/>
          <p:nvPr/>
        </p:nvGrpSpPr>
        <p:grpSpPr>
          <a:xfrm>
            <a:off x="1239624" y="3186183"/>
            <a:ext cx="339253" cy="218676"/>
            <a:chOff x="1492675" y="1520750"/>
            <a:chExt cx="481825" cy="310575"/>
          </a:xfrm>
        </p:grpSpPr>
        <p:sp>
          <p:nvSpPr>
            <p:cNvPr id="5765" name="Google Shape;5765;p7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6" name="Google Shape;5766;p7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7" name="Google Shape;5767;p72"/>
          <p:cNvGrpSpPr/>
          <p:nvPr/>
        </p:nvGrpSpPr>
        <p:grpSpPr>
          <a:xfrm>
            <a:off x="1647421" y="3125877"/>
            <a:ext cx="352332" cy="339288"/>
            <a:chOff x="2071000" y="1435025"/>
            <a:chExt cx="500400" cy="481875"/>
          </a:xfrm>
        </p:grpSpPr>
        <p:sp>
          <p:nvSpPr>
            <p:cNvPr id="5768" name="Google Shape;5768;p7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9" name="Google Shape;5769;p7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7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1" name="Google Shape;5771;p72"/>
          <p:cNvGrpSpPr/>
          <p:nvPr/>
        </p:nvGrpSpPr>
        <p:grpSpPr>
          <a:xfrm>
            <a:off x="2075584" y="3146709"/>
            <a:ext cx="351874" cy="297623"/>
            <a:chOff x="2678350" y="1464650"/>
            <a:chExt cx="499750" cy="422700"/>
          </a:xfrm>
        </p:grpSpPr>
        <p:sp>
          <p:nvSpPr>
            <p:cNvPr id="5772" name="Google Shape;5772;p7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3" name="Google Shape;5773;p7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5" name="Google Shape;5775;p72"/>
          <p:cNvGrpSpPr/>
          <p:nvPr/>
        </p:nvGrpSpPr>
        <p:grpSpPr>
          <a:xfrm>
            <a:off x="2499118" y="3125895"/>
            <a:ext cx="339253" cy="339253"/>
            <a:chOff x="3271200" y="1435075"/>
            <a:chExt cx="481825" cy="481825"/>
          </a:xfrm>
        </p:grpSpPr>
        <p:sp>
          <p:nvSpPr>
            <p:cNvPr id="5776" name="Google Shape;5776;p7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7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8" name="Google Shape;5778;p72"/>
          <p:cNvGrpSpPr/>
          <p:nvPr/>
        </p:nvGrpSpPr>
        <p:grpSpPr>
          <a:xfrm>
            <a:off x="2909591" y="3125877"/>
            <a:ext cx="343442" cy="339288"/>
            <a:chOff x="3858100" y="1435075"/>
            <a:chExt cx="487775" cy="481875"/>
          </a:xfrm>
        </p:grpSpPr>
        <p:sp>
          <p:nvSpPr>
            <p:cNvPr id="5779" name="Google Shape;5779;p7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0" name="Google Shape;5780;p7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1" name="Google Shape;5781;p7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2" name="Google Shape;5782;p7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7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4" name="Google Shape;5784;p72"/>
          <p:cNvGrpSpPr/>
          <p:nvPr/>
        </p:nvGrpSpPr>
        <p:grpSpPr>
          <a:xfrm>
            <a:off x="3329674" y="3125895"/>
            <a:ext cx="339253" cy="339253"/>
            <a:chOff x="4456875" y="1435075"/>
            <a:chExt cx="481825" cy="481825"/>
          </a:xfrm>
        </p:grpSpPr>
        <p:sp>
          <p:nvSpPr>
            <p:cNvPr id="5785" name="Google Shape;5785;p7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7" name="Google Shape;5787;p7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8" name="Google Shape;5788;p7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9" name="Google Shape;5789;p7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0" name="Google Shape;5790;p7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1" name="Google Shape;5791;p7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7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4" name="Google Shape;5794;p7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7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6" name="Google Shape;5796;p7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7" name="Google Shape;5797;p7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7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7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0" name="Google Shape;5800;p7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1" name="Google Shape;5801;p7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4" name="Google Shape;5804;p72"/>
          <p:cNvGrpSpPr/>
          <p:nvPr/>
        </p:nvGrpSpPr>
        <p:grpSpPr>
          <a:xfrm>
            <a:off x="3750665" y="3125886"/>
            <a:ext cx="342580" cy="339271"/>
            <a:chOff x="5049725" y="1435050"/>
            <a:chExt cx="486550" cy="481850"/>
          </a:xfrm>
        </p:grpSpPr>
        <p:sp>
          <p:nvSpPr>
            <p:cNvPr id="5805" name="Google Shape;5805;p7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6" name="Google Shape;5806;p7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7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8" name="Google Shape;5808;p7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9" name="Google Shape;5809;p72"/>
          <p:cNvGrpSpPr/>
          <p:nvPr/>
        </p:nvGrpSpPr>
        <p:grpSpPr>
          <a:xfrm>
            <a:off x="4166216" y="3125895"/>
            <a:ext cx="339359" cy="339253"/>
            <a:chOff x="5642475" y="1435075"/>
            <a:chExt cx="481975" cy="481825"/>
          </a:xfrm>
        </p:grpSpPr>
        <p:sp>
          <p:nvSpPr>
            <p:cNvPr id="5810" name="Google Shape;5810;p7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1" name="Google Shape;5811;p7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7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3" name="Google Shape;5813;p72"/>
          <p:cNvGrpSpPr/>
          <p:nvPr/>
        </p:nvGrpSpPr>
        <p:grpSpPr>
          <a:xfrm>
            <a:off x="4580702" y="3125886"/>
            <a:ext cx="343759" cy="339271"/>
            <a:chOff x="6232000" y="1435050"/>
            <a:chExt cx="488225" cy="481850"/>
          </a:xfrm>
        </p:grpSpPr>
        <p:sp>
          <p:nvSpPr>
            <p:cNvPr id="5814" name="Google Shape;5814;p7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7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7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9" name="Google Shape;5819;p72"/>
          <p:cNvGrpSpPr/>
          <p:nvPr/>
        </p:nvGrpSpPr>
        <p:grpSpPr>
          <a:xfrm>
            <a:off x="841438" y="3539545"/>
            <a:ext cx="299929" cy="337792"/>
            <a:chOff x="924450" y="2028975"/>
            <a:chExt cx="425975" cy="479750"/>
          </a:xfrm>
        </p:grpSpPr>
        <p:sp>
          <p:nvSpPr>
            <p:cNvPr id="5820" name="Google Shape;5820;p7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7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2" name="Google Shape;5822;p7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3" name="Google Shape;5823;p72"/>
          <p:cNvGrpSpPr/>
          <p:nvPr/>
        </p:nvGrpSpPr>
        <p:grpSpPr>
          <a:xfrm>
            <a:off x="1653934" y="3559347"/>
            <a:ext cx="339306" cy="298186"/>
            <a:chOff x="2085450" y="2057100"/>
            <a:chExt cx="481900" cy="423500"/>
          </a:xfrm>
        </p:grpSpPr>
        <p:sp>
          <p:nvSpPr>
            <p:cNvPr id="5824" name="Google Shape;5824;p7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6" name="Google Shape;5826;p7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7" name="Google Shape;5827;p72"/>
          <p:cNvGrpSpPr/>
          <p:nvPr/>
        </p:nvGrpSpPr>
        <p:grpSpPr>
          <a:xfrm>
            <a:off x="2081868" y="3582592"/>
            <a:ext cx="339306" cy="251698"/>
            <a:chOff x="2678275" y="2090100"/>
            <a:chExt cx="481900" cy="357475"/>
          </a:xfrm>
        </p:grpSpPr>
        <p:sp>
          <p:nvSpPr>
            <p:cNvPr id="5828" name="Google Shape;5828;p7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7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1" name="Google Shape;5831;p7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2" name="Google Shape;5832;p7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3" name="Google Shape;5833;p72"/>
          <p:cNvGrpSpPr/>
          <p:nvPr/>
        </p:nvGrpSpPr>
        <p:grpSpPr>
          <a:xfrm>
            <a:off x="2559072" y="3594790"/>
            <a:ext cx="219345" cy="227301"/>
            <a:chOff x="3357325" y="2093500"/>
            <a:chExt cx="311525" cy="322825"/>
          </a:xfrm>
        </p:grpSpPr>
        <p:sp>
          <p:nvSpPr>
            <p:cNvPr id="5834" name="Google Shape;5834;p7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7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7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37" name="Google Shape;5837;p72"/>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38" name="Google Shape;5838;p72"/>
          <p:cNvGrpSpPr/>
          <p:nvPr/>
        </p:nvGrpSpPr>
        <p:grpSpPr>
          <a:xfrm>
            <a:off x="3353262" y="3538814"/>
            <a:ext cx="292078" cy="339253"/>
            <a:chOff x="4492800" y="2027925"/>
            <a:chExt cx="414825" cy="481825"/>
          </a:xfrm>
        </p:grpSpPr>
        <p:sp>
          <p:nvSpPr>
            <p:cNvPr id="5839" name="Google Shape;5839;p7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7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1" name="Google Shape;5841;p72"/>
          <p:cNvGrpSpPr/>
          <p:nvPr/>
        </p:nvGrpSpPr>
        <p:grpSpPr>
          <a:xfrm>
            <a:off x="3752354" y="3538805"/>
            <a:ext cx="339200" cy="339271"/>
            <a:chOff x="5049725" y="2027900"/>
            <a:chExt cx="481750" cy="481850"/>
          </a:xfrm>
        </p:grpSpPr>
        <p:sp>
          <p:nvSpPr>
            <p:cNvPr id="5842" name="Google Shape;5842;p7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7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4" name="Google Shape;5844;p7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5" name="Google Shape;5845;p7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7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7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7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0" name="Google Shape;5850;p72"/>
          <p:cNvGrpSpPr/>
          <p:nvPr/>
        </p:nvGrpSpPr>
        <p:grpSpPr>
          <a:xfrm>
            <a:off x="4225950" y="3538893"/>
            <a:ext cx="219890" cy="339095"/>
            <a:chOff x="5726350" y="2028150"/>
            <a:chExt cx="312300" cy="481600"/>
          </a:xfrm>
        </p:grpSpPr>
        <p:sp>
          <p:nvSpPr>
            <p:cNvPr id="5851" name="Google Shape;5851;p7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7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4" name="Google Shape;5854;p72"/>
          <p:cNvGrpSpPr/>
          <p:nvPr/>
        </p:nvGrpSpPr>
        <p:grpSpPr>
          <a:xfrm>
            <a:off x="4586141" y="3542000"/>
            <a:ext cx="332881" cy="332881"/>
            <a:chOff x="6239925" y="2032450"/>
            <a:chExt cx="472775" cy="472775"/>
          </a:xfrm>
        </p:grpSpPr>
        <p:sp>
          <p:nvSpPr>
            <p:cNvPr id="5855" name="Google Shape;5855;p7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7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7" name="Google Shape;5857;p72"/>
          <p:cNvGrpSpPr/>
          <p:nvPr/>
        </p:nvGrpSpPr>
        <p:grpSpPr>
          <a:xfrm>
            <a:off x="5035233" y="2364092"/>
            <a:ext cx="334641" cy="185425"/>
            <a:chOff x="903075" y="2730000"/>
            <a:chExt cx="475275" cy="263350"/>
          </a:xfrm>
        </p:grpSpPr>
        <p:sp>
          <p:nvSpPr>
            <p:cNvPr id="5858" name="Google Shape;5858;p7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9" name="Google Shape;5859;p7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1" name="Google Shape;5861;p72"/>
          <p:cNvGrpSpPr/>
          <p:nvPr/>
        </p:nvGrpSpPr>
        <p:grpSpPr>
          <a:xfrm>
            <a:off x="1239624" y="3538814"/>
            <a:ext cx="339253" cy="339253"/>
            <a:chOff x="1492675" y="2027925"/>
            <a:chExt cx="481825" cy="481825"/>
          </a:xfrm>
        </p:grpSpPr>
        <p:sp>
          <p:nvSpPr>
            <p:cNvPr id="5862" name="Google Shape;5862;p7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7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7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7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6" name="Google Shape;5866;p7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7" name="Google Shape;5867;p72"/>
          <p:cNvGrpSpPr/>
          <p:nvPr/>
        </p:nvGrpSpPr>
        <p:grpSpPr>
          <a:xfrm>
            <a:off x="5466000" y="2287178"/>
            <a:ext cx="339253" cy="339253"/>
            <a:chOff x="1492675" y="2620775"/>
            <a:chExt cx="481825" cy="481825"/>
          </a:xfrm>
        </p:grpSpPr>
        <p:sp>
          <p:nvSpPr>
            <p:cNvPr id="5868" name="Google Shape;5868;p7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9" name="Google Shape;5869;p7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70" name="Google Shape;5870;p72"/>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71" name="Google Shape;5871;p72"/>
          <p:cNvGrpSpPr/>
          <p:nvPr/>
        </p:nvGrpSpPr>
        <p:grpSpPr>
          <a:xfrm>
            <a:off x="6289754" y="2303161"/>
            <a:ext cx="333585" cy="307287"/>
            <a:chOff x="2682350" y="2643425"/>
            <a:chExt cx="473775" cy="436425"/>
          </a:xfrm>
        </p:grpSpPr>
        <p:sp>
          <p:nvSpPr>
            <p:cNvPr id="5872" name="Google Shape;5872;p7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7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5" name="Google Shape;5875;p7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7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9" name="Google Shape;5879;p72"/>
          <p:cNvGrpSpPr/>
          <p:nvPr/>
        </p:nvGrpSpPr>
        <p:grpSpPr>
          <a:xfrm>
            <a:off x="6755243" y="2287178"/>
            <a:ext cx="238531" cy="339253"/>
            <a:chOff x="3342725" y="2620775"/>
            <a:chExt cx="338775" cy="481825"/>
          </a:xfrm>
        </p:grpSpPr>
        <p:sp>
          <p:nvSpPr>
            <p:cNvPr id="5880" name="Google Shape;5880;p7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3" name="Google Shape;5883;p72"/>
          <p:cNvGrpSpPr/>
          <p:nvPr/>
        </p:nvGrpSpPr>
        <p:grpSpPr>
          <a:xfrm>
            <a:off x="7148994" y="2287178"/>
            <a:ext cx="278296" cy="339253"/>
            <a:chOff x="3907325" y="2620775"/>
            <a:chExt cx="395250" cy="481825"/>
          </a:xfrm>
        </p:grpSpPr>
        <p:sp>
          <p:nvSpPr>
            <p:cNvPr id="5884" name="Google Shape;5884;p7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7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6" name="Google Shape;5886;p7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7" name="Google Shape;5887;p7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8" name="Google Shape;5888;p72"/>
          <p:cNvGrpSpPr/>
          <p:nvPr/>
        </p:nvGrpSpPr>
        <p:grpSpPr>
          <a:xfrm>
            <a:off x="7542181" y="2297783"/>
            <a:ext cx="339253" cy="318042"/>
            <a:chOff x="4456875" y="2635825"/>
            <a:chExt cx="481825" cy="451700"/>
          </a:xfrm>
        </p:grpSpPr>
        <p:sp>
          <p:nvSpPr>
            <p:cNvPr id="5889" name="Google Shape;5889;p7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7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1" name="Google Shape;5891;p7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2" name="Google Shape;5892;p7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7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4" name="Google Shape;5894;p7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5" name="Google Shape;5895;p72"/>
          <p:cNvGrpSpPr/>
          <p:nvPr/>
        </p:nvGrpSpPr>
        <p:grpSpPr>
          <a:xfrm>
            <a:off x="7967105" y="2297783"/>
            <a:ext cx="339253" cy="318042"/>
            <a:chOff x="5049725" y="2635825"/>
            <a:chExt cx="481825" cy="451700"/>
          </a:xfrm>
        </p:grpSpPr>
        <p:sp>
          <p:nvSpPr>
            <p:cNvPr id="5896" name="Google Shape;5896;p7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7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8" name="Google Shape;5898;p7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9" name="Google Shape;5899;p72"/>
          <p:cNvGrpSpPr/>
          <p:nvPr/>
        </p:nvGrpSpPr>
        <p:grpSpPr>
          <a:xfrm>
            <a:off x="2401355" y="3952243"/>
            <a:ext cx="338566" cy="338373"/>
            <a:chOff x="5643000" y="2621375"/>
            <a:chExt cx="480850" cy="480575"/>
          </a:xfrm>
        </p:grpSpPr>
        <p:sp>
          <p:nvSpPr>
            <p:cNvPr id="5900" name="Google Shape;5900;p7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7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2" name="Google Shape;5902;p7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7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7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7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7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7" name="Google Shape;5907;p72"/>
          <p:cNvGrpSpPr/>
          <p:nvPr/>
        </p:nvGrpSpPr>
        <p:grpSpPr>
          <a:xfrm>
            <a:off x="4171048" y="3951803"/>
            <a:ext cx="339359" cy="339253"/>
            <a:chOff x="6235250" y="2620775"/>
            <a:chExt cx="481975" cy="481825"/>
          </a:xfrm>
        </p:grpSpPr>
        <p:sp>
          <p:nvSpPr>
            <p:cNvPr id="5908" name="Google Shape;5908;p7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7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7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1" name="Google Shape;5911;p7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2" name="Google Shape;5912;p7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13" name="Google Shape;5913;p72"/>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14" name="Google Shape;5914;p72"/>
          <p:cNvGrpSpPr/>
          <p:nvPr/>
        </p:nvGrpSpPr>
        <p:grpSpPr>
          <a:xfrm>
            <a:off x="5465078" y="2711317"/>
            <a:ext cx="341101" cy="339253"/>
            <a:chOff x="1535000" y="3223325"/>
            <a:chExt cx="484450" cy="481825"/>
          </a:xfrm>
        </p:grpSpPr>
        <p:sp>
          <p:nvSpPr>
            <p:cNvPr id="5915" name="Google Shape;5915;p7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7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7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8" name="Google Shape;5918;p72"/>
          <p:cNvGrpSpPr/>
          <p:nvPr/>
        </p:nvGrpSpPr>
        <p:grpSpPr>
          <a:xfrm>
            <a:off x="5872645" y="2746618"/>
            <a:ext cx="339253" cy="268649"/>
            <a:chOff x="2085525" y="3263750"/>
            <a:chExt cx="481825" cy="381550"/>
          </a:xfrm>
        </p:grpSpPr>
        <p:sp>
          <p:nvSpPr>
            <p:cNvPr id="5919" name="Google Shape;5919;p7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7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21" name="Google Shape;5921;p72"/>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22" name="Google Shape;5922;p72"/>
          <p:cNvGrpSpPr/>
          <p:nvPr/>
        </p:nvGrpSpPr>
        <p:grpSpPr>
          <a:xfrm>
            <a:off x="6704407" y="2711308"/>
            <a:ext cx="340204" cy="339271"/>
            <a:chOff x="3270450" y="3213625"/>
            <a:chExt cx="483175" cy="481850"/>
          </a:xfrm>
        </p:grpSpPr>
        <p:sp>
          <p:nvSpPr>
            <p:cNvPr id="5923" name="Google Shape;5923;p7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7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5" name="Google Shape;5925;p72"/>
          <p:cNvGrpSpPr/>
          <p:nvPr/>
        </p:nvGrpSpPr>
        <p:grpSpPr>
          <a:xfrm>
            <a:off x="7203676" y="2711317"/>
            <a:ext cx="168931" cy="339253"/>
            <a:chOff x="3984950" y="3213600"/>
            <a:chExt cx="239925" cy="481825"/>
          </a:xfrm>
        </p:grpSpPr>
        <p:sp>
          <p:nvSpPr>
            <p:cNvPr id="5926" name="Google Shape;5926;p7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7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28" name="Google Shape;5928;p72"/>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72"/>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30" name="Google Shape;5930;p72"/>
          <p:cNvGrpSpPr/>
          <p:nvPr/>
        </p:nvGrpSpPr>
        <p:grpSpPr>
          <a:xfrm>
            <a:off x="1938873" y="3981487"/>
            <a:ext cx="355218" cy="279880"/>
            <a:chOff x="5629975" y="3255775"/>
            <a:chExt cx="504500" cy="397500"/>
          </a:xfrm>
        </p:grpSpPr>
        <p:sp>
          <p:nvSpPr>
            <p:cNvPr id="5931" name="Google Shape;5931;p7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7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7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7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7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72"/>
          <p:cNvGrpSpPr/>
          <p:nvPr/>
        </p:nvGrpSpPr>
        <p:grpSpPr>
          <a:xfrm>
            <a:off x="3723529" y="3981593"/>
            <a:ext cx="340256" cy="279669"/>
            <a:chOff x="6234950" y="3255925"/>
            <a:chExt cx="483250" cy="397200"/>
          </a:xfrm>
        </p:grpSpPr>
        <p:sp>
          <p:nvSpPr>
            <p:cNvPr id="5937" name="Google Shape;5937;p7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7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9" name="Google Shape;5939;p7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0" name="Google Shape;5940;p7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7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2" name="Google Shape;5942;p7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3" name="Google Shape;5943;p72"/>
          <p:cNvGrpSpPr/>
          <p:nvPr/>
        </p:nvGrpSpPr>
        <p:grpSpPr>
          <a:xfrm>
            <a:off x="5043532" y="3125970"/>
            <a:ext cx="318042" cy="339253"/>
            <a:chOff x="914900" y="3806450"/>
            <a:chExt cx="451700" cy="481825"/>
          </a:xfrm>
        </p:grpSpPr>
        <p:sp>
          <p:nvSpPr>
            <p:cNvPr id="5944" name="Google Shape;5944;p7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7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7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7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8" name="Google Shape;5948;p7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9" name="Google Shape;5949;p72"/>
          <p:cNvGrpSpPr/>
          <p:nvPr/>
        </p:nvGrpSpPr>
        <p:grpSpPr>
          <a:xfrm>
            <a:off x="5462454" y="3125785"/>
            <a:ext cx="346347" cy="339623"/>
            <a:chOff x="1490050" y="3805975"/>
            <a:chExt cx="491900" cy="482350"/>
          </a:xfrm>
        </p:grpSpPr>
        <p:sp>
          <p:nvSpPr>
            <p:cNvPr id="5950" name="Google Shape;5950;p7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7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7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4" name="Google Shape;5954;p72"/>
          <p:cNvGrpSpPr/>
          <p:nvPr/>
        </p:nvGrpSpPr>
        <p:grpSpPr>
          <a:xfrm>
            <a:off x="5886322" y="3125970"/>
            <a:ext cx="311899" cy="339253"/>
            <a:chOff x="2104275" y="3806450"/>
            <a:chExt cx="442975" cy="481825"/>
          </a:xfrm>
        </p:grpSpPr>
        <p:sp>
          <p:nvSpPr>
            <p:cNvPr id="5955" name="Google Shape;5955;p7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7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7" name="Google Shape;5957;p72"/>
          <p:cNvGrpSpPr/>
          <p:nvPr/>
        </p:nvGrpSpPr>
        <p:grpSpPr>
          <a:xfrm>
            <a:off x="6309839" y="3125970"/>
            <a:ext cx="293416" cy="339253"/>
            <a:chOff x="2710875" y="3806450"/>
            <a:chExt cx="416725" cy="481825"/>
          </a:xfrm>
        </p:grpSpPr>
        <p:sp>
          <p:nvSpPr>
            <p:cNvPr id="5958" name="Google Shape;5958;p7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7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0" name="Google Shape;5960;p72"/>
          <p:cNvGrpSpPr/>
          <p:nvPr/>
        </p:nvGrpSpPr>
        <p:grpSpPr>
          <a:xfrm>
            <a:off x="6704883" y="3166412"/>
            <a:ext cx="339253" cy="258369"/>
            <a:chOff x="3271200" y="3863875"/>
            <a:chExt cx="481825" cy="366950"/>
          </a:xfrm>
        </p:grpSpPr>
        <p:sp>
          <p:nvSpPr>
            <p:cNvPr id="5961" name="Google Shape;5961;p7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7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3" name="Google Shape;5963;p72"/>
          <p:cNvGrpSpPr/>
          <p:nvPr/>
        </p:nvGrpSpPr>
        <p:grpSpPr>
          <a:xfrm>
            <a:off x="7140377" y="3126199"/>
            <a:ext cx="295528" cy="338795"/>
            <a:chOff x="3895050" y="3806775"/>
            <a:chExt cx="419725" cy="481175"/>
          </a:xfrm>
        </p:grpSpPr>
        <p:sp>
          <p:nvSpPr>
            <p:cNvPr id="5964" name="Google Shape;5964;p7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7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6" name="Google Shape;5966;p72"/>
          <p:cNvGrpSpPr/>
          <p:nvPr/>
        </p:nvGrpSpPr>
        <p:grpSpPr>
          <a:xfrm>
            <a:off x="7543659" y="3125979"/>
            <a:ext cx="336296" cy="339235"/>
            <a:chOff x="4464775" y="3806475"/>
            <a:chExt cx="477625" cy="481800"/>
          </a:xfrm>
        </p:grpSpPr>
        <p:sp>
          <p:nvSpPr>
            <p:cNvPr id="5967" name="Google Shape;5967;p7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7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7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7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7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3" name="Google Shape;5973;p72"/>
          <p:cNvGrpSpPr/>
          <p:nvPr/>
        </p:nvGrpSpPr>
        <p:grpSpPr>
          <a:xfrm>
            <a:off x="7967105" y="3125970"/>
            <a:ext cx="339253" cy="339253"/>
            <a:chOff x="5049725" y="3806450"/>
            <a:chExt cx="481825" cy="481825"/>
          </a:xfrm>
        </p:grpSpPr>
        <p:sp>
          <p:nvSpPr>
            <p:cNvPr id="5974" name="Google Shape;5974;p7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7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7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7" name="Google Shape;5977;p72"/>
          <p:cNvGrpSpPr/>
          <p:nvPr/>
        </p:nvGrpSpPr>
        <p:grpSpPr>
          <a:xfrm>
            <a:off x="1492357" y="3951798"/>
            <a:ext cx="339253" cy="339253"/>
            <a:chOff x="5651375" y="3806450"/>
            <a:chExt cx="481825" cy="481825"/>
          </a:xfrm>
        </p:grpSpPr>
        <p:sp>
          <p:nvSpPr>
            <p:cNvPr id="5978" name="Google Shape;5978;p7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7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1" name="Google Shape;5981;p7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2" name="Google Shape;5982;p72"/>
          <p:cNvGrpSpPr/>
          <p:nvPr/>
        </p:nvGrpSpPr>
        <p:grpSpPr>
          <a:xfrm>
            <a:off x="3317763" y="3953787"/>
            <a:ext cx="298503" cy="335275"/>
            <a:chOff x="6264300" y="3809300"/>
            <a:chExt cx="423950" cy="476175"/>
          </a:xfrm>
        </p:grpSpPr>
        <p:sp>
          <p:nvSpPr>
            <p:cNvPr id="5983" name="Google Shape;5983;p7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7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7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6" name="Google Shape;5986;p72"/>
          <p:cNvGrpSpPr/>
          <p:nvPr/>
        </p:nvGrpSpPr>
        <p:grpSpPr>
          <a:xfrm>
            <a:off x="5032267" y="3538881"/>
            <a:ext cx="340573" cy="339271"/>
            <a:chOff x="898875" y="4399275"/>
            <a:chExt cx="483700" cy="481850"/>
          </a:xfrm>
        </p:grpSpPr>
        <p:sp>
          <p:nvSpPr>
            <p:cNvPr id="5987" name="Google Shape;5987;p7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72"/>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9" name="Google Shape;5989;p7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0" name="Google Shape;5990;p7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7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7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7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4" name="Google Shape;5994;p7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5" name="Google Shape;5995;p72"/>
          <p:cNvGrpSpPr/>
          <p:nvPr/>
        </p:nvGrpSpPr>
        <p:grpSpPr>
          <a:xfrm>
            <a:off x="5466000" y="3554133"/>
            <a:ext cx="339253" cy="308765"/>
            <a:chOff x="1492675" y="4420975"/>
            <a:chExt cx="481825" cy="438525"/>
          </a:xfrm>
        </p:grpSpPr>
        <p:sp>
          <p:nvSpPr>
            <p:cNvPr id="5996" name="Google Shape;5996;p7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7" name="Google Shape;5997;p7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8" name="Google Shape;5998;p7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7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7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1" name="Google Shape;6001;p72"/>
          <p:cNvGrpSpPr/>
          <p:nvPr/>
        </p:nvGrpSpPr>
        <p:grpSpPr>
          <a:xfrm>
            <a:off x="5870982" y="3539558"/>
            <a:ext cx="342580" cy="337915"/>
            <a:chOff x="2084100" y="4400250"/>
            <a:chExt cx="486550" cy="479925"/>
          </a:xfrm>
        </p:grpSpPr>
        <p:sp>
          <p:nvSpPr>
            <p:cNvPr id="6002" name="Google Shape;6002;p7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7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7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5" name="Google Shape;6005;p7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7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7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8" name="Google Shape;6008;p72"/>
          <p:cNvGrpSpPr/>
          <p:nvPr/>
        </p:nvGrpSpPr>
        <p:grpSpPr>
          <a:xfrm>
            <a:off x="6307462" y="3538907"/>
            <a:ext cx="298169" cy="339218"/>
            <a:chOff x="2707950" y="4399325"/>
            <a:chExt cx="423475" cy="481775"/>
          </a:xfrm>
        </p:grpSpPr>
        <p:sp>
          <p:nvSpPr>
            <p:cNvPr id="6009" name="Google Shape;6009;p7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7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7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7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7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4" name="Google Shape;6014;p7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5" name="Google Shape;6015;p7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7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7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7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7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7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1" name="Google Shape;6021;p72"/>
          <p:cNvGrpSpPr/>
          <p:nvPr/>
        </p:nvGrpSpPr>
        <p:grpSpPr>
          <a:xfrm>
            <a:off x="6736981" y="3538881"/>
            <a:ext cx="275057" cy="339271"/>
            <a:chOff x="3330525" y="4399275"/>
            <a:chExt cx="390650" cy="481850"/>
          </a:xfrm>
        </p:grpSpPr>
        <p:sp>
          <p:nvSpPr>
            <p:cNvPr id="6022" name="Google Shape;6022;p7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7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7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7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7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7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7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9" name="Google Shape;6029;p72"/>
          <p:cNvGrpSpPr/>
          <p:nvPr/>
        </p:nvGrpSpPr>
        <p:grpSpPr>
          <a:xfrm>
            <a:off x="7161510" y="3538890"/>
            <a:ext cx="253265" cy="339253"/>
            <a:chOff x="3938800" y="4399275"/>
            <a:chExt cx="359700" cy="481825"/>
          </a:xfrm>
        </p:grpSpPr>
        <p:sp>
          <p:nvSpPr>
            <p:cNvPr id="6030" name="Google Shape;6030;p7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7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7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7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4" name="Google Shape;6034;p7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5" name="Google Shape;6035;p72"/>
          <p:cNvGrpSpPr/>
          <p:nvPr/>
        </p:nvGrpSpPr>
        <p:grpSpPr>
          <a:xfrm>
            <a:off x="7632288" y="3538890"/>
            <a:ext cx="159039" cy="339253"/>
            <a:chOff x="4584850" y="4399275"/>
            <a:chExt cx="225875" cy="481825"/>
          </a:xfrm>
        </p:grpSpPr>
        <p:sp>
          <p:nvSpPr>
            <p:cNvPr id="6036" name="Google Shape;6036;p7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7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38" name="Google Shape;6038;p72"/>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39" name="Google Shape;6039;p72"/>
          <p:cNvGrpSpPr/>
          <p:nvPr/>
        </p:nvGrpSpPr>
        <p:grpSpPr>
          <a:xfrm>
            <a:off x="1045841" y="3951795"/>
            <a:ext cx="339253" cy="339253"/>
            <a:chOff x="5642550" y="4399275"/>
            <a:chExt cx="481825" cy="481825"/>
          </a:xfrm>
        </p:grpSpPr>
        <p:sp>
          <p:nvSpPr>
            <p:cNvPr id="6040" name="Google Shape;6040;p7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7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2" name="Google Shape;6042;p72"/>
          <p:cNvGrpSpPr/>
          <p:nvPr/>
        </p:nvGrpSpPr>
        <p:grpSpPr>
          <a:xfrm>
            <a:off x="2847184" y="3963703"/>
            <a:ext cx="363316" cy="315437"/>
            <a:chOff x="6218300" y="4416175"/>
            <a:chExt cx="516000" cy="448000"/>
          </a:xfrm>
        </p:grpSpPr>
        <p:sp>
          <p:nvSpPr>
            <p:cNvPr id="6043" name="Google Shape;6043;p7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7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7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6" name="Google Shape;6046;p72"/>
          <p:cNvGrpSpPr/>
          <p:nvPr/>
        </p:nvGrpSpPr>
        <p:grpSpPr>
          <a:xfrm>
            <a:off x="5957218" y="3951792"/>
            <a:ext cx="339253" cy="339253"/>
            <a:chOff x="899850" y="4992125"/>
            <a:chExt cx="481825" cy="481825"/>
          </a:xfrm>
        </p:grpSpPr>
        <p:sp>
          <p:nvSpPr>
            <p:cNvPr id="6047" name="Google Shape;6047;p7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7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9" name="Google Shape;6049;p7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0" name="Google Shape;6050;p72"/>
          <p:cNvGrpSpPr/>
          <p:nvPr/>
        </p:nvGrpSpPr>
        <p:grpSpPr>
          <a:xfrm>
            <a:off x="5510702" y="3951792"/>
            <a:ext cx="339253" cy="339253"/>
            <a:chOff x="1492675" y="4992125"/>
            <a:chExt cx="481825" cy="481825"/>
          </a:xfrm>
        </p:grpSpPr>
        <p:sp>
          <p:nvSpPr>
            <p:cNvPr id="6051" name="Google Shape;6051;p7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7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3" name="Google Shape;6053;p72"/>
          <p:cNvGrpSpPr/>
          <p:nvPr/>
        </p:nvGrpSpPr>
        <p:grpSpPr>
          <a:xfrm>
            <a:off x="5064186" y="3951792"/>
            <a:ext cx="339253" cy="339253"/>
            <a:chOff x="2085525" y="4992125"/>
            <a:chExt cx="481825" cy="481825"/>
          </a:xfrm>
        </p:grpSpPr>
        <p:sp>
          <p:nvSpPr>
            <p:cNvPr id="6054" name="Google Shape;6054;p7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7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6" name="Google Shape;6056;p72"/>
          <p:cNvGrpSpPr/>
          <p:nvPr/>
        </p:nvGrpSpPr>
        <p:grpSpPr>
          <a:xfrm>
            <a:off x="6850408" y="3951792"/>
            <a:ext cx="339253" cy="339253"/>
            <a:chOff x="2678350" y="4992125"/>
            <a:chExt cx="481825" cy="481825"/>
          </a:xfrm>
        </p:grpSpPr>
        <p:sp>
          <p:nvSpPr>
            <p:cNvPr id="6057" name="Google Shape;6057;p7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8" name="Google Shape;6058;p7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7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0" name="Google Shape;6060;p72"/>
          <p:cNvGrpSpPr/>
          <p:nvPr/>
        </p:nvGrpSpPr>
        <p:grpSpPr>
          <a:xfrm>
            <a:off x="4617670" y="3951792"/>
            <a:ext cx="339253" cy="339253"/>
            <a:chOff x="3271200" y="4992125"/>
            <a:chExt cx="481825" cy="481825"/>
          </a:xfrm>
        </p:grpSpPr>
        <p:sp>
          <p:nvSpPr>
            <p:cNvPr id="6061" name="Google Shape;6061;p7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7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3" name="Google Shape;6063;p7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4" name="Google Shape;6064;p72"/>
          <p:cNvGrpSpPr/>
          <p:nvPr/>
        </p:nvGrpSpPr>
        <p:grpSpPr>
          <a:xfrm>
            <a:off x="7296924" y="3952822"/>
            <a:ext cx="339411" cy="337193"/>
            <a:chOff x="3863900" y="4993625"/>
            <a:chExt cx="482050" cy="478900"/>
          </a:xfrm>
        </p:grpSpPr>
        <p:sp>
          <p:nvSpPr>
            <p:cNvPr id="6065" name="Google Shape;6065;p7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7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7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8" name="Google Shape;6068;p7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9" name="Google Shape;6069;p72"/>
          <p:cNvGrpSpPr/>
          <p:nvPr/>
        </p:nvGrpSpPr>
        <p:grpSpPr>
          <a:xfrm>
            <a:off x="7743599" y="3952822"/>
            <a:ext cx="339411" cy="337193"/>
            <a:chOff x="4456725" y="4993625"/>
            <a:chExt cx="482050" cy="478900"/>
          </a:xfrm>
        </p:grpSpPr>
        <p:sp>
          <p:nvSpPr>
            <p:cNvPr id="6070" name="Google Shape;6070;p7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1" name="Google Shape;6071;p7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2" name="Google Shape;6072;p7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7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4" name="Google Shape;6074;p72"/>
          <p:cNvGrpSpPr/>
          <p:nvPr/>
        </p:nvGrpSpPr>
        <p:grpSpPr>
          <a:xfrm>
            <a:off x="6403734" y="3952813"/>
            <a:ext cx="339411" cy="337211"/>
            <a:chOff x="5049575" y="4993600"/>
            <a:chExt cx="482050" cy="478925"/>
          </a:xfrm>
        </p:grpSpPr>
        <p:sp>
          <p:nvSpPr>
            <p:cNvPr id="6075" name="Google Shape;6075;p7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7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7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7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79" name="Google Shape;6079;p72"/>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080" name="Google Shape;6080;p7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84"/>
        <p:cNvGrpSpPr/>
        <p:nvPr/>
      </p:nvGrpSpPr>
      <p:grpSpPr>
        <a:xfrm>
          <a:off x="0" y="0"/>
          <a:ext cx="0" cy="0"/>
          <a:chOff x="0" y="0"/>
          <a:chExt cx="0" cy="0"/>
        </a:xfrm>
      </p:grpSpPr>
      <p:grpSp>
        <p:nvGrpSpPr>
          <p:cNvPr id="6085" name="Google Shape;6085;p73"/>
          <p:cNvGrpSpPr/>
          <p:nvPr/>
        </p:nvGrpSpPr>
        <p:grpSpPr>
          <a:xfrm>
            <a:off x="856199" y="1311179"/>
            <a:ext cx="322099" cy="370529"/>
            <a:chOff x="-42971725" y="3217825"/>
            <a:chExt cx="275675" cy="317125"/>
          </a:xfrm>
        </p:grpSpPr>
        <p:sp>
          <p:nvSpPr>
            <p:cNvPr id="6086" name="Google Shape;6086;p7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73"/>
          <p:cNvGrpSpPr/>
          <p:nvPr/>
        </p:nvGrpSpPr>
        <p:grpSpPr>
          <a:xfrm>
            <a:off x="828113" y="1779835"/>
            <a:ext cx="378270" cy="337551"/>
            <a:chOff x="-42996150" y="3612600"/>
            <a:chExt cx="323750" cy="288900"/>
          </a:xfrm>
        </p:grpSpPr>
        <p:sp>
          <p:nvSpPr>
            <p:cNvPr id="6090" name="Google Shape;6090;p7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73"/>
          <p:cNvGrpSpPr/>
          <p:nvPr/>
        </p:nvGrpSpPr>
        <p:grpSpPr>
          <a:xfrm>
            <a:off x="830874" y="2189205"/>
            <a:ext cx="372749" cy="370909"/>
            <a:chOff x="-42994575" y="3950300"/>
            <a:chExt cx="319025" cy="317450"/>
          </a:xfrm>
        </p:grpSpPr>
        <p:sp>
          <p:nvSpPr>
            <p:cNvPr id="6094" name="Google Shape;6094;p7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73"/>
          <p:cNvGrpSpPr/>
          <p:nvPr/>
        </p:nvGrpSpPr>
        <p:grpSpPr>
          <a:xfrm>
            <a:off x="2984269" y="1336037"/>
            <a:ext cx="371785" cy="370879"/>
            <a:chOff x="-41111350" y="3239100"/>
            <a:chExt cx="318200" cy="317425"/>
          </a:xfrm>
        </p:grpSpPr>
        <p:sp>
          <p:nvSpPr>
            <p:cNvPr id="6098" name="Google Shape;6098;p7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73"/>
          <p:cNvGrpSpPr/>
          <p:nvPr/>
        </p:nvGrpSpPr>
        <p:grpSpPr>
          <a:xfrm>
            <a:off x="2980588" y="1771568"/>
            <a:ext cx="379146" cy="370967"/>
            <a:chOff x="-41117650" y="3605525"/>
            <a:chExt cx="324500" cy="317500"/>
          </a:xfrm>
        </p:grpSpPr>
        <p:sp>
          <p:nvSpPr>
            <p:cNvPr id="6103" name="Google Shape;6103;p7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6" name="Google Shape;6106;p73"/>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7" name="Google Shape;6107;p73"/>
          <p:cNvGrpSpPr/>
          <p:nvPr/>
        </p:nvGrpSpPr>
        <p:grpSpPr>
          <a:xfrm>
            <a:off x="1806843" y="2663092"/>
            <a:ext cx="216271" cy="371814"/>
            <a:chOff x="-39205300" y="3220175"/>
            <a:chExt cx="185100" cy="318225"/>
          </a:xfrm>
        </p:grpSpPr>
        <p:sp>
          <p:nvSpPr>
            <p:cNvPr id="6108" name="Google Shape;6108;p7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73"/>
          <p:cNvGrpSpPr/>
          <p:nvPr/>
        </p:nvGrpSpPr>
        <p:grpSpPr>
          <a:xfrm>
            <a:off x="1772370" y="3123163"/>
            <a:ext cx="300016" cy="369273"/>
            <a:chOff x="-39248625" y="3588600"/>
            <a:chExt cx="256775" cy="316050"/>
          </a:xfrm>
        </p:grpSpPr>
        <p:sp>
          <p:nvSpPr>
            <p:cNvPr id="6111" name="Google Shape;6111;p7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3" name="Google Shape;6113;p73"/>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5" name="Google Shape;6115;p73"/>
          <p:cNvGrpSpPr/>
          <p:nvPr/>
        </p:nvGrpSpPr>
        <p:grpSpPr>
          <a:xfrm>
            <a:off x="1223084" y="1311179"/>
            <a:ext cx="429504" cy="370879"/>
            <a:chOff x="-42651700" y="3217825"/>
            <a:chExt cx="367600" cy="317425"/>
          </a:xfrm>
        </p:grpSpPr>
        <p:sp>
          <p:nvSpPr>
            <p:cNvPr id="6116" name="Google Shape;6116;p7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73"/>
          <p:cNvGrpSpPr/>
          <p:nvPr/>
        </p:nvGrpSpPr>
        <p:grpSpPr>
          <a:xfrm>
            <a:off x="1258516" y="1750829"/>
            <a:ext cx="358640" cy="363226"/>
            <a:chOff x="-42617300" y="3587775"/>
            <a:chExt cx="306950" cy="310875"/>
          </a:xfrm>
        </p:grpSpPr>
        <p:sp>
          <p:nvSpPr>
            <p:cNvPr id="6121" name="Google Shape;6121;p7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3" name="Google Shape;6123;p73"/>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4" name="Google Shape;6124;p73"/>
          <p:cNvGrpSpPr/>
          <p:nvPr/>
        </p:nvGrpSpPr>
        <p:grpSpPr>
          <a:xfrm>
            <a:off x="3430343" y="1335569"/>
            <a:ext cx="376926" cy="370324"/>
            <a:chOff x="-40748275" y="3238700"/>
            <a:chExt cx="322600" cy="316950"/>
          </a:xfrm>
        </p:grpSpPr>
        <p:sp>
          <p:nvSpPr>
            <p:cNvPr id="6125" name="Google Shape;6125;p7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73"/>
          <p:cNvGrpSpPr/>
          <p:nvPr/>
        </p:nvGrpSpPr>
        <p:grpSpPr>
          <a:xfrm>
            <a:off x="3432899" y="1803553"/>
            <a:ext cx="371814" cy="338690"/>
            <a:chOff x="-40745125" y="3632900"/>
            <a:chExt cx="318225" cy="289875"/>
          </a:xfrm>
        </p:grpSpPr>
        <p:sp>
          <p:nvSpPr>
            <p:cNvPr id="6132" name="Google Shape;6132;p7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73"/>
          <p:cNvGrpSpPr/>
          <p:nvPr/>
        </p:nvGrpSpPr>
        <p:grpSpPr>
          <a:xfrm>
            <a:off x="3437047" y="2214764"/>
            <a:ext cx="363518" cy="370178"/>
            <a:chOff x="-40742750" y="3972175"/>
            <a:chExt cx="311125" cy="316825"/>
          </a:xfrm>
        </p:grpSpPr>
        <p:sp>
          <p:nvSpPr>
            <p:cNvPr id="6140" name="Google Shape;6140;p7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73"/>
          <p:cNvGrpSpPr/>
          <p:nvPr/>
        </p:nvGrpSpPr>
        <p:grpSpPr>
          <a:xfrm>
            <a:off x="2219708" y="2664932"/>
            <a:ext cx="266892" cy="369974"/>
            <a:chOff x="-38860325" y="3221750"/>
            <a:chExt cx="228425" cy="316650"/>
          </a:xfrm>
        </p:grpSpPr>
        <p:sp>
          <p:nvSpPr>
            <p:cNvPr id="6143" name="Google Shape;6143;p7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73"/>
          <p:cNvGrpSpPr/>
          <p:nvPr/>
        </p:nvGrpSpPr>
        <p:grpSpPr>
          <a:xfrm>
            <a:off x="2170515" y="3126989"/>
            <a:ext cx="380081" cy="367111"/>
            <a:chOff x="-38905225" y="3591875"/>
            <a:chExt cx="325300" cy="314200"/>
          </a:xfrm>
        </p:grpSpPr>
        <p:sp>
          <p:nvSpPr>
            <p:cNvPr id="6148" name="Google Shape;6148;p7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1" name="Google Shape;6151;p73"/>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2" name="Google Shape;6152;p73"/>
          <p:cNvGrpSpPr/>
          <p:nvPr/>
        </p:nvGrpSpPr>
        <p:grpSpPr>
          <a:xfrm>
            <a:off x="3977265" y="3112069"/>
            <a:ext cx="290815" cy="369740"/>
            <a:chOff x="-37370925" y="3579105"/>
            <a:chExt cx="248900" cy="316450"/>
          </a:xfrm>
        </p:grpSpPr>
        <p:sp>
          <p:nvSpPr>
            <p:cNvPr id="6153" name="Google Shape;6153;p7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5" name="Google Shape;6155;p73"/>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73"/>
          <p:cNvGrpSpPr/>
          <p:nvPr/>
        </p:nvGrpSpPr>
        <p:grpSpPr>
          <a:xfrm>
            <a:off x="1670640" y="2190140"/>
            <a:ext cx="371814" cy="369974"/>
            <a:chOff x="-42259725" y="3951100"/>
            <a:chExt cx="318225" cy="316650"/>
          </a:xfrm>
        </p:grpSpPr>
        <p:sp>
          <p:nvSpPr>
            <p:cNvPr id="6158" name="Google Shape;6158;p7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73"/>
          <p:cNvGrpSpPr/>
          <p:nvPr/>
        </p:nvGrpSpPr>
        <p:grpSpPr>
          <a:xfrm>
            <a:off x="3869002" y="1369161"/>
            <a:ext cx="370879" cy="337755"/>
            <a:chOff x="-40378075" y="3267450"/>
            <a:chExt cx="317425" cy="289075"/>
          </a:xfrm>
        </p:grpSpPr>
        <p:sp>
          <p:nvSpPr>
            <p:cNvPr id="6161" name="Google Shape;6161;p7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3"/>
          <p:cNvGrpSpPr/>
          <p:nvPr/>
        </p:nvGrpSpPr>
        <p:grpSpPr>
          <a:xfrm>
            <a:off x="3872668" y="1770429"/>
            <a:ext cx="363548" cy="369974"/>
            <a:chOff x="-40372575" y="3604550"/>
            <a:chExt cx="311150" cy="316650"/>
          </a:xfrm>
        </p:grpSpPr>
        <p:sp>
          <p:nvSpPr>
            <p:cNvPr id="6166" name="Google Shape;6166;p7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9" name="Google Shape;6169;p73"/>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0" name="Google Shape;6170;p73"/>
          <p:cNvGrpSpPr/>
          <p:nvPr/>
        </p:nvGrpSpPr>
        <p:grpSpPr>
          <a:xfrm>
            <a:off x="2596617" y="2663092"/>
            <a:ext cx="399038" cy="372165"/>
            <a:chOff x="-38542250" y="3220175"/>
            <a:chExt cx="341525" cy="318525"/>
          </a:xfrm>
        </p:grpSpPr>
        <p:sp>
          <p:nvSpPr>
            <p:cNvPr id="6171" name="Google Shape;6171;p7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73"/>
          <p:cNvGrpSpPr/>
          <p:nvPr/>
        </p:nvGrpSpPr>
        <p:grpSpPr>
          <a:xfrm>
            <a:off x="2618549" y="3122462"/>
            <a:ext cx="369974" cy="369068"/>
            <a:chOff x="-38537400" y="3588000"/>
            <a:chExt cx="316650" cy="315875"/>
          </a:xfrm>
        </p:grpSpPr>
        <p:sp>
          <p:nvSpPr>
            <p:cNvPr id="6175" name="Google Shape;6175;p7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3"/>
          <p:cNvGrpSpPr/>
          <p:nvPr/>
        </p:nvGrpSpPr>
        <p:grpSpPr>
          <a:xfrm>
            <a:off x="2617629" y="3579991"/>
            <a:ext cx="371814" cy="369974"/>
            <a:chOff x="-38538975" y="3954250"/>
            <a:chExt cx="318225" cy="316650"/>
          </a:xfrm>
        </p:grpSpPr>
        <p:sp>
          <p:nvSpPr>
            <p:cNvPr id="6180" name="Google Shape;6180;p7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3"/>
          <p:cNvGrpSpPr/>
          <p:nvPr/>
        </p:nvGrpSpPr>
        <p:grpSpPr>
          <a:xfrm>
            <a:off x="3934941" y="3574918"/>
            <a:ext cx="375465" cy="371814"/>
            <a:chOff x="-37385100" y="3949908"/>
            <a:chExt cx="321350" cy="318225"/>
          </a:xfrm>
        </p:grpSpPr>
        <p:sp>
          <p:nvSpPr>
            <p:cNvPr id="6183" name="Google Shape;6183;p7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73"/>
          <p:cNvGrpSpPr/>
          <p:nvPr/>
        </p:nvGrpSpPr>
        <p:grpSpPr>
          <a:xfrm>
            <a:off x="2110600" y="1310478"/>
            <a:ext cx="370909" cy="370675"/>
            <a:chOff x="-41895050" y="3217225"/>
            <a:chExt cx="317450" cy="317250"/>
          </a:xfrm>
        </p:grpSpPr>
        <p:sp>
          <p:nvSpPr>
            <p:cNvPr id="6186" name="Google Shape;6186;p7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1" name="Google Shape;6191;p73"/>
          <p:cNvGrpSpPr/>
          <p:nvPr/>
        </p:nvGrpSpPr>
        <p:grpSpPr>
          <a:xfrm>
            <a:off x="2110148" y="1747412"/>
            <a:ext cx="371814" cy="369974"/>
            <a:chOff x="-41893475" y="3584850"/>
            <a:chExt cx="318225" cy="316650"/>
          </a:xfrm>
        </p:grpSpPr>
        <p:sp>
          <p:nvSpPr>
            <p:cNvPr id="6192" name="Google Shape;6192;p7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6" name="Google Shape;6196;p73"/>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8" name="Google Shape;6198;p73"/>
          <p:cNvGrpSpPr/>
          <p:nvPr/>
        </p:nvGrpSpPr>
        <p:grpSpPr>
          <a:xfrm>
            <a:off x="880176" y="3142704"/>
            <a:ext cx="337522" cy="370909"/>
            <a:chOff x="-39998250" y="3605325"/>
            <a:chExt cx="288875" cy="317450"/>
          </a:xfrm>
        </p:grpSpPr>
        <p:sp>
          <p:nvSpPr>
            <p:cNvPr id="6199" name="Google Shape;6199;p7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73"/>
          <p:cNvGrpSpPr/>
          <p:nvPr/>
        </p:nvGrpSpPr>
        <p:grpSpPr>
          <a:xfrm>
            <a:off x="863950" y="3601168"/>
            <a:ext cx="369974" cy="369945"/>
            <a:chOff x="-40011050" y="3972375"/>
            <a:chExt cx="316650" cy="316625"/>
          </a:xfrm>
        </p:grpSpPr>
        <p:sp>
          <p:nvSpPr>
            <p:cNvPr id="6202" name="Google Shape;6202;p7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73"/>
          <p:cNvGrpSpPr/>
          <p:nvPr/>
        </p:nvGrpSpPr>
        <p:grpSpPr>
          <a:xfrm>
            <a:off x="3095881" y="2665867"/>
            <a:ext cx="266921" cy="369039"/>
            <a:chOff x="-38129425" y="3222550"/>
            <a:chExt cx="228450" cy="315850"/>
          </a:xfrm>
        </p:grpSpPr>
        <p:sp>
          <p:nvSpPr>
            <p:cNvPr id="6205" name="Google Shape;6205;p7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73"/>
          <p:cNvGrpSpPr/>
          <p:nvPr/>
        </p:nvGrpSpPr>
        <p:grpSpPr>
          <a:xfrm>
            <a:off x="3050850" y="3122462"/>
            <a:ext cx="371785" cy="369974"/>
            <a:chOff x="-38172725" y="3588000"/>
            <a:chExt cx="318200" cy="316650"/>
          </a:xfrm>
        </p:grpSpPr>
        <p:sp>
          <p:nvSpPr>
            <p:cNvPr id="6208" name="Google Shape;6208;p7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73"/>
          <p:cNvGrpSpPr/>
          <p:nvPr/>
        </p:nvGrpSpPr>
        <p:grpSpPr>
          <a:xfrm>
            <a:off x="3126752" y="3580897"/>
            <a:ext cx="219981" cy="369974"/>
            <a:chOff x="-38109725" y="3955025"/>
            <a:chExt cx="188275" cy="316650"/>
          </a:xfrm>
        </p:grpSpPr>
        <p:sp>
          <p:nvSpPr>
            <p:cNvPr id="6217" name="Google Shape;6217;p7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9" name="Google Shape;6219;p73"/>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0" name="Google Shape;6220;p73"/>
          <p:cNvGrpSpPr/>
          <p:nvPr/>
        </p:nvGrpSpPr>
        <p:grpSpPr>
          <a:xfrm>
            <a:off x="2542151" y="1312318"/>
            <a:ext cx="373654" cy="369068"/>
            <a:chOff x="-41530375" y="3218800"/>
            <a:chExt cx="319800" cy="315875"/>
          </a:xfrm>
        </p:grpSpPr>
        <p:sp>
          <p:nvSpPr>
            <p:cNvPr id="6221" name="Google Shape;6221;p7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73"/>
          <p:cNvGrpSpPr/>
          <p:nvPr/>
        </p:nvGrpSpPr>
        <p:grpSpPr>
          <a:xfrm>
            <a:off x="2544444" y="1827476"/>
            <a:ext cx="369068" cy="289004"/>
            <a:chOff x="-41526450" y="3653375"/>
            <a:chExt cx="315875" cy="247350"/>
          </a:xfrm>
        </p:grpSpPr>
        <p:sp>
          <p:nvSpPr>
            <p:cNvPr id="6224" name="Google Shape;6224;p7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73"/>
          <p:cNvGrpSpPr/>
          <p:nvPr/>
        </p:nvGrpSpPr>
        <p:grpSpPr>
          <a:xfrm>
            <a:off x="2545831" y="2190140"/>
            <a:ext cx="366293" cy="369974"/>
            <a:chOff x="-41526450" y="3951100"/>
            <a:chExt cx="313500" cy="316650"/>
          </a:xfrm>
        </p:grpSpPr>
        <p:sp>
          <p:nvSpPr>
            <p:cNvPr id="6227" name="Google Shape;6227;p7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73"/>
          <p:cNvGrpSpPr/>
          <p:nvPr/>
        </p:nvGrpSpPr>
        <p:grpSpPr>
          <a:xfrm>
            <a:off x="1311086" y="2684269"/>
            <a:ext cx="339595" cy="371814"/>
            <a:chOff x="-39625900" y="3238300"/>
            <a:chExt cx="290650" cy="318225"/>
          </a:xfrm>
        </p:grpSpPr>
        <p:sp>
          <p:nvSpPr>
            <p:cNvPr id="6231" name="Google Shape;6231;p7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3" name="Google Shape;6233;p73"/>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4" name="Google Shape;6234;p73"/>
          <p:cNvGrpSpPr/>
          <p:nvPr/>
        </p:nvGrpSpPr>
        <p:grpSpPr>
          <a:xfrm>
            <a:off x="1305137" y="3600730"/>
            <a:ext cx="366293" cy="370441"/>
            <a:chOff x="-39647175" y="3972000"/>
            <a:chExt cx="313500" cy="317050"/>
          </a:xfrm>
        </p:grpSpPr>
        <p:sp>
          <p:nvSpPr>
            <p:cNvPr id="6235" name="Google Shape;6235;p7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73"/>
          <p:cNvGrpSpPr/>
          <p:nvPr/>
        </p:nvGrpSpPr>
        <p:grpSpPr>
          <a:xfrm>
            <a:off x="3474265" y="2664728"/>
            <a:ext cx="375495" cy="370879"/>
            <a:chOff x="-37808850" y="3221575"/>
            <a:chExt cx="321375" cy="317425"/>
          </a:xfrm>
        </p:grpSpPr>
        <p:sp>
          <p:nvSpPr>
            <p:cNvPr id="6239" name="Google Shape;6239;p7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73"/>
          <p:cNvGrpSpPr/>
          <p:nvPr/>
        </p:nvGrpSpPr>
        <p:grpSpPr>
          <a:xfrm>
            <a:off x="3483038" y="3186759"/>
            <a:ext cx="372749" cy="241158"/>
            <a:chOff x="-37806500" y="3643030"/>
            <a:chExt cx="319025" cy="206400"/>
          </a:xfrm>
        </p:grpSpPr>
        <p:sp>
          <p:nvSpPr>
            <p:cNvPr id="6242" name="Google Shape;6242;p7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73"/>
          <p:cNvGrpSpPr/>
          <p:nvPr/>
        </p:nvGrpSpPr>
        <p:grpSpPr>
          <a:xfrm>
            <a:off x="3485346" y="3579056"/>
            <a:ext cx="368134" cy="371814"/>
            <a:chOff x="-37804925" y="3953450"/>
            <a:chExt cx="315075" cy="318225"/>
          </a:xfrm>
        </p:grpSpPr>
        <p:sp>
          <p:nvSpPr>
            <p:cNvPr id="6245" name="Google Shape;6245;p7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8" name="Google Shape;6248;p73"/>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9" name="Google Shape;6249;p73"/>
          <p:cNvGrpSpPr/>
          <p:nvPr/>
        </p:nvGrpSpPr>
        <p:grpSpPr>
          <a:xfrm>
            <a:off x="4840364" y="1328538"/>
            <a:ext cx="355663" cy="308725"/>
            <a:chOff x="-28462125" y="3199700"/>
            <a:chExt cx="298550" cy="259150"/>
          </a:xfrm>
        </p:grpSpPr>
        <p:sp>
          <p:nvSpPr>
            <p:cNvPr id="6250" name="Google Shape;6250;p7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73"/>
          <p:cNvGrpSpPr/>
          <p:nvPr/>
        </p:nvGrpSpPr>
        <p:grpSpPr>
          <a:xfrm>
            <a:off x="4841317" y="1763228"/>
            <a:ext cx="353757" cy="352833"/>
            <a:chOff x="-28461325" y="3545475"/>
            <a:chExt cx="296950" cy="296175"/>
          </a:xfrm>
        </p:grpSpPr>
        <p:sp>
          <p:nvSpPr>
            <p:cNvPr id="6254" name="Google Shape;6254;p7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73"/>
          <p:cNvGrpSpPr/>
          <p:nvPr/>
        </p:nvGrpSpPr>
        <p:grpSpPr>
          <a:xfrm>
            <a:off x="4837550" y="2213272"/>
            <a:ext cx="361292" cy="352803"/>
            <a:chOff x="-28463700" y="3914875"/>
            <a:chExt cx="303275" cy="296150"/>
          </a:xfrm>
        </p:grpSpPr>
        <p:sp>
          <p:nvSpPr>
            <p:cNvPr id="6261" name="Google Shape;6261;p7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3" name="Google Shape;6263;p73"/>
          <p:cNvGrpSpPr/>
          <p:nvPr/>
        </p:nvGrpSpPr>
        <p:grpSpPr>
          <a:xfrm>
            <a:off x="7072335" y="1369355"/>
            <a:ext cx="351880" cy="227092"/>
            <a:chOff x="-26573400" y="3224125"/>
            <a:chExt cx="295375" cy="190625"/>
          </a:xfrm>
        </p:grpSpPr>
        <p:sp>
          <p:nvSpPr>
            <p:cNvPr id="6264" name="Google Shape;6264;p7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6" name="Google Shape;6266;p73"/>
          <p:cNvGrpSpPr/>
          <p:nvPr/>
        </p:nvGrpSpPr>
        <p:grpSpPr>
          <a:xfrm>
            <a:off x="7072335" y="1763690"/>
            <a:ext cx="351880" cy="351910"/>
            <a:chOff x="-26573400" y="3546250"/>
            <a:chExt cx="295375" cy="295400"/>
          </a:xfrm>
        </p:grpSpPr>
        <p:sp>
          <p:nvSpPr>
            <p:cNvPr id="6267" name="Google Shape;6267;p7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73"/>
          <p:cNvGrpSpPr/>
          <p:nvPr/>
        </p:nvGrpSpPr>
        <p:grpSpPr>
          <a:xfrm>
            <a:off x="7060615" y="2213599"/>
            <a:ext cx="375319" cy="352148"/>
            <a:chOff x="-26583625" y="3917025"/>
            <a:chExt cx="315050" cy="295600"/>
          </a:xfrm>
        </p:grpSpPr>
        <p:sp>
          <p:nvSpPr>
            <p:cNvPr id="6273" name="Google Shape;6273;p7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7" name="Google Shape;6277;p73"/>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8" name="Google Shape;6278;p73"/>
          <p:cNvGrpSpPr/>
          <p:nvPr/>
        </p:nvGrpSpPr>
        <p:grpSpPr>
          <a:xfrm>
            <a:off x="5759130" y="3172629"/>
            <a:ext cx="289039" cy="352833"/>
            <a:chOff x="-24694925" y="3518700"/>
            <a:chExt cx="242625" cy="296175"/>
          </a:xfrm>
        </p:grpSpPr>
        <p:sp>
          <p:nvSpPr>
            <p:cNvPr id="6279" name="Google Shape;6279;p7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73"/>
          <p:cNvGrpSpPr/>
          <p:nvPr/>
        </p:nvGrpSpPr>
        <p:grpSpPr>
          <a:xfrm>
            <a:off x="5758668" y="3622657"/>
            <a:ext cx="289962" cy="352833"/>
            <a:chOff x="-24709100" y="3888875"/>
            <a:chExt cx="243400" cy="296175"/>
          </a:xfrm>
        </p:grpSpPr>
        <p:sp>
          <p:nvSpPr>
            <p:cNvPr id="6284" name="Google Shape;6284;p7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73"/>
          <p:cNvGrpSpPr/>
          <p:nvPr/>
        </p:nvGrpSpPr>
        <p:grpSpPr>
          <a:xfrm>
            <a:off x="7958668" y="2695320"/>
            <a:ext cx="356556" cy="349557"/>
            <a:chOff x="-22863675" y="3131775"/>
            <a:chExt cx="299300" cy="293425"/>
          </a:xfrm>
        </p:grpSpPr>
        <p:sp>
          <p:nvSpPr>
            <p:cNvPr id="6288" name="Google Shape;6288;p7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73"/>
          <p:cNvGrpSpPr/>
          <p:nvPr/>
        </p:nvGrpSpPr>
        <p:grpSpPr>
          <a:xfrm>
            <a:off x="5301532" y="1306499"/>
            <a:ext cx="310602" cy="352803"/>
            <a:chOff x="-28069875" y="3175300"/>
            <a:chExt cx="260725" cy="296150"/>
          </a:xfrm>
        </p:grpSpPr>
        <p:sp>
          <p:nvSpPr>
            <p:cNvPr id="6292" name="Google Shape;6292;p7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1" name="Google Shape;6301;p73"/>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2" name="Google Shape;6302;p73"/>
          <p:cNvGrpSpPr/>
          <p:nvPr/>
        </p:nvGrpSpPr>
        <p:grpSpPr>
          <a:xfrm>
            <a:off x="5342810" y="2213733"/>
            <a:ext cx="228045" cy="351880"/>
            <a:chOff x="-28032075" y="3916450"/>
            <a:chExt cx="191425" cy="295375"/>
          </a:xfrm>
        </p:grpSpPr>
        <p:sp>
          <p:nvSpPr>
            <p:cNvPr id="6303" name="Google Shape;6303;p7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73"/>
          <p:cNvGrpSpPr/>
          <p:nvPr/>
        </p:nvGrpSpPr>
        <p:grpSpPr>
          <a:xfrm>
            <a:off x="7508157" y="1306484"/>
            <a:ext cx="352833" cy="352833"/>
            <a:chOff x="-26201650" y="3176075"/>
            <a:chExt cx="296175" cy="296175"/>
          </a:xfrm>
        </p:grpSpPr>
        <p:sp>
          <p:nvSpPr>
            <p:cNvPr id="6307" name="Google Shape;6307;p7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73"/>
          <p:cNvGrpSpPr/>
          <p:nvPr/>
        </p:nvGrpSpPr>
        <p:grpSpPr>
          <a:xfrm>
            <a:off x="7507680" y="1763705"/>
            <a:ext cx="353786" cy="351880"/>
            <a:chOff x="-26204800" y="3547050"/>
            <a:chExt cx="296975" cy="295375"/>
          </a:xfrm>
        </p:grpSpPr>
        <p:sp>
          <p:nvSpPr>
            <p:cNvPr id="6310" name="Google Shape;6310;p7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2" name="Google Shape;6312;p73"/>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3" name="Google Shape;6313;p73"/>
          <p:cNvGrpSpPr/>
          <p:nvPr/>
        </p:nvGrpSpPr>
        <p:grpSpPr>
          <a:xfrm>
            <a:off x="6178935" y="2693683"/>
            <a:ext cx="345328" cy="352833"/>
            <a:chOff x="-24353875" y="3147725"/>
            <a:chExt cx="289875" cy="296175"/>
          </a:xfrm>
        </p:grpSpPr>
        <p:sp>
          <p:nvSpPr>
            <p:cNvPr id="6314" name="Google Shape;6314;p7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73"/>
          <p:cNvGrpSpPr/>
          <p:nvPr/>
        </p:nvGrpSpPr>
        <p:grpSpPr>
          <a:xfrm>
            <a:off x="6186917" y="3173090"/>
            <a:ext cx="329365" cy="351910"/>
            <a:chOff x="-24344425" y="3519475"/>
            <a:chExt cx="276475" cy="295400"/>
          </a:xfrm>
        </p:grpSpPr>
        <p:sp>
          <p:nvSpPr>
            <p:cNvPr id="6317" name="Google Shape;6317;p7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73"/>
          <p:cNvGrpSpPr/>
          <p:nvPr/>
        </p:nvGrpSpPr>
        <p:grpSpPr>
          <a:xfrm>
            <a:off x="6176597" y="3625010"/>
            <a:ext cx="350004" cy="348128"/>
            <a:chOff x="-24353075" y="3891250"/>
            <a:chExt cx="293800" cy="292225"/>
          </a:xfrm>
        </p:grpSpPr>
        <p:sp>
          <p:nvSpPr>
            <p:cNvPr id="6320" name="Google Shape;6320;p7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73"/>
          <p:cNvGrpSpPr/>
          <p:nvPr/>
        </p:nvGrpSpPr>
        <p:grpSpPr>
          <a:xfrm>
            <a:off x="7960068" y="3173313"/>
            <a:ext cx="353757" cy="351463"/>
            <a:chOff x="-22845575" y="3504075"/>
            <a:chExt cx="296950" cy="295025"/>
          </a:xfrm>
        </p:grpSpPr>
        <p:sp>
          <p:nvSpPr>
            <p:cNvPr id="6323" name="Google Shape;6323;p7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73"/>
          <p:cNvGrpSpPr/>
          <p:nvPr/>
        </p:nvGrpSpPr>
        <p:grpSpPr>
          <a:xfrm>
            <a:off x="5753249" y="1306961"/>
            <a:ext cx="299344" cy="351880"/>
            <a:chOff x="-27691025" y="3175300"/>
            <a:chExt cx="251275" cy="295375"/>
          </a:xfrm>
        </p:grpSpPr>
        <p:sp>
          <p:nvSpPr>
            <p:cNvPr id="6326" name="Google Shape;6326;p7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73"/>
          <p:cNvGrpSpPr/>
          <p:nvPr/>
        </p:nvGrpSpPr>
        <p:grpSpPr>
          <a:xfrm>
            <a:off x="5725566" y="1825637"/>
            <a:ext cx="354710" cy="228015"/>
            <a:chOff x="-27721750" y="3598250"/>
            <a:chExt cx="297750" cy="191400"/>
          </a:xfrm>
        </p:grpSpPr>
        <p:sp>
          <p:nvSpPr>
            <p:cNvPr id="6331" name="Google Shape;6331;p7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73"/>
          <p:cNvGrpSpPr/>
          <p:nvPr/>
        </p:nvGrpSpPr>
        <p:grpSpPr>
          <a:xfrm>
            <a:off x="5726966" y="2219183"/>
            <a:ext cx="351910" cy="340980"/>
            <a:chOff x="-27719400" y="3925600"/>
            <a:chExt cx="295400" cy="286225"/>
          </a:xfrm>
        </p:grpSpPr>
        <p:sp>
          <p:nvSpPr>
            <p:cNvPr id="6334" name="Google Shape;6334;p7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73"/>
          <p:cNvGrpSpPr/>
          <p:nvPr/>
        </p:nvGrpSpPr>
        <p:grpSpPr>
          <a:xfrm>
            <a:off x="7948238" y="1306023"/>
            <a:ext cx="353757" cy="353757"/>
            <a:chOff x="-25834600" y="3176875"/>
            <a:chExt cx="296950" cy="296950"/>
          </a:xfrm>
        </p:grpSpPr>
        <p:sp>
          <p:nvSpPr>
            <p:cNvPr id="6337" name="Google Shape;6337;p7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73"/>
          <p:cNvGrpSpPr/>
          <p:nvPr/>
        </p:nvGrpSpPr>
        <p:grpSpPr>
          <a:xfrm>
            <a:off x="7948238" y="1774024"/>
            <a:ext cx="353757" cy="331241"/>
            <a:chOff x="-25834600" y="3564375"/>
            <a:chExt cx="296950" cy="278050"/>
          </a:xfrm>
        </p:grpSpPr>
        <p:sp>
          <p:nvSpPr>
            <p:cNvPr id="6343" name="Google Shape;6343;p7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73"/>
          <p:cNvGrpSpPr/>
          <p:nvPr/>
        </p:nvGrpSpPr>
        <p:grpSpPr>
          <a:xfrm>
            <a:off x="7946362" y="2213376"/>
            <a:ext cx="357509" cy="352595"/>
            <a:chOff x="-25834600" y="3915850"/>
            <a:chExt cx="300100" cy="295975"/>
          </a:xfrm>
        </p:grpSpPr>
        <p:sp>
          <p:nvSpPr>
            <p:cNvPr id="6352" name="Google Shape;6352;p7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3"/>
          <p:cNvGrpSpPr/>
          <p:nvPr/>
        </p:nvGrpSpPr>
        <p:grpSpPr>
          <a:xfrm>
            <a:off x="6681790" y="2694606"/>
            <a:ext cx="228968" cy="350987"/>
            <a:chOff x="-23930925" y="3149300"/>
            <a:chExt cx="192200" cy="294625"/>
          </a:xfrm>
        </p:grpSpPr>
        <p:sp>
          <p:nvSpPr>
            <p:cNvPr id="6356" name="Google Shape;6356;p7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73"/>
          <p:cNvGrpSpPr/>
          <p:nvPr/>
        </p:nvGrpSpPr>
        <p:grpSpPr>
          <a:xfrm>
            <a:off x="6638620" y="3173090"/>
            <a:ext cx="315307" cy="351910"/>
            <a:chOff x="-23962425" y="3519475"/>
            <a:chExt cx="264675" cy="295400"/>
          </a:xfrm>
        </p:grpSpPr>
        <p:sp>
          <p:nvSpPr>
            <p:cNvPr id="6361" name="Google Shape;6361;p7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3" name="Google Shape;6363;p73"/>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4" name="Google Shape;6364;p73"/>
          <p:cNvGrpSpPr/>
          <p:nvPr/>
        </p:nvGrpSpPr>
        <p:grpSpPr>
          <a:xfrm>
            <a:off x="8017295" y="3623134"/>
            <a:ext cx="239302" cy="351880"/>
            <a:chOff x="-22788075" y="3904625"/>
            <a:chExt cx="200875" cy="295375"/>
          </a:xfrm>
        </p:grpSpPr>
        <p:sp>
          <p:nvSpPr>
            <p:cNvPr id="6365" name="Google Shape;6365;p7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73"/>
          <p:cNvGrpSpPr/>
          <p:nvPr/>
        </p:nvGrpSpPr>
        <p:grpSpPr>
          <a:xfrm>
            <a:off x="6172593" y="1306499"/>
            <a:ext cx="354710" cy="352803"/>
            <a:chOff x="-27351575" y="3175300"/>
            <a:chExt cx="297750" cy="296150"/>
          </a:xfrm>
        </p:grpSpPr>
        <p:sp>
          <p:nvSpPr>
            <p:cNvPr id="6370" name="Google Shape;6370;p7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73"/>
          <p:cNvGrpSpPr/>
          <p:nvPr/>
        </p:nvGrpSpPr>
        <p:grpSpPr>
          <a:xfrm>
            <a:off x="6215302" y="1763109"/>
            <a:ext cx="269293" cy="353072"/>
            <a:chOff x="-27313750" y="3545275"/>
            <a:chExt cx="226050" cy="296375"/>
          </a:xfrm>
        </p:grpSpPr>
        <p:sp>
          <p:nvSpPr>
            <p:cNvPr id="6375" name="Google Shape;6375;p7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73"/>
          <p:cNvGrpSpPr/>
          <p:nvPr/>
        </p:nvGrpSpPr>
        <p:grpSpPr>
          <a:xfrm>
            <a:off x="6172593" y="2211380"/>
            <a:ext cx="354710" cy="356586"/>
            <a:chOff x="-27351575" y="3915650"/>
            <a:chExt cx="297750" cy="299325"/>
          </a:xfrm>
        </p:grpSpPr>
        <p:sp>
          <p:nvSpPr>
            <p:cNvPr id="6379" name="Google Shape;6379;p7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73"/>
          <p:cNvGrpSpPr/>
          <p:nvPr/>
        </p:nvGrpSpPr>
        <p:grpSpPr>
          <a:xfrm>
            <a:off x="4860084" y="2693579"/>
            <a:ext cx="319060" cy="353042"/>
            <a:chOff x="-25445525" y="3175900"/>
            <a:chExt cx="267825" cy="296350"/>
          </a:xfrm>
        </p:grpSpPr>
        <p:sp>
          <p:nvSpPr>
            <p:cNvPr id="6382" name="Google Shape;6382;p7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73"/>
          <p:cNvGrpSpPr/>
          <p:nvPr/>
        </p:nvGrpSpPr>
        <p:grpSpPr>
          <a:xfrm>
            <a:off x="4841797" y="3183902"/>
            <a:ext cx="355633" cy="330288"/>
            <a:chOff x="-25465200" y="3565175"/>
            <a:chExt cx="298525" cy="277250"/>
          </a:xfrm>
        </p:grpSpPr>
        <p:sp>
          <p:nvSpPr>
            <p:cNvPr id="6386" name="Google Shape;6386;p7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73"/>
          <p:cNvGrpSpPr/>
          <p:nvPr/>
        </p:nvGrpSpPr>
        <p:grpSpPr>
          <a:xfrm>
            <a:off x="4841336" y="3623432"/>
            <a:ext cx="356556" cy="351285"/>
            <a:chOff x="-25465200" y="3916150"/>
            <a:chExt cx="299300" cy="294875"/>
          </a:xfrm>
        </p:grpSpPr>
        <p:sp>
          <p:nvSpPr>
            <p:cNvPr id="6389" name="Google Shape;6389;p7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73"/>
          <p:cNvGrpSpPr/>
          <p:nvPr/>
        </p:nvGrpSpPr>
        <p:grpSpPr>
          <a:xfrm>
            <a:off x="7068775" y="2693698"/>
            <a:ext cx="351880" cy="352803"/>
            <a:chOff x="-23615075" y="3148525"/>
            <a:chExt cx="295375" cy="296150"/>
          </a:xfrm>
        </p:grpSpPr>
        <p:sp>
          <p:nvSpPr>
            <p:cNvPr id="6392" name="Google Shape;6392;p7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73"/>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7" name="Google Shape;6397;p73"/>
          <p:cNvGrpSpPr/>
          <p:nvPr/>
        </p:nvGrpSpPr>
        <p:grpSpPr>
          <a:xfrm>
            <a:off x="7068299" y="3632977"/>
            <a:ext cx="352833" cy="332194"/>
            <a:chOff x="-23615075" y="3906200"/>
            <a:chExt cx="296175" cy="278850"/>
          </a:xfrm>
        </p:grpSpPr>
        <p:sp>
          <p:nvSpPr>
            <p:cNvPr id="6398" name="Google Shape;6398;p7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73"/>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73"/>
          <p:cNvGrpSpPr/>
          <p:nvPr/>
        </p:nvGrpSpPr>
        <p:grpSpPr>
          <a:xfrm>
            <a:off x="6617268" y="1306618"/>
            <a:ext cx="353757" cy="352565"/>
            <a:chOff x="-26980600" y="3175500"/>
            <a:chExt cx="296950" cy="295950"/>
          </a:xfrm>
        </p:grpSpPr>
        <p:sp>
          <p:nvSpPr>
            <p:cNvPr id="6403" name="Google Shape;6403;p7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6" name="Google Shape;6406;p73"/>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7" name="Google Shape;6407;p73"/>
          <p:cNvGrpSpPr/>
          <p:nvPr/>
        </p:nvGrpSpPr>
        <p:grpSpPr>
          <a:xfrm>
            <a:off x="6617744" y="2245154"/>
            <a:ext cx="352803" cy="289039"/>
            <a:chOff x="-26981375" y="3951875"/>
            <a:chExt cx="296150" cy="242625"/>
          </a:xfrm>
        </p:grpSpPr>
        <p:sp>
          <p:nvSpPr>
            <p:cNvPr id="6408" name="Google Shape;6408;p7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73"/>
          <p:cNvGrpSpPr/>
          <p:nvPr/>
        </p:nvGrpSpPr>
        <p:grpSpPr>
          <a:xfrm>
            <a:off x="5282787" y="2692745"/>
            <a:ext cx="351910" cy="354710"/>
            <a:chOff x="-25094250" y="3176075"/>
            <a:chExt cx="295400" cy="297750"/>
          </a:xfrm>
        </p:grpSpPr>
        <p:sp>
          <p:nvSpPr>
            <p:cNvPr id="6412" name="Google Shape;6412;p7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73"/>
          <p:cNvGrpSpPr/>
          <p:nvPr/>
        </p:nvGrpSpPr>
        <p:grpSpPr>
          <a:xfrm>
            <a:off x="5282787" y="3173106"/>
            <a:ext cx="351910" cy="351880"/>
            <a:chOff x="-25094250" y="3547050"/>
            <a:chExt cx="295400" cy="295375"/>
          </a:xfrm>
        </p:grpSpPr>
        <p:sp>
          <p:nvSpPr>
            <p:cNvPr id="6416" name="Google Shape;6416;p7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1" name="Google Shape;6421;p73"/>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2" name="Google Shape;6422;p73"/>
          <p:cNvGrpSpPr/>
          <p:nvPr/>
        </p:nvGrpSpPr>
        <p:grpSpPr>
          <a:xfrm>
            <a:off x="7514864" y="2693698"/>
            <a:ext cx="352803" cy="352803"/>
            <a:chOff x="-23245675" y="3148525"/>
            <a:chExt cx="296150" cy="296150"/>
          </a:xfrm>
        </p:grpSpPr>
        <p:sp>
          <p:nvSpPr>
            <p:cNvPr id="6423" name="Google Shape;6423;p7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6" name="Google Shape;6426;p73"/>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7" name="Google Shape;6427;p73"/>
          <p:cNvGrpSpPr/>
          <p:nvPr/>
        </p:nvGrpSpPr>
        <p:grpSpPr>
          <a:xfrm>
            <a:off x="7515325" y="3622672"/>
            <a:ext cx="351880" cy="352803"/>
            <a:chOff x="-23244900" y="3888100"/>
            <a:chExt cx="295375" cy="296150"/>
          </a:xfrm>
        </p:grpSpPr>
        <p:sp>
          <p:nvSpPr>
            <p:cNvPr id="6428" name="Google Shape;6428;p7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9" name="Google Shape;6439;p73"/>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441" name="Google Shape;6441;p73"/>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45"/>
        <p:cNvGrpSpPr/>
        <p:nvPr/>
      </p:nvGrpSpPr>
      <p:grpSpPr>
        <a:xfrm>
          <a:off x="0" y="0"/>
          <a:ext cx="0" cy="0"/>
          <a:chOff x="0" y="0"/>
          <a:chExt cx="0" cy="0"/>
        </a:xfrm>
      </p:grpSpPr>
      <p:sp>
        <p:nvSpPr>
          <p:cNvPr id="6446" name="Google Shape;6446;p74"/>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7" name="Google Shape;6447;p74"/>
          <p:cNvGrpSpPr/>
          <p:nvPr/>
        </p:nvGrpSpPr>
        <p:grpSpPr>
          <a:xfrm>
            <a:off x="832654" y="1819647"/>
            <a:ext cx="367261" cy="367261"/>
            <a:chOff x="-65145700" y="3727425"/>
            <a:chExt cx="317425" cy="317425"/>
          </a:xfrm>
        </p:grpSpPr>
        <p:sp>
          <p:nvSpPr>
            <p:cNvPr id="6448" name="Google Shape;6448;p7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74"/>
          <p:cNvGrpSpPr/>
          <p:nvPr/>
        </p:nvGrpSpPr>
        <p:grpSpPr>
          <a:xfrm>
            <a:off x="835851" y="2248561"/>
            <a:ext cx="360868" cy="367261"/>
            <a:chOff x="-65144125" y="4094450"/>
            <a:chExt cx="311900" cy="317425"/>
          </a:xfrm>
        </p:grpSpPr>
        <p:sp>
          <p:nvSpPr>
            <p:cNvPr id="6451" name="Google Shape;6451;p7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4" name="Google Shape;6454;p74"/>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5" name="Google Shape;6455;p74"/>
          <p:cNvGrpSpPr/>
          <p:nvPr/>
        </p:nvGrpSpPr>
        <p:grpSpPr>
          <a:xfrm>
            <a:off x="3039420" y="1819256"/>
            <a:ext cx="370645" cy="368042"/>
            <a:chOff x="-63250675" y="3744075"/>
            <a:chExt cx="320350" cy="318100"/>
          </a:xfrm>
        </p:grpSpPr>
        <p:sp>
          <p:nvSpPr>
            <p:cNvPr id="6456" name="Google Shape;6456;p7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74"/>
          <p:cNvGrpSpPr/>
          <p:nvPr/>
        </p:nvGrpSpPr>
        <p:grpSpPr>
          <a:xfrm>
            <a:off x="3041112" y="2248561"/>
            <a:ext cx="367261" cy="367261"/>
            <a:chOff x="-63250675" y="4110200"/>
            <a:chExt cx="317425" cy="317425"/>
          </a:xfrm>
        </p:grpSpPr>
        <p:sp>
          <p:nvSpPr>
            <p:cNvPr id="6460" name="Google Shape;6460;p7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74"/>
          <p:cNvGrpSpPr/>
          <p:nvPr/>
        </p:nvGrpSpPr>
        <p:grpSpPr>
          <a:xfrm>
            <a:off x="1720159" y="2745656"/>
            <a:ext cx="359075" cy="358844"/>
            <a:chOff x="-61351725" y="3372400"/>
            <a:chExt cx="310350" cy="310150"/>
          </a:xfrm>
        </p:grpSpPr>
        <p:sp>
          <p:nvSpPr>
            <p:cNvPr id="6470" name="Google Shape;6470;p7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74"/>
          <p:cNvGrpSpPr/>
          <p:nvPr/>
        </p:nvGrpSpPr>
        <p:grpSpPr>
          <a:xfrm>
            <a:off x="1716514" y="3208713"/>
            <a:ext cx="366364" cy="333534"/>
            <a:chOff x="-61354875" y="3751050"/>
            <a:chExt cx="316650" cy="288275"/>
          </a:xfrm>
        </p:grpSpPr>
        <p:sp>
          <p:nvSpPr>
            <p:cNvPr id="6474" name="Google Shape;6474;p7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74"/>
          <p:cNvGrpSpPr/>
          <p:nvPr/>
        </p:nvGrpSpPr>
        <p:grpSpPr>
          <a:xfrm>
            <a:off x="1716514" y="3650352"/>
            <a:ext cx="366364" cy="367290"/>
            <a:chOff x="-61354875" y="4101525"/>
            <a:chExt cx="316650" cy="317450"/>
          </a:xfrm>
        </p:grpSpPr>
        <p:sp>
          <p:nvSpPr>
            <p:cNvPr id="6478" name="Google Shape;6478;p7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74"/>
          <p:cNvGrpSpPr/>
          <p:nvPr/>
        </p:nvGrpSpPr>
        <p:grpSpPr>
          <a:xfrm>
            <a:off x="3932949" y="2742228"/>
            <a:ext cx="368157" cy="365699"/>
            <a:chOff x="-59470075" y="3308975"/>
            <a:chExt cx="318200" cy="316075"/>
          </a:xfrm>
        </p:grpSpPr>
        <p:sp>
          <p:nvSpPr>
            <p:cNvPr id="6481" name="Google Shape;6481;p7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74"/>
          <p:cNvGrpSpPr/>
          <p:nvPr/>
        </p:nvGrpSpPr>
        <p:grpSpPr>
          <a:xfrm>
            <a:off x="1278379" y="1377933"/>
            <a:ext cx="367261" cy="364686"/>
            <a:chOff x="-64781025" y="3361050"/>
            <a:chExt cx="317425" cy="315200"/>
          </a:xfrm>
        </p:grpSpPr>
        <p:sp>
          <p:nvSpPr>
            <p:cNvPr id="6491" name="Google Shape;6491;p7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5" name="Google Shape;6495;p74"/>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4"/>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4"/>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8" name="Google Shape;6498;p74"/>
          <p:cNvGrpSpPr/>
          <p:nvPr/>
        </p:nvGrpSpPr>
        <p:grpSpPr>
          <a:xfrm>
            <a:off x="3482779" y="1819372"/>
            <a:ext cx="382765" cy="367810"/>
            <a:chOff x="-62890750" y="3747425"/>
            <a:chExt cx="330825" cy="317900"/>
          </a:xfrm>
        </p:grpSpPr>
        <p:sp>
          <p:nvSpPr>
            <p:cNvPr id="6499" name="Google Shape;6499;p7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74"/>
          <p:cNvGrpSpPr/>
          <p:nvPr/>
        </p:nvGrpSpPr>
        <p:grpSpPr>
          <a:xfrm>
            <a:off x="3490531" y="2249009"/>
            <a:ext cx="367261" cy="366364"/>
            <a:chOff x="-62884425" y="4111775"/>
            <a:chExt cx="317425" cy="316650"/>
          </a:xfrm>
        </p:grpSpPr>
        <p:sp>
          <p:nvSpPr>
            <p:cNvPr id="6514" name="Google Shape;6514;p7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74"/>
          <p:cNvGrpSpPr/>
          <p:nvPr/>
        </p:nvGrpSpPr>
        <p:grpSpPr>
          <a:xfrm>
            <a:off x="2163165" y="2745078"/>
            <a:ext cx="365438" cy="360001"/>
            <a:chOff x="-60991775" y="3376900"/>
            <a:chExt cx="315850" cy="311150"/>
          </a:xfrm>
        </p:grpSpPr>
        <p:sp>
          <p:nvSpPr>
            <p:cNvPr id="6517" name="Google Shape;6517;p7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74"/>
          <p:cNvGrpSpPr/>
          <p:nvPr/>
        </p:nvGrpSpPr>
        <p:grpSpPr>
          <a:xfrm>
            <a:off x="2162702" y="3195942"/>
            <a:ext cx="366364" cy="359075"/>
            <a:chOff x="-60988625" y="3740800"/>
            <a:chExt cx="316650" cy="310350"/>
          </a:xfrm>
        </p:grpSpPr>
        <p:sp>
          <p:nvSpPr>
            <p:cNvPr id="6521" name="Google Shape;6521;p7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74"/>
          <p:cNvGrpSpPr/>
          <p:nvPr/>
        </p:nvGrpSpPr>
        <p:grpSpPr>
          <a:xfrm>
            <a:off x="2162702" y="3651393"/>
            <a:ext cx="366364" cy="365207"/>
            <a:chOff x="-60987850" y="4100950"/>
            <a:chExt cx="316650" cy="315650"/>
          </a:xfrm>
        </p:grpSpPr>
        <p:sp>
          <p:nvSpPr>
            <p:cNvPr id="6525" name="Google Shape;6525;p7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74"/>
          <p:cNvGrpSpPr/>
          <p:nvPr/>
        </p:nvGrpSpPr>
        <p:grpSpPr>
          <a:xfrm>
            <a:off x="3932486" y="3196853"/>
            <a:ext cx="369083" cy="357253"/>
            <a:chOff x="-59447250" y="3706150"/>
            <a:chExt cx="319000" cy="308775"/>
          </a:xfrm>
        </p:grpSpPr>
        <p:sp>
          <p:nvSpPr>
            <p:cNvPr id="6531" name="Google Shape;6531;p7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74"/>
          <p:cNvGrpSpPr/>
          <p:nvPr/>
        </p:nvGrpSpPr>
        <p:grpSpPr>
          <a:xfrm>
            <a:off x="1721214" y="1378164"/>
            <a:ext cx="368186" cy="364224"/>
            <a:chOff x="-64406125" y="3362225"/>
            <a:chExt cx="318225" cy="314800"/>
          </a:xfrm>
        </p:grpSpPr>
        <p:sp>
          <p:nvSpPr>
            <p:cNvPr id="6536" name="Google Shape;6536;p7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8" name="Google Shape;6538;p74"/>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9" name="Google Shape;6539;p74"/>
          <p:cNvGrpSpPr/>
          <p:nvPr/>
        </p:nvGrpSpPr>
        <p:grpSpPr>
          <a:xfrm>
            <a:off x="1721677" y="2249009"/>
            <a:ext cx="367261" cy="366364"/>
            <a:chOff x="-64410850" y="4094450"/>
            <a:chExt cx="317425" cy="316650"/>
          </a:xfrm>
        </p:grpSpPr>
        <p:sp>
          <p:nvSpPr>
            <p:cNvPr id="6540" name="Google Shape;6540;p7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74"/>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74"/>
          <p:cNvGrpSpPr/>
          <p:nvPr/>
        </p:nvGrpSpPr>
        <p:grpSpPr>
          <a:xfrm>
            <a:off x="3943225" y="1819083"/>
            <a:ext cx="365467" cy="368389"/>
            <a:chOff x="-62516625" y="3743175"/>
            <a:chExt cx="315875" cy="318400"/>
          </a:xfrm>
        </p:grpSpPr>
        <p:sp>
          <p:nvSpPr>
            <p:cNvPr id="6545" name="Google Shape;6545;p7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74"/>
          <p:cNvGrpSpPr/>
          <p:nvPr/>
        </p:nvGrpSpPr>
        <p:grpSpPr>
          <a:xfrm>
            <a:off x="3950065" y="2269054"/>
            <a:ext cx="351786" cy="326274"/>
            <a:chOff x="-62511900" y="4129100"/>
            <a:chExt cx="304050" cy="282000"/>
          </a:xfrm>
        </p:grpSpPr>
        <p:sp>
          <p:nvSpPr>
            <p:cNvPr id="6548" name="Google Shape;6548;p7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74"/>
          <p:cNvGrpSpPr/>
          <p:nvPr/>
        </p:nvGrpSpPr>
        <p:grpSpPr>
          <a:xfrm>
            <a:off x="2628187" y="2741448"/>
            <a:ext cx="310770" cy="367261"/>
            <a:chOff x="-60597975" y="3367475"/>
            <a:chExt cx="268600" cy="317425"/>
          </a:xfrm>
        </p:grpSpPr>
        <p:sp>
          <p:nvSpPr>
            <p:cNvPr id="6554" name="Google Shape;6554;p7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9" name="Google Shape;6559;p74"/>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0" name="Google Shape;6560;p74"/>
          <p:cNvGrpSpPr/>
          <p:nvPr/>
        </p:nvGrpSpPr>
        <p:grpSpPr>
          <a:xfrm>
            <a:off x="2600390" y="3702764"/>
            <a:ext cx="366364" cy="262465"/>
            <a:chOff x="-60621600" y="4145650"/>
            <a:chExt cx="316650" cy="226850"/>
          </a:xfrm>
        </p:grpSpPr>
        <p:sp>
          <p:nvSpPr>
            <p:cNvPr id="6561" name="Google Shape;6561;p7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74"/>
          <p:cNvGrpSpPr/>
          <p:nvPr/>
        </p:nvGrpSpPr>
        <p:grpSpPr>
          <a:xfrm>
            <a:off x="3937042" y="3651263"/>
            <a:ext cx="359972" cy="365467"/>
            <a:chOff x="-59400775" y="4084200"/>
            <a:chExt cx="311125" cy="315875"/>
          </a:xfrm>
        </p:grpSpPr>
        <p:sp>
          <p:nvSpPr>
            <p:cNvPr id="6565" name="Google Shape;6565;p7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74"/>
          <p:cNvGrpSpPr/>
          <p:nvPr/>
        </p:nvGrpSpPr>
        <p:grpSpPr>
          <a:xfrm>
            <a:off x="2161136" y="1377094"/>
            <a:ext cx="365438" cy="366364"/>
            <a:chOff x="-64044600" y="3360375"/>
            <a:chExt cx="315850" cy="316650"/>
          </a:xfrm>
        </p:grpSpPr>
        <p:sp>
          <p:nvSpPr>
            <p:cNvPr id="6572" name="Google Shape;6572;p7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74"/>
          <p:cNvGrpSpPr/>
          <p:nvPr/>
        </p:nvGrpSpPr>
        <p:grpSpPr>
          <a:xfrm>
            <a:off x="2187559" y="1819647"/>
            <a:ext cx="312592" cy="367261"/>
            <a:chOff x="-64022550" y="3727425"/>
            <a:chExt cx="270175" cy="317425"/>
          </a:xfrm>
        </p:grpSpPr>
        <p:sp>
          <p:nvSpPr>
            <p:cNvPr id="6576" name="Google Shape;6576;p7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74"/>
          <p:cNvGrpSpPr/>
          <p:nvPr/>
        </p:nvGrpSpPr>
        <p:grpSpPr>
          <a:xfrm>
            <a:off x="2211697" y="2248547"/>
            <a:ext cx="264317" cy="367290"/>
            <a:chOff x="-64001300" y="4093650"/>
            <a:chExt cx="228450" cy="317450"/>
          </a:xfrm>
        </p:grpSpPr>
        <p:sp>
          <p:nvSpPr>
            <p:cNvPr id="6580" name="Google Shape;6580;p7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74"/>
          <p:cNvGrpSpPr/>
          <p:nvPr/>
        </p:nvGrpSpPr>
        <p:grpSpPr>
          <a:xfrm>
            <a:off x="830701" y="2741838"/>
            <a:ext cx="359972" cy="366480"/>
            <a:chOff x="-62148800" y="3377700"/>
            <a:chExt cx="311125" cy="316750"/>
          </a:xfrm>
        </p:grpSpPr>
        <p:sp>
          <p:nvSpPr>
            <p:cNvPr id="6585" name="Google Shape;6585;p7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74"/>
          <p:cNvGrpSpPr/>
          <p:nvPr/>
        </p:nvGrpSpPr>
        <p:grpSpPr>
          <a:xfrm>
            <a:off x="826608" y="3191835"/>
            <a:ext cx="368157" cy="367290"/>
            <a:chOff x="-62154300" y="3743950"/>
            <a:chExt cx="318200" cy="317450"/>
          </a:xfrm>
        </p:grpSpPr>
        <p:sp>
          <p:nvSpPr>
            <p:cNvPr id="6588" name="Google Shape;6588;p7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74"/>
          <p:cNvGrpSpPr/>
          <p:nvPr/>
        </p:nvGrpSpPr>
        <p:grpSpPr>
          <a:xfrm>
            <a:off x="826594" y="3650815"/>
            <a:ext cx="368186" cy="366364"/>
            <a:chOff x="-62151950" y="4111775"/>
            <a:chExt cx="318225" cy="316650"/>
          </a:xfrm>
        </p:grpSpPr>
        <p:sp>
          <p:nvSpPr>
            <p:cNvPr id="6591" name="Google Shape;6591;p7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74"/>
          <p:cNvGrpSpPr/>
          <p:nvPr/>
        </p:nvGrpSpPr>
        <p:grpSpPr>
          <a:xfrm>
            <a:off x="3045218" y="2741361"/>
            <a:ext cx="368157" cy="367434"/>
            <a:chOff x="-60254550" y="3367325"/>
            <a:chExt cx="318200" cy="317575"/>
          </a:xfrm>
        </p:grpSpPr>
        <p:sp>
          <p:nvSpPr>
            <p:cNvPr id="6596" name="Google Shape;6596;p7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74"/>
          <p:cNvGrpSpPr/>
          <p:nvPr/>
        </p:nvGrpSpPr>
        <p:grpSpPr>
          <a:xfrm>
            <a:off x="3046115" y="3192355"/>
            <a:ext cx="366364" cy="366248"/>
            <a:chOff x="-60255350" y="3733825"/>
            <a:chExt cx="316650" cy="316550"/>
          </a:xfrm>
        </p:grpSpPr>
        <p:sp>
          <p:nvSpPr>
            <p:cNvPr id="6601" name="Google Shape;6601;p7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74"/>
          <p:cNvGrpSpPr/>
          <p:nvPr/>
        </p:nvGrpSpPr>
        <p:grpSpPr>
          <a:xfrm>
            <a:off x="3073912" y="3651263"/>
            <a:ext cx="310770" cy="365467"/>
            <a:chOff x="-60232500" y="4101525"/>
            <a:chExt cx="268600" cy="315875"/>
          </a:xfrm>
        </p:grpSpPr>
        <p:sp>
          <p:nvSpPr>
            <p:cNvPr id="6609" name="Google Shape;6609;p7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1" name="Google Shape;6611;p74"/>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2" name="Google Shape;6612;p74"/>
          <p:cNvGrpSpPr/>
          <p:nvPr/>
        </p:nvGrpSpPr>
        <p:grpSpPr>
          <a:xfrm>
            <a:off x="2606912" y="1377094"/>
            <a:ext cx="368186" cy="366364"/>
            <a:chOff x="-63679950" y="3360375"/>
            <a:chExt cx="318225" cy="316650"/>
          </a:xfrm>
        </p:grpSpPr>
        <p:sp>
          <p:nvSpPr>
            <p:cNvPr id="6613" name="Google Shape;6613;p7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7" name="Google Shape;6617;p74"/>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8" name="Google Shape;6618;p74"/>
          <p:cNvGrpSpPr/>
          <p:nvPr/>
        </p:nvGrpSpPr>
        <p:grpSpPr>
          <a:xfrm>
            <a:off x="2605539" y="2248431"/>
            <a:ext cx="370934" cy="367521"/>
            <a:chOff x="-63679950" y="4093450"/>
            <a:chExt cx="320600" cy="317650"/>
          </a:xfrm>
        </p:grpSpPr>
        <p:sp>
          <p:nvSpPr>
            <p:cNvPr id="6619" name="Google Shape;6619;p7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4"/>
          <p:cNvGrpSpPr/>
          <p:nvPr/>
        </p:nvGrpSpPr>
        <p:grpSpPr>
          <a:xfrm>
            <a:off x="1265656" y="2741433"/>
            <a:ext cx="366364" cy="367290"/>
            <a:chOff x="-61784125" y="3377700"/>
            <a:chExt cx="316650" cy="317450"/>
          </a:xfrm>
        </p:grpSpPr>
        <p:sp>
          <p:nvSpPr>
            <p:cNvPr id="6623" name="Google Shape;6623;p7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74"/>
          <p:cNvGrpSpPr/>
          <p:nvPr/>
        </p:nvGrpSpPr>
        <p:grpSpPr>
          <a:xfrm>
            <a:off x="1265656" y="3191835"/>
            <a:ext cx="366364" cy="367290"/>
            <a:chOff x="-61783350" y="3743950"/>
            <a:chExt cx="316650" cy="317450"/>
          </a:xfrm>
        </p:grpSpPr>
        <p:sp>
          <p:nvSpPr>
            <p:cNvPr id="6631" name="Google Shape;6631;p7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3" name="Google Shape;6633;p74"/>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4"/>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4"/>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6" name="Google Shape;6636;p74"/>
          <p:cNvGrpSpPr/>
          <p:nvPr/>
        </p:nvGrpSpPr>
        <p:grpSpPr>
          <a:xfrm>
            <a:off x="3487080" y="3651668"/>
            <a:ext cx="369112" cy="364657"/>
            <a:chOff x="-59869425" y="4102225"/>
            <a:chExt cx="319025" cy="315175"/>
          </a:xfrm>
        </p:grpSpPr>
        <p:sp>
          <p:nvSpPr>
            <p:cNvPr id="6637" name="Google Shape;6637;p7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74"/>
          <p:cNvGrpSpPr/>
          <p:nvPr/>
        </p:nvGrpSpPr>
        <p:grpSpPr>
          <a:xfrm>
            <a:off x="2605883" y="4120490"/>
            <a:ext cx="366364" cy="365467"/>
            <a:chOff x="-59029025" y="3711650"/>
            <a:chExt cx="316650" cy="315875"/>
          </a:xfrm>
        </p:grpSpPr>
        <p:sp>
          <p:nvSpPr>
            <p:cNvPr id="6642" name="Google Shape;6642;p7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74"/>
          <p:cNvGrpSpPr/>
          <p:nvPr/>
        </p:nvGrpSpPr>
        <p:grpSpPr>
          <a:xfrm>
            <a:off x="4841373" y="1398014"/>
            <a:ext cx="351940" cy="348188"/>
            <a:chOff x="581525" y="3254850"/>
            <a:chExt cx="297750" cy="294575"/>
          </a:xfrm>
        </p:grpSpPr>
        <p:sp>
          <p:nvSpPr>
            <p:cNvPr id="6650" name="Google Shape;6650;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74"/>
          <p:cNvGrpSpPr/>
          <p:nvPr/>
        </p:nvGrpSpPr>
        <p:grpSpPr>
          <a:xfrm>
            <a:off x="4840442" y="1836950"/>
            <a:ext cx="353802" cy="351497"/>
            <a:chOff x="580725" y="3617925"/>
            <a:chExt cx="299325" cy="297375"/>
          </a:xfrm>
        </p:grpSpPr>
        <p:sp>
          <p:nvSpPr>
            <p:cNvPr id="6654" name="Google Shape;6654;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4"/>
          <p:cNvGrpSpPr/>
          <p:nvPr/>
        </p:nvGrpSpPr>
        <p:grpSpPr>
          <a:xfrm>
            <a:off x="4842304" y="2284140"/>
            <a:ext cx="350079" cy="350079"/>
            <a:chOff x="583100" y="3982600"/>
            <a:chExt cx="296175" cy="296175"/>
          </a:xfrm>
        </p:grpSpPr>
        <p:sp>
          <p:nvSpPr>
            <p:cNvPr id="6660" name="Google Shape;6660;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7" name="Google Shape;6667;p74"/>
          <p:cNvGrpSpPr/>
          <p:nvPr/>
        </p:nvGrpSpPr>
        <p:grpSpPr>
          <a:xfrm>
            <a:off x="7074918" y="1397764"/>
            <a:ext cx="307231" cy="348690"/>
            <a:chOff x="2423775" y="3226875"/>
            <a:chExt cx="259925" cy="295000"/>
          </a:xfrm>
        </p:grpSpPr>
        <p:sp>
          <p:nvSpPr>
            <p:cNvPr id="6668" name="Google Shape;6668;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74"/>
          <p:cNvGrpSpPr/>
          <p:nvPr/>
        </p:nvGrpSpPr>
        <p:grpSpPr>
          <a:xfrm>
            <a:off x="7052106" y="1839049"/>
            <a:ext cx="352857" cy="347301"/>
            <a:chOff x="2404875" y="3592725"/>
            <a:chExt cx="298525" cy="293825"/>
          </a:xfrm>
        </p:grpSpPr>
        <p:sp>
          <p:nvSpPr>
            <p:cNvPr id="6672" name="Google Shape;6672;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74"/>
          <p:cNvGrpSpPr/>
          <p:nvPr/>
        </p:nvGrpSpPr>
        <p:grpSpPr>
          <a:xfrm>
            <a:off x="7053036" y="2284614"/>
            <a:ext cx="350995" cy="349133"/>
            <a:chOff x="2404875" y="3955825"/>
            <a:chExt cx="296950" cy="295375"/>
          </a:xfrm>
        </p:grpSpPr>
        <p:sp>
          <p:nvSpPr>
            <p:cNvPr id="6676" name="Google Shape;6676;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74"/>
          <p:cNvGrpSpPr/>
          <p:nvPr/>
        </p:nvGrpSpPr>
        <p:grpSpPr>
          <a:xfrm>
            <a:off x="5747016" y="2748808"/>
            <a:ext cx="349163" cy="350079"/>
            <a:chOff x="4263650" y="3235150"/>
            <a:chExt cx="295400" cy="296175"/>
          </a:xfrm>
        </p:grpSpPr>
        <p:sp>
          <p:nvSpPr>
            <p:cNvPr id="6681" name="Google Shape;6681;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4"/>
          <p:cNvGrpSpPr/>
          <p:nvPr/>
        </p:nvGrpSpPr>
        <p:grpSpPr>
          <a:xfrm>
            <a:off x="5744696" y="3207969"/>
            <a:ext cx="353802" cy="327739"/>
            <a:chOff x="4266025" y="3609275"/>
            <a:chExt cx="299325" cy="277275"/>
          </a:xfrm>
        </p:grpSpPr>
        <p:sp>
          <p:nvSpPr>
            <p:cNvPr id="6687" name="Google Shape;6687;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74"/>
          <p:cNvGrpSpPr/>
          <p:nvPr/>
        </p:nvGrpSpPr>
        <p:grpSpPr>
          <a:xfrm>
            <a:off x="5745154" y="3673356"/>
            <a:ext cx="352886" cy="349133"/>
            <a:chOff x="4263650" y="3963700"/>
            <a:chExt cx="298550" cy="295375"/>
          </a:xfrm>
        </p:grpSpPr>
        <p:sp>
          <p:nvSpPr>
            <p:cNvPr id="6690" name="Google Shape;6690;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74"/>
          <p:cNvGrpSpPr/>
          <p:nvPr/>
        </p:nvGrpSpPr>
        <p:grpSpPr>
          <a:xfrm>
            <a:off x="8023491" y="2748809"/>
            <a:ext cx="226264" cy="350079"/>
            <a:chOff x="6164975" y="3211525"/>
            <a:chExt cx="191425" cy="296175"/>
          </a:xfrm>
        </p:grpSpPr>
        <p:sp>
          <p:nvSpPr>
            <p:cNvPr id="6698" name="Google Shape;6698;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74"/>
          <p:cNvGrpSpPr/>
          <p:nvPr/>
        </p:nvGrpSpPr>
        <p:grpSpPr>
          <a:xfrm>
            <a:off x="5285528" y="1397084"/>
            <a:ext cx="352886" cy="350049"/>
            <a:chOff x="946175" y="3253275"/>
            <a:chExt cx="298550" cy="296150"/>
          </a:xfrm>
        </p:grpSpPr>
        <p:sp>
          <p:nvSpPr>
            <p:cNvPr id="6706" name="Google Shape;6706;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74"/>
          <p:cNvGrpSpPr/>
          <p:nvPr/>
        </p:nvGrpSpPr>
        <p:grpSpPr>
          <a:xfrm>
            <a:off x="5286459" y="1839048"/>
            <a:ext cx="351024" cy="347301"/>
            <a:chOff x="946175" y="3619500"/>
            <a:chExt cx="296975" cy="293825"/>
          </a:xfrm>
        </p:grpSpPr>
        <p:sp>
          <p:nvSpPr>
            <p:cNvPr id="6712" name="Google Shape;6712;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74"/>
          <p:cNvGrpSpPr/>
          <p:nvPr/>
        </p:nvGrpSpPr>
        <p:grpSpPr>
          <a:xfrm>
            <a:off x="5286001" y="2283682"/>
            <a:ext cx="351940" cy="350995"/>
            <a:chOff x="944600" y="3981825"/>
            <a:chExt cx="297750" cy="296950"/>
          </a:xfrm>
        </p:grpSpPr>
        <p:sp>
          <p:nvSpPr>
            <p:cNvPr id="6719" name="Google Shape;6719;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4"/>
          <p:cNvGrpSpPr/>
          <p:nvPr/>
        </p:nvGrpSpPr>
        <p:grpSpPr>
          <a:xfrm>
            <a:off x="7502937" y="1397542"/>
            <a:ext cx="350079" cy="349133"/>
            <a:chOff x="2768750" y="3227275"/>
            <a:chExt cx="296175" cy="295375"/>
          </a:xfrm>
        </p:grpSpPr>
        <p:sp>
          <p:nvSpPr>
            <p:cNvPr id="6724" name="Google Shape;6724;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74"/>
          <p:cNvGrpSpPr/>
          <p:nvPr/>
        </p:nvGrpSpPr>
        <p:grpSpPr>
          <a:xfrm>
            <a:off x="7523888" y="1838414"/>
            <a:ext cx="308177" cy="348572"/>
            <a:chOff x="2786075" y="3591800"/>
            <a:chExt cx="260725" cy="294900"/>
          </a:xfrm>
        </p:grpSpPr>
        <p:sp>
          <p:nvSpPr>
            <p:cNvPr id="6733" name="Google Shape;6733;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74"/>
          <p:cNvGrpSpPr/>
          <p:nvPr/>
        </p:nvGrpSpPr>
        <p:grpSpPr>
          <a:xfrm>
            <a:off x="7564387" y="2284141"/>
            <a:ext cx="227180" cy="350079"/>
            <a:chOff x="2819150" y="3955025"/>
            <a:chExt cx="192200" cy="296175"/>
          </a:xfrm>
        </p:grpSpPr>
        <p:sp>
          <p:nvSpPr>
            <p:cNvPr id="6739" name="Google Shape;6739;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74"/>
          <p:cNvGrpSpPr/>
          <p:nvPr/>
        </p:nvGrpSpPr>
        <p:grpSpPr>
          <a:xfrm>
            <a:off x="6188160" y="2749739"/>
            <a:ext cx="349133" cy="348217"/>
            <a:chOff x="4629125" y="3235150"/>
            <a:chExt cx="295375" cy="294600"/>
          </a:xfrm>
        </p:grpSpPr>
        <p:sp>
          <p:nvSpPr>
            <p:cNvPr id="6744" name="Google Shape;6744;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74"/>
          <p:cNvGrpSpPr/>
          <p:nvPr/>
        </p:nvGrpSpPr>
        <p:grpSpPr>
          <a:xfrm>
            <a:off x="6188145" y="3197272"/>
            <a:ext cx="349163" cy="349133"/>
            <a:chOff x="4628325" y="3599825"/>
            <a:chExt cx="295400" cy="295375"/>
          </a:xfrm>
        </p:grpSpPr>
        <p:sp>
          <p:nvSpPr>
            <p:cNvPr id="6750" name="Google Shape;6750;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74"/>
          <p:cNvGrpSpPr/>
          <p:nvPr/>
        </p:nvGrpSpPr>
        <p:grpSpPr>
          <a:xfrm>
            <a:off x="6209096" y="3672883"/>
            <a:ext cx="307261" cy="350079"/>
            <a:chOff x="4645650" y="3962900"/>
            <a:chExt cx="259950" cy="296175"/>
          </a:xfrm>
        </p:grpSpPr>
        <p:sp>
          <p:nvSpPr>
            <p:cNvPr id="6763" name="Google Shape;6763;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4"/>
          <p:cNvGrpSpPr/>
          <p:nvPr/>
        </p:nvGrpSpPr>
        <p:grpSpPr>
          <a:xfrm>
            <a:off x="7962056" y="3197745"/>
            <a:ext cx="349133" cy="348188"/>
            <a:chOff x="6143725" y="3582500"/>
            <a:chExt cx="295375" cy="294575"/>
          </a:xfrm>
        </p:grpSpPr>
        <p:sp>
          <p:nvSpPr>
            <p:cNvPr id="6770" name="Google Shape;6770;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74"/>
          <p:cNvGrpSpPr/>
          <p:nvPr/>
        </p:nvGrpSpPr>
        <p:grpSpPr>
          <a:xfrm>
            <a:off x="5730883" y="1397084"/>
            <a:ext cx="350995" cy="350049"/>
            <a:chOff x="1310075" y="3253275"/>
            <a:chExt cx="296950" cy="296150"/>
          </a:xfrm>
        </p:grpSpPr>
        <p:sp>
          <p:nvSpPr>
            <p:cNvPr id="6778" name="Google Shape;6778;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1" name="Google Shape;6781;p74"/>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74"/>
          <p:cNvGrpSpPr/>
          <p:nvPr/>
        </p:nvGrpSpPr>
        <p:grpSpPr>
          <a:xfrm>
            <a:off x="5730410" y="2283343"/>
            <a:ext cx="351941" cy="351675"/>
            <a:chOff x="1310075" y="3980250"/>
            <a:chExt cx="297750" cy="297525"/>
          </a:xfrm>
        </p:grpSpPr>
        <p:sp>
          <p:nvSpPr>
            <p:cNvPr id="6783" name="Google Shape;6783;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74"/>
          <p:cNvGrpSpPr/>
          <p:nvPr/>
        </p:nvGrpSpPr>
        <p:grpSpPr>
          <a:xfrm>
            <a:off x="7995198" y="1397542"/>
            <a:ext cx="266305" cy="349133"/>
            <a:chOff x="3167275" y="3227275"/>
            <a:chExt cx="225300" cy="295375"/>
          </a:xfrm>
        </p:grpSpPr>
        <p:sp>
          <p:nvSpPr>
            <p:cNvPr id="6788" name="Google Shape;6788;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3" name="Google Shape;6793;p74"/>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4" name="Google Shape;6794;p74"/>
          <p:cNvGrpSpPr/>
          <p:nvPr/>
        </p:nvGrpSpPr>
        <p:grpSpPr>
          <a:xfrm>
            <a:off x="7952380" y="2284599"/>
            <a:ext cx="351940" cy="349163"/>
            <a:chOff x="3133425" y="3955025"/>
            <a:chExt cx="297750" cy="295400"/>
          </a:xfrm>
        </p:grpSpPr>
        <p:sp>
          <p:nvSpPr>
            <p:cNvPr id="6795" name="Google Shape;6795;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4"/>
          <p:cNvGrpSpPr/>
          <p:nvPr/>
        </p:nvGrpSpPr>
        <p:grpSpPr>
          <a:xfrm>
            <a:off x="6632554" y="2748187"/>
            <a:ext cx="350079" cy="351320"/>
            <a:chOff x="4991425" y="3234750"/>
            <a:chExt cx="296175" cy="297225"/>
          </a:xfrm>
        </p:grpSpPr>
        <p:sp>
          <p:nvSpPr>
            <p:cNvPr id="6799" name="Google Shape;6799;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74"/>
          <p:cNvGrpSpPr/>
          <p:nvPr/>
        </p:nvGrpSpPr>
        <p:grpSpPr>
          <a:xfrm>
            <a:off x="6632554" y="3217750"/>
            <a:ext cx="350079" cy="308177"/>
            <a:chOff x="4991425" y="3617150"/>
            <a:chExt cx="296175" cy="260725"/>
          </a:xfrm>
        </p:grpSpPr>
        <p:sp>
          <p:nvSpPr>
            <p:cNvPr id="6806" name="Google Shape;6806;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74"/>
          <p:cNvGrpSpPr/>
          <p:nvPr/>
        </p:nvGrpSpPr>
        <p:grpSpPr>
          <a:xfrm>
            <a:off x="6709827" y="3673341"/>
            <a:ext cx="195532" cy="349163"/>
            <a:chOff x="5056800" y="3962900"/>
            <a:chExt cx="165425" cy="295400"/>
          </a:xfrm>
        </p:grpSpPr>
        <p:sp>
          <p:nvSpPr>
            <p:cNvPr id="6814" name="Google Shape;6814;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74"/>
          <p:cNvGrpSpPr/>
          <p:nvPr/>
        </p:nvGrpSpPr>
        <p:grpSpPr>
          <a:xfrm>
            <a:off x="7961125" y="3673357"/>
            <a:ext cx="350995" cy="349133"/>
            <a:chOff x="6168925" y="3936925"/>
            <a:chExt cx="296950" cy="295375"/>
          </a:xfrm>
        </p:grpSpPr>
        <p:sp>
          <p:nvSpPr>
            <p:cNvPr id="6818" name="Google Shape;6818;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74"/>
          <p:cNvGrpSpPr/>
          <p:nvPr/>
        </p:nvGrpSpPr>
        <p:grpSpPr>
          <a:xfrm>
            <a:off x="6174844" y="1390429"/>
            <a:ext cx="348188" cy="349133"/>
            <a:chOff x="1674750" y="3254050"/>
            <a:chExt cx="294575" cy="295375"/>
          </a:xfrm>
        </p:grpSpPr>
        <p:sp>
          <p:nvSpPr>
            <p:cNvPr id="6825" name="Google Shape;6825;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4"/>
          <p:cNvGrpSpPr/>
          <p:nvPr/>
        </p:nvGrpSpPr>
        <p:grpSpPr>
          <a:xfrm>
            <a:off x="6189239" y="1838132"/>
            <a:ext cx="319347" cy="349133"/>
            <a:chOff x="1687350" y="3618725"/>
            <a:chExt cx="270175" cy="295375"/>
          </a:xfrm>
        </p:grpSpPr>
        <p:sp>
          <p:nvSpPr>
            <p:cNvPr id="6829" name="Google Shape;6829;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74"/>
          <p:cNvGrpSpPr/>
          <p:nvPr/>
        </p:nvGrpSpPr>
        <p:grpSpPr>
          <a:xfrm>
            <a:off x="6172942" y="2284613"/>
            <a:ext cx="351940" cy="349133"/>
            <a:chOff x="1672375" y="3982600"/>
            <a:chExt cx="297750" cy="295375"/>
          </a:xfrm>
        </p:grpSpPr>
        <p:sp>
          <p:nvSpPr>
            <p:cNvPr id="6833" name="Google Shape;6833;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4"/>
          <p:cNvGrpSpPr/>
          <p:nvPr/>
        </p:nvGrpSpPr>
        <p:grpSpPr>
          <a:xfrm>
            <a:off x="4864934" y="2748808"/>
            <a:ext cx="350079" cy="350079"/>
            <a:chOff x="3497300" y="3227275"/>
            <a:chExt cx="296175" cy="296175"/>
          </a:xfrm>
        </p:grpSpPr>
        <p:sp>
          <p:nvSpPr>
            <p:cNvPr id="6837" name="Google Shape;6837;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74"/>
          <p:cNvGrpSpPr/>
          <p:nvPr/>
        </p:nvGrpSpPr>
        <p:grpSpPr>
          <a:xfrm>
            <a:off x="4865407" y="3198203"/>
            <a:ext cx="349133" cy="347272"/>
            <a:chOff x="3497300" y="3591950"/>
            <a:chExt cx="295375" cy="293800"/>
          </a:xfrm>
        </p:grpSpPr>
        <p:sp>
          <p:nvSpPr>
            <p:cNvPr id="6846" name="Google Shape;6846;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74"/>
          <p:cNvGrpSpPr/>
          <p:nvPr/>
        </p:nvGrpSpPr>
        <p:grpSpPr>
          <a:xfrm>
            <a:off x="4865407" y="3673341"/>
            <a:ext cx="349133" cy="349163"/>
            <a:chOff x="3497300" y="3955025"/>
            <a:chExt cx="295375" cy="295400"/>
          </a:xfrm>
        </p:grpSpPr>
        <p:sp>
          <p:nvSpPr>
            <p:cNvPr id="6855" name="Google Shape;6855;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74"/>
          <p:cNvGrpSpPr/>
          <p:nvPr/>
        </p:nvGrpSpPr>
        <p:grpSpPr>
          <a:xfrm>
            <a:off x="7089979" y="2749532"/>
            <a:ext cx="327739" cy="348631"/>
            <a:chOff x="5364750" y="3235150"/>
            <a:chExt cx="277275" cy="294950"/>
          </a:xfrm>
        </p:grpSpPr>
        <p:sp>
          <p:nvSpPr>
            <p:cNvPr id="6859" name="Google Shape;6859;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74"/>
          <p:cNvGrpSpPr/>
          <p:nvPr/>
        </p:nvGrpSpPr>
        <p:grpSpPr>
          <a:xfrm>
            <a:off x="7078337" y="3195868"/>
            <a:ext cx="351024" cy="351941"/>
            <a:chOff x="5355300" y="3598250"/>
            <a:chExt cx="296975" cy="297750"/>
          </a:xfrm>
        </p:grpSpPr>
        <p:sp>
          <p:nvSpPr>
            <p:cNvPr id="6868" name="Google Shape;6868;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74"/>
          <p:cNvGrpSpPr/>
          <p:nvPr/>
        </p:nvGrpSpPr>
        <p:grpSpPr>
          <a:xfrm>
            <a:off x="7082533" y="3734790"/>
            <a:ext cx="342632" cy="226264"/>
            <a:chOff x="5358450" y="4015675"/>
            <a:chExt cx="289875" cy="191425"/>
          </a:xfrm>
        </p:grpSpPr>
        <p:sp>
          <p:nvSpPr>
            <p:cNvPr id="6877" name="Google Shape;6877;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74"/>
          <p:cNvGrpSpPr/>
          <p:nvPr/>
        </p:nvGrpSpPr>
        <p:grpSpPr>
          <a:xfrm>
            <a:off x="6209015" y="4117322"/>
            <a:ext cx="351024" cy="325464"/>
            <a:chOff x="6543825" y="3202075"/>
            <a:chExt cx="296975" cy="275350"/>
          </a:xfrm>
        </p:grpSpPr>
        <p:sp>
          <p:nvSpPr>
            <p:cNvPr id="6882" name="Google Shape;6882;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74"/>
          <p:cNvGrpSpPr/>
          <p:nvPr/>
        </p:nvGrpSpPr>
        <p:grpSpPr>
          <a:xfrm>
            <a:off x="6615996" y="1397069"/>
            <a:ext cx="350079" cy="350079"/>
            <a:chOff x="2037825" y="3254050"/>
            <a:chExt cx="296175" cy="296175"/>
          </a:xfrm>
        </p:grpSpPr>
        <p:sp>
          <p:nvSpPr>
            <p:cNvPr id="6890" name="Google Shape;6890;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74"/>
          <p:cNvGrpSpPr/>
          <p:nvPr/>
        </p:nvGrpSpPr>
        <p:grpSpPr>
          <a:xfrm>
            <a:off x="6614135" y="1838236"/>
            <a:ext cx="353802" cy="348926"/>
            <a:chOff x="2034675" y="3617925"/>
            <a:chExt cx="299325" cy="295200"/>
          </a:xfrm>
        </p:grpSpPr>
        <p:sp>
          <p:nvSpPr>
            <p:cNvPr id="6897" name="Google Shape;6897;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74"/>
          <p:cNvGrpSpPr/>
          <p:nvPr/>
        </p:nvGrpSpPr>
        <p:grpSpPr>
          <a:xfrm>
            <a:off x="6615996" y="2284613"/>
            <a:ext cx="350079" cy="349133"/>
            <a:chOff x="2037825" y="3981825"/>
            <a:chExt cx="296175" cy="295375"/>
          </a:xfrm>
        </p:grpSpPr>
        <p:sp>
          <p:nvSpPr>
            <p:cNvPr id="6903" name="Google Shape;6903;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74"/>
          <p:cNvGrpSpPr/>
          <p:nvPr/>
        </p:nvGrpSpPr>
        <p:grpSpPr>
          <a:xfrm>
            <a:off x="5301014" y="2780929"/>
            <a:ext cx="350079" cy="285837"/>
            <a:chOff x="3860400" y="3254050"/>
            <a:chExt cx="296175" cy="241825"/>
          </a:xfrm>
        </p:grpSpPr>
        <p:sp>
          <p:nvSpPr>
            <p:cNvPr id="6907" name="Google Shape;6907;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74"/>
          <p:cNvGrpSpPr/>
          <p:nvPr/>
        </p:nvGrpSpPr>
        <p:grpSpPr>
          <a:xfrm>
            <a:off x="5300541" y="3196800"/>
            <a:ext cx="351024" cy="350079"/>
            <a:chOff x="3859600" y="3591950"/>
            <a:chExt cx="296975" cy="296175"/>
          </a:xfrm>
        </p:grpSpPr>
        <p:sp>
          <p:nvSpPr>
            <p:cNvPr id="6915" name="Google Shape;6915;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74"/>
          <p:cNvGrpSpPr/>
          <p:nvPr/>
        </p:nvGrpSpPr>
        <p:grpSpPr>
          <a:xfrm>
            <a:off x="5301014" y="3672883"/>
            <a:ext cx="350079" cy="350079"/>
            <a:chOff x="3860400" y="3955025"/>
            <a:chExt cx="296175" cy="296175"/>
          </a:xfrm>
        </p:grpSpPr>
        <p:sp>
          <p:nvSpPr>
            <p:cNvPr id="6919" name="Google Shape;6919;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74"/>
          <p:cNvGrpSpPr/>
          <p:nvPr/>
        </p:nvGrpSpPr>
        <p:grpSpPr>
          <a:xfrm>
            <a:off x="7516230" y="2749281"/>
            <a:ext cx="355664" cy="349133"/>
            <a:chOff x="5716825" y="3235950"/>
            <a:chExt cx="300900" cy="295375"/>
          </a:xfrm>
        </p:grpSpPr>
        <p:sp>
          <p:nvSpPr>
            <p:cNvPr id="6925" name="Google Shape;6925;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74"/>
          <p:cNvGrpSpPr/>
          <p:nvPr/>
        </p:nvGrpSpPr>
        <p:grpSpPr>
          <a:xfrm>
            <a:off x="7529261" y="3207969"/>
            <a:ext cx="329601" cy="327739"/>
            <a:chOff x="5727850" y="3609275"/>
            <a:chExt cx="278850" cy="277275"/>
          </a:xfrm>
        </p:grpSpPr>
        <p:sp>
          <p:nvSpPr>
            <p:cNvPr id="6930" name="Google Shape;6930;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74"/>
          <p:cNvGrpSpPr/>
          <p:nvPr/>
        </p:nvGrpSpPr>
        <p:grpSpPr>
          <a:xfrm>
            <a:off x="7540446" y="3673356"/>
            <a:ext cx="307231" cy="349133"/>
            <a:chOff x="5736525" y="3963700"/>
            <a:chExt cx="259925" cy="295375"/>
          </a:xfrm>
        </p:grpSpPr>
        <p:sp>
          <p:nvSpPr>
            <p:cNvPr id="6936" name="Google Shape;6936;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74"/>
          <p:cNvGrpSpPr/>
          <p:nvPr/>
        </p:nvGrpSpPr>
        <p:grpSpPr>
          <a:xfrm>
            <a:off x="6632026" y="4122683"/>
            <a:ext cx="351024" cy="350079"/>
            <a:chOff x="6553275" y="3604550"/>
            <a:chExt cx="296975" cy="296175"/>
          </a:xfrm>
        </p:grpSpPr>
        <p:sp>
          <p:nvSpPr>
            <p:cNvPr id="6944" name="Google Shape;6944;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0" name="Google Shape;6950;p7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951" name="Google Shape;6951;p7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55"/>
        <p:cNvGrpSpPr/>
        <p:nvPr/>
      </p:nvGrpSpPr>
      <p:grpSpPr>
        <a:xfrm>
          <a:off x="0" y="0"/>
          <a:ext cx="0" cy="0"/>
          <a:chOff x="0" y="0"/>
          <a:chExt cx="0" cy="0"/>
        </a:xfrm>
      </p:grpSpPr>
      <p:grpSp>
        <p:nvGrpSpPr>
          <p:cNvPr id="6956" name="Google Shape;6956;p75"/>
          <p:cNvGrpSpPr/>
          <p:nvPr/>
        </p:nvGrpSpPr>
        <p:grpSpPr>
          <a:xfrm>
            <a:off x="859032" y="1380546"/>
            <a:ext cx="294401" cy="353645"/>
            <a:chOff x="-35814600" y="3202075"/>
            <a:chExt cx="242625" cy="291450"/>
          </a:xfrm>
        </p:grpSpPr>
        <p:sp>
          <p:nvSpPr>
            <p:cNvPr id="6957" name="Google Shape;6957;p7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5"/>
          <p:cNvGrpSpPr/>
          <p:nvPr/>
        </p:nvGrpSpPr>
        <p:grpSpPr>
          <a:xfrm>
            <a:off x="829410" y="1821466"/>
            <a:ext cx="353645" cy="353888"/>
            <a:chOff x="-35839800" y="3561025"/>
            <a:chExt cx="291450" cy="291650"/>
          </a:xfrm>
        </p:grpSpPr>
        <p:sp>
          <p:nvSpPr>
            <p:cNvPr id="6965" name="Google Shape;6965;p7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2" name="Google Shape;6972;p75"/>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3" name="Google Shape;6973;p75"/>
          <p:cNvGrpSpPr/>
          <p:nvPr/>
        </p:nvGrpSpPr>
        <p:grpSpPr>
          <a:xfrm>
            <a:off x="3066955" y="1380546"/>
            <a:ext cx="353645" cy="353645"/>
            <a:chOff x="-34003850" y="3227275"/>
            <a:chExt cx="291450" cy="291450"/>
          </a:xfrm>
        </p:grpSpPr>
        <p:sp>
          <p:nvSpPr>
            <p:cNvPr id="6974" name="Google Shape;6974;p7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75"/>
          <p:cNvGrpSpPr/>
          <p:nvPr/>
        </p:nvGrpSpPr>
        <p:grpSpPr>
          <a:xfrm>
            <a:off x="3066485" y="1821238"/>
            <a:ext cx="354586" cy="354343"/>
            <a:chOff x="-34004625" y="3585850"/>
            <a:chExt cx="292225" cy="292025"/>
          </a:xfrm>
        </p:grpSpPr>
        <p:sp>
          <p:nvSpPr>
            <p:cNvPr id="6980" name="Google Shape;6980;p7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5"/>
          <p:cNvGrpSpPr/>
          <p:nvPr/>
        </p:nvGrpSpPr>
        <p:grpSpPr>
          <a:xfrm>
            <a:off x="3066000" y="2256439"/>
            <a:ext cx="355557" cy="354616"/>
            <a:chOff x="-34005425" y="3945575"/>
            <a:chExt cx="293025" cy="292250"/>
          </a:xfrm>
        </p:grpSpPr>
        <p:sp>
          <p:nvSpPr>
            <p:cNvPr id="6986" name="Google Shape;6986;p7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75"/>
          <p:cNvGrpSpPr/>
          <p:nvPr/>
        </p:nvGrpSpPr>
        <p:grpSpPr>
          <a:xfrm>
            <a:off x="1713099" y="2729615"/>
            <a:ext cx="358408" cy="355557"/>
            <a:chOff x="-32174975" y="3192625"/>
            <a:chExt cx="295375" cy="293025"/>
          </a:xfrm>
        </p:grpSpPr>
        <p:sp>
          <p:nvSpPr>
            <p:cNvPr id="6990" name="Google Shape;6990;p7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4" name="Google Shape;6994;p75"/>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5"/>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6" name="Google Shape;6996;p75"/>
          <p:cNvGrpSpPr/>
          <p:nvPr/>
        </p:nvGrpSpPr>
        <p:grpSpPr>
          <a:xfrm>
            <a:off x="3952249" y="2730570"/>
            <a:ext cx="354586" cy="353645"/>
            <a:chOff x="-30345325" y="3184750"/>
            <a:chExt cx="292225" cy="291450"/>
          </a:xfrm>
        </p:grpSpPr>
        <p:sp>
          <p:nvSpPr>
            <p:cNvPr id="6997" name="Google Shape;6997;p7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5"/>
          <p:cNvGrpSpPr/>
          <p:nvPr/>
        </p:nvGrpSpPr>
        <p:grpSpPr>
          <a:xfrm>
            <a:off x="1277001" y="1380546"/>
            <a:ext cx="353645" cy="353645"/>
            <a:chOff x="-35481425" y="3202075"/>
            <a:chExt cx="291450" cy="291450"/>
          </a:xfrm>
        </p:grpSpPr>
        <p:sp>
          <p:nvSpPr>
            <p:cNvPr id="7003" name="Google Shape;7003;p7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75"/>
          <p:cNvGrpSpPr/>
          <p:nvPr/>
        </p:nvGrpSpPr>
        <p:grpSpPr>
          <a:xfrm>
            <a:off x="1276531" y="1822072"/>
            <a:ext cx="354586" cy="352675"/>
            <a:chOff x="-35482200" y="3561225"/>
            <a:chExt cx="292225" cy="290650"/>
          </a:xfrm>
        </p:grpSpPr>
        <p:sp>
          <p:nvSpPr>
            <p:cNvPr id="7011" name="Google Shape;7011;p7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75"/>
          <p:cNvGrpSpPr/>
          <p:nvPr/>
        </p:nvGrpSpPr>
        <p:grpSpPr>
          <a:xfrm>
            <a:off x="1277001" y="2256940"/>
            <a:ext cx="353645" cy="353615"/>
            <a:chOff x="-35481425" y="3919600"/>
            <a:chExt cx="291450" cy="291425"/>
          </a:xfrm>
        </p:grpSpPr>
        <p:sp>
          <p:nvSpPr>
            <p:cNvPr id="7015" name="Google Shape;7015;p7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75"/>
          <p:cNvGrpSpPr/>
          <p:nvPr/>
        </p:nvGrpSpPr>
        <p:grpSpPr>
          <a:xfrm>
            <a:off x="3512636" y="1381031"/>
            <a:ext cx="357468" cy="352675"/>
            <a:chOff x="-33645475" y="3228075"/>
            <a:chExt cx="294600" cy="290650"/>
          </a:xfrm>
        </p:grpSpPr>
        <p:sp>
          <p:nvSpPr>
            <p:cNvPr id="7024" name="Google Shape;7024;p7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75"/>
          <p:cNvGrpSpPr/>
          <p:nvPr/>
        </p:nvGrpSpPr>
        <p:grpSpPr>
          <a:xfrm>
            <a:off x="3513606" y="1821116"/>
            <a:ext cx="355526" cy="354586"/>
            <a:chOff x="-33646250" y="3586425"/>
            <a:chExt cx="293000" cy="292225"/>
          </a:xfrm>
        </p:grpSpPr>
        <p:sp>
          <p:nvSpPr>
            <p:cNvPr id="7032" name="Google Shape;7032;p7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75"/>
          <p:cNvGrpSpPr/>
          <p:nvPr/>
        </p:nvGrpSpPr>
        <p:grpSpPr>
          <a:xfrm>
            <a:off x="3514076" y="2255969"/>
            <a:ext cx="354586" cy="355557"/>
            <a:chOff x="-33645475" y="3944800"/>
            <a:chExt cx="292225" cy="293025"/>
          </a:xfrm>
        </p:grpSpPr>
        <p:sp>
          <p:nvSpPr>
            <p:cNvPr id="7035" name="Google Shape;7035;p7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75"/>
          <p:cNvGrpSpPr/>
          <p:nvPr/>
        </p:nvGrpSpPr>
        <p:grpSpPr>
          <a:xfrm>
            <a:off x="2167295" y="2729706"/>
            <a:ext cx="352675" cy="355375"/>
            <a:chOff x="-31809525" y="3192625"/>
            <a:chExt cx="290650" cy="292875"/>
          </a:xfrm>
        </p:grpSpPr>
        <p:sp>
          <p:nvSpPr>
            <p:cNvPr id="7046" name="Google Shape;7046;p7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75"/>
          <p:cNvGrpSpPr/>
          <p:nvPr/>
        </p:nvGrpSpPr>
        <p:grpSpPr>
          <a:xfrm>
            <a:off x="2166810" y="3200258"/>
            <a:ext cx="353645" cy="355557"/>
            <a:chOff x="-31811100" y="3550975"/>
            <a:chExt cx="291450" cy="293025"/>
          </a:xfrm>
        </p:grpSpPr>
        <p:sp>
          <p:nvSpPr>
            <p:cNvPr id="7051" name="Google Shape;7051;p7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75"/>
          <p:cNvGrpSpPr/>
          <p:nvPr/>
        </p:nvGrpSpPr>
        <p:grpSpPr>
          <a:xfrm>
            <a:off x="2160606" y="3664562"/>
            <a:ext cx="366052" cy="356831"/>
            <a:chOff x="-31817400" y="3910025"/>
            <a:chExt cx="301675" cy="294075"/>
          </a:xfrm>
        </p:grpSpPr>
        <p:sp>
          <p:nvSpPr>
            <p:cNvPr id="7059" name="Google Shape;7059;p7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75"/>
          <p:cNvGrpSpPr/>
          <p:nvPr/>
        </p:nvGrpSpPr>
        <p:grpSpPr>
          <a:xfrm>
            <a:off x="3952234" y="3200743"/>
            <a:ext cx="354616" cy="354586"/>
            <a:chOff x="-30354000" y="3569100"/>
            <a:chExt cx="292250" cy="292225"/>
          </a:xfrm>
        </p:grpSpPr>
        <p:sp>
          <p:nvSpPr>
            <p:cNvPr id="7063" name="Google Shape;7063;p7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75"/>
          <p:cNvGrpSpPr/>
          <p:nvPr/>
        </p:nvGrpSpPr>
        <p:grpSpPr>
          <a:xfrm>
            <a:off x="1730812" y="1380546"/>
            <a:ext cx="342148" cy="353645"/>
            <a:chOff x="-35118325" y="3202075"/>
            <a:chExt cx="281975" cy="291450"/>
          </a:xfrm>
        </p:grpSpPr>
        <p:sp>
          <p:nvSpPr>
            <p:cNvPr id="7070" name="Google Shape;7070;p7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75"/>
          <p:cNvGrpSpPr/>
          <p:nvPr/>
        </p:nvGrpSpPr>
        <p:grpSpPr>
          <a:xfrm>
            <a:off x="1724593" y="1821799"/>
            <a:ext cx="354586" cy="353221"/>
            <a:chOff x="-35123050" y="3561225"/>
            <a:chExt cx="292225" cy="291100"/>
          </a:xfrm>
        </p:grpSpPr>
        <p:sp>
          <p:nvSpPr>
            <p:cNvPr id="7075" name="Google Shape;7075;p7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75"/>
          <p:cNvGrpSpPr/>
          <p:nvPr/>
        </p:nvGrpSpPr>
        <p:grpSpPr>
          <a:xfrm>
            <a:off x="1766652" y="2256940"/>
            <a:ext cx="270467" cy="353615"/>
            <a:chOff x="-35089175" y="3919600"/>
            <a:chExt cx="222900" cy="291425"/>
          </a:xfrm>
        </p:grpSpPr>
        <p:sp>
          <p:nvSpPr>
            <p:cNvPr id="7078" name="Google Shape;7078;p7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75"/>
          <p:cNvGrpSpPr/>
          <p:nvPr/>
        </p:nvGrpSpPr>
        <p:grpSpPr>
          <a:xfrm>
            <a:off x="3963648" y="1380303"/>
            <a:ext cx="336445" cy="354131"/>
            <a:chOff x="-33277650" y="3226875"/>
            <a:chExt cx="277275" cy="291850"/>
          </a:xfrm>
        </p:grpSpPr>
        <p:sp>
          <p:nvSpPr>
            <p:cNvPr id="7081" name="Google Shape;7081;p7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75"/>
          <p:cNvGrpSpPr/>
          <p:nvPr/>
        </p:nvGrpSpPr>
        <p:grpSpPr>
          <a:xfrm>
            <a:off x="3955048" y="1821587"/>
            <a:ext cx="353645" cy="353645"/>
            <a:chOff x="-33286325" y="3586425"/>
            <a:chExt cx="291450" cy="291450"/>
          </a:xfrm>
        </p:grpSpPr>
        <p:sp>
          <p:nvSpPr>
            <p:cNvPr id="7089" name="Google Shape;7089;p7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75"/>
          <p:cNvGrpSpPr/>
          <p:nvPr/>
        </p:nvGrpSpPr>
        <p:grpSpPr>
          <a:xfrm>
            <a:off x="3955048" y="2255969"/>
            <a:ext cx="353645" cy="355557"/>
            <a:chOff x="-33286325" y="3944800"/>
            <a:chExt cx="291450" cy="293025"/>
          </a:xfrm>
        </p:grpSpPr>
        <p:sp>
          <p:nvSpPr>
            <p:cNvPr id="7095" name="Google Shape;7095;p7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5"/>
          <p:cNvGrpSpPr/>
          <p:nvPr/>
        </p:nvGrpSpPr>
        <p:grpSpPr>
          <a:xfrm>
            <a:off x="2613445" y="2729129"/>
            <a:ext cx="353645" cy="356527"/>
            <a:chOff x="-31452725" y="3191825"/>
            <a:chExt cx="291450" cy="293825"/>
          </a:xfrm>
        </p:grpSpPr>
        <p:sp>
          <p:nvSpPr>
            <p:cNvPr id="7100" name="Google Shape;7100;p7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75"/>
          <p:cNvGrpSpPr/>
          <p:nvPr/>
        </p:nvGrpSpPr>
        <p:grpSpPr>
          <a:xfrm>
            <a:off x="2612975" y="3200744"/>
            <a:ext cx="354586" cy="354586"/>
            <a:chOff x="-31452725" y="3551775"/>
            <a:chExt cx="292225" cy="292225"/>
          </a:xfrm>
        </p:grpSpPr>
        <p:sp>
          <p:nvSpPr>
            <p:cNvPr id="7105" name="Google Shape;7105;p7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5"/>
          <p:cNvGrpSpPr/>
          <p:nvPr/>
        </p:nvGrpSpPr>
        <p:grpSpPr>
          <a:xfrm>
            <a:off x="2611534" y="3664729"/>
            <a:ext cx="357468" cy="356497"/>
            <a:chOff x="-31455100" y="3909350"/>
            <a:chExt cx="294600" cy="293800"/>
          </a:xfrm>
        </p:grpSpPr>
        <p:sp>
          <p:nvSpPr>
            <p:cNvPr id="7110" name="Google Shape;7110;p7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75"/>
          <p:cNvGrpSpPr/>
          <p:nvPr/>
        </p:nvGrpSpPr>
        <p:grpSpPr>
          <a:xfrm>
            <a:off x="3952719" y="3665684"/>
            <a:ext cx="353645" cy="354586"/>
            <a:chOff x="-30345325" y="3918800"/>
            <a:chExt cx="291450" cy="292225"/>
          </a:xfrm>
        </p:grpSpPr>
        <p:sp>
          <p:nvSpPr>
            <p:cNvPr id="7113" name="Google Shape;7113;p7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75"/>
          <p:cNvGrpSpPr/>
          <p:nvPr/>
        </p:nvGrpSpPr>
        <p:grpSpPr>
          <a:xfrm>
            <a:off x="2172184" y="1821587"/>
            <a:ext cx="353645" cy="353645"/>
            <a:chOff x="-34763900" y="3561225"/>
            <a:chExt cx="291450" cy="291450"/>
          </a:xfrm>
        </p:grpSpPr>
        <p:sp>
          <p:nvSpPr>
            <p:cNvPr id="7119" name="Google Shape;7119;p7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2" name="Google Shape;7122;p75"/>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3" name="Google Shape;7123;p75"/>
          <p:cNvGrpSpPr/>
          <p:nvPr/>
        </p:nvGrpSpPr>
        <p:grpSpPr>
          <a:xfrm>
            <a:off x="827081" y="2730099"/>
            <a:ext cx="354586" cy="354586"/>
            <a:chOff x="-32927950" y="3227275"/>
            <a:chExt cx="292225" cy="292225"/>
          </a:xfrm>
        </p:grpSpPr>
        <p:sp>
          <p:nvSpPr>
            <p:cNvPr id="7124" name="Google Shape;7124;p7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75"/>
          <p:cNvGrpSpPr/>
          <p:nvPr/>
        </p:nvGrpSpPr>
        <p:grpSpPr>
          <a:xfrm>
            <a:off x="826596" y="3201213"/>
            <a:ext cx="355557" cy="353645"/>
            <a:chOff x="-32927950" y="3586425"/>
            <a:chExt cx="293025" cy="291450"/>
          </a:xfrm>
        </p:grpSpPr>
        <p:sp>
          <p:nvSpPr>
            <p:cNvPr id="7130" name="Google Shape;7130;p7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75"/>
          <p:cNvGrpSpPr/>
          <p:nvPr/>
        </p:nvGrpSpPr>
        <p:grpSpPr>
          <a:xfrm>
            <a:off x="827081" y="3665198"/>
            <a:ext cx="354586" cy="355557"/>
            <a:chOff x="-32927950" y="3944800"/>
            <a:chExt cx="292225" cy="293025"/>
          </a:xfrm>
        </p:grpSpPr>
        <p:sp>
          <p:nvSpPr>
            <p:cNvPr id="7136" name="Google Shape;7136;p7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75"/>
          <p:cNvGrpSpPr/>
          <p:nvPr/>
        </p:nvGrpSpPr>
        <p:grpSpPr>
          <a:xfrm>
            <a:off x="3055873" y="2730449"/>
            <a:ext cx="354586" cy="353888"/>
            <a:chOff x="-31094350" y="3194000"/>
            <a:chExt cx="292225" cy="291650"/>
          </a:xfrm>
        </p:grpSpPr>
        <p:sp>
          <p:nvSpPr>
            <p:cNvPr id="7146" name="Google Shape;7146;p7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75"/>
          <p:cNvGrpSpPr/>
          <p:nvPr/>
        </p:nvGrpSpPr>
        <p:grpSpPr>
          <a:xfrm>
            <a:off x="3056343" y="3200941"/>
            <a:ext cx="353645" cy="354191"/>
            <a:chOff x="-31093575" y="3552550"/>
            <a:chExt cx="291450" cy="291900"/>
          </a:xfrm>
        </p:grpSpPr>
        <p:sp>
          <p:nvSpPr>
            <p:cNvPr id="7155" name="Google Shape;7155;p7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75"/>
          <p:cNvGrpSpPr/>
          <p:nvPr/>
        </p:nvGrpSpPr>
        <p:grpSpPr>
          <a:xfrm>
            <a:off x="2182711" y="1380546"/>
            <a:ext cx="332593" cy="353645"/>
            <a:chOff x="-34755225" y="3202075"/>
            <a:chExt cx="274100" cy="291450"/>
          </a:xfrm>
        </p:grpSpPr>
        <p:sp>
          <p:nvSpPr>
            <p:cNvPr id="7160" name="Google Shape;7160;p7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75"/>
          <p:cNvGrpSpPr/>
          <p:nvPr/>
        </p:nvGrpSpPr>
        <p:grpSpPr>
          <a:xfrm>
            <a:off x="3056343" y="3666169"/>
            <a:ext cx="353645" cy="353615"/>
            <a:chOff x="-31093575" y="3911725"/>
            <a:chExt cx="291450" cy="291425"/>
          </a:xfrm>
        </p:grpSpPr>
        <p:sp>
          <p:nvSpPr>
            <p:cNvPr id="7168" name="Google Shape;7168;p7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75"/>
          <p:cNvGrpSpPr/>
          <p:nvPr/>
        </p:nvGrpSpPr>
        <p:grpSpPr>
          <a:xfrm>
            <a:off x="2165773" y="4123136"/>
            <a:ext cx="356497" cy="354586"/>
            <a:chOff x="-29946000" y="3183175"/>
            <a:chExt cx="293800" cy="292225"/>
          </a:xfrm>
        </p:grpSpPr>
        <p:sp>
          <p:nvSpPr>
            <p:cNvPr id="7171" name="Google Shape;7171;p7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5"/>
          <p:cNvGrpSpPr/>
          <p:nvPr/>
        </p:nvGrpSpPr>
        <p:grpSpPr>
          <a:xfrm>
            <a:off x="2610305" y="1380289"/>
            <a:ext cx="358408" cy="354161"/>
            <a:chOff x="-34408675" y="3202075"/>
            <a:chExt cx="295375" cy="291875"/>
          </a:xfrm>
        </p:grpSpPr>
        <p:sp>
          <p:nvSpPr>
            <p:cNvPr id="7178" name="Google Shape;7178;p7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75"/>
          <p:cNvGrpSpPr/>
          <p:nvPr/>
        </p:nvGrpSpPr>
        <p:grpSpPr>
          <a:xfrm>
            <a:off x="2612216" y="1820283"/>
            <a:ext cx="354586" cy="356254"/>
            <a:chOff x="-34405525" y="3558075"/>
            <a:chExt cx="292225" cy="293600"/>
          </a:xfrm>
        </p:grpSpPr>
        <p:sp>
          <p:nvSpPr>
            <p:cNvPr id="7183" name="Google Shape;7183;p7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75"/>
          <p:cNvGrpSpPr/>
          <p:nvPr/>
        </p:nvGrpSpPr>
        <p:grpSpPr>
          <a:xfrm>
            <a:off x="2611730" y="2256940"/>
            <a:ext cx="355557" cy="353615"/>
            <a:chOff x="-34406325" y="3919600"/>
            <a:chExt cx="293025" cy="291425"/>
          </a:xfrm>
        </p:grpSpPr>
        <p:sp>
          <p:nvSpPr>
            <p:cNvPr id="7187" name="Google Shape;7187;p7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75"/>
          <p:cNvGrpSpPr/>
          <p:nvPr/>
        </p:nvGrpSpPr>
        <p:grpSpPr>
          <a:xfrm>
            <a:off x="1275628" y="2736303"/>
            <a:ext cx="353645" cy="342179"/>
            <a:chOff x="-32568800" y="3232000"/>
            <a:chExt cx="291450" cy="282000"/>
          </a:xfrm>
        </p:grpSpPr>
        <p:sp>
          <p:nvSpPr>
            <p:cNvPr id="7195" name="Google Shape;7195;p7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5"/>
          <p:cNvGrpSpPr/>
          <p:nvPr/>
        </p:nvGrpSpPr>
        <p:grpSpPr>
          <a:xfrm>
            <a:off x="1275158" y="3201213"/>
            <a:ext cx="354586" cy="353645"/>
            <a:chOff x="-32569575" y="3586425"/>
            <a:chExt cx="292225" cy="291450"/>
          </a:xfrm>
        </p:grpSpPr>
        <p:sp>
          <p:nvSpPr>
            <p:cNvPr id="7198" name="Google Shape;7198;p7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75"/>
          <p:cNvGrpSpPr/>
          <p:nvPr/>
        </p:nvGrpSpPr>
        <p:grpSpPr>
          <a:xfrm>
            <a:off x="1266073" y="3665805"/>
            <a:ext cx="372756" cy="354343"/>
            <a:chOff x="-32576675" y="3944600"/>
            <a:chExt cx="307200" cy="292025"/>
          </a:xfrm>
        </p:grpSpPr>
        <p:sp>
          <p:nvSpPr>
            <p:cNvPr id="7201" name="Google Shape;7201;p7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75"/>
          <p:cNvGrpSpPr/>
          <p:nvPr/>
        </p:nvGrpSpPr>
        <p:grpSpPr>
          <a:xfrm>
            <a:off x="3511040" y="2730100"/>
            <a:ext cx="354586" cy="354586"/>
            <a:chOff x="-30735200" y="3192625"/>
            <a:chExt cx="292225" cy="292225"/>
          </a:xfrm>
        </p:grpSpPr>
        <p:sp>
          <p:nvSpPr>
            <p:cNvPr id="7204" name="Google Shape;7204;p7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75"/>
          <p:cNvGrpSpPr/>
          <p:nvPr/>
        </p:nvGrpSpPr>
        <p:grpSpPr>
          <a:xfrm>
            <a:off x="3511040" y="3201532"/>
            <a:ext cx="354586" cy="353008"/>
            <a:chOff x="-30735200" y="3552550"/>
            <a:chExt cx="292225" cy="290925"/>
          </a:xfrm>
        </p:grpSpPr>
        <p:sp>
          <p:nvSpPr>
            <p:cNvPr id="7212" name="Google Shape;7212;p7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75"/>
          <p:cNvGrpSpPr/>
          <p:nvPr/>
        </p:nvGrpSpPr>
        <p:grpSpPr>
          <a:xfrm>
            <a:off x="3511040" y="3666154"/>
            <a:ext cx="354586" cy="353645"/>
            <a:chOff x="-30735200" y="3910925"/>
            <a:chExt cx="292225" cy="291450"/>
          </a:xfrm>
        </p:grpSpPr>
        <p:sp>
          <p:nvSpPr>
            <p:cNvPr id="7215" name="Google Shape;7215;p7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7" name="Google Shape;7217;p75"/>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8" name="Google Shape;7218;p75"/>
          <p:cNvGrpSpPr/>
          <p:nvPr/>
        </p:nvGrpSpPr>
        <p:grpSpPr>
          <a:xfrm>
            <a:off x="4864547" y="1375808"/>
            <a:ext cx="358971" cy="359224"/>
            <a:chOff x="-57956275" y="3197925"/>
            <a:chExt cx="319000" cy="319225"/>
          </a:xfrm>
        </p:grpSpPr>
        <p:sp>
          <p:nvSpPr>
            <p:cNvPr id="7219" name="Google Shape;7219;p7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75"/>
          <p:cNvGrpSpPr/>
          <p:nvPr/>
        </p:nvGrpSpPr>
        <p:grpSpPr>
          <a:xfrm>
            <a:off x="4886701" y="1832234"/>
            <a:ext cx="314662" cy="358971"/>
            <a:chOff x="-57940525" y="3590375"/>
            <a:chExt cx="279625" cy="319000"/>
          </a:xfrm>
        </p:grpSpPr>
        <p:sp>
          <p:nvSpPr>
            <p:cNvPr id="7227" name="Google Shape;7227;p7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75"/>
          <p:cNvGrpSpPr/>
          <p:nvPr/>
        </p:nvGrpSpPr>
        <p:grpSpPr>
          <a:xfrm>
            <a:off x="4857582" y="2273605"/>
            <a:ext cx="358099" cy="358999"/>
            <a:chOff x="-57959425" y="3982600"/>
            <a:chExt cx="318225" cy="319025"/>
          </a:xfrm>
        </p:grpSpPr>
        <p:sp>
          <p:nvSpPr>
            <p:cNvPr id="7233" name="Google Shape;7233;p7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75"/>
          <p:cNvGrpSpPr/>
          <p:nvPr/>
        </p:nvGrpSpPr>
        <p:grpSpPr>
          <a:xfrm>
            <a:off x="7057749" y="1376934"/>
            <a:ext cx="357226" cy="357226"/>
            <a:chOff x="-55987225" y="3198925"/>
            <a:chExt cx="317450" cy="317450"/>
          </a:xfrm>
        </p:grpSpPr>
        <p:sp>
          <p:nvSpPr>
            <p:cNvPr id="7238" name="Google Shape;7238;p7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75"/>
          <p:cNvGrpSpPr/>
          <p:nvPr/>
        </p:nvGrpSpPr>
        <p:grpSpPr>
          <a:xfrm>
            <a:off x="7057749" y="1832965"/>
            <a:ext cx="357226" cy="357367"/>
            <a:chOff x="-55987225" y="3591025"/>
            <a:chExt cx="317450" cy="317575"/>
          </a:xfrm>
        </p:grpSpPr>
        <p:sp>
          <p:nvSpPr>
            <p:cNvPr id="7243" name="Google Shape;7243;p7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5"/>
          <p:cNvGrpSpPr/>
          <p:nvPr/>
        </p:nvGrpSpPr>
        <p:grpSpPr>
          <a:xfrm>
            <a:off x="7071665" y="2273605"/>
            <a:ext cx="358999" cy="358999"/>
            <a:chOff x="-55988800" y="3982600"/>
            <a:chExt cx="319025" cy="319025"/>
          </a:xfrm>
        </p:grpSpPr>
        <p:sp>
          <p:nvSpPr>
            <p:cNvPr id="7249" name="Google Shape;7249;p7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75"/>
          <p:cNvGrpSpPr/>
          <p:nvPr/>
        </p:nvGrpSpPr>
        <p:grpSpPr>
          <a:xfrm>
            <a:off x="5730184" y="2731562"/>
            <a:ext cx="356326" cy="358971"/>
            <a:chOff x="-54026025" y="3192625"/>
            <a:chExt cx="316650" cy="319000"/>
          </a:xfrm>
        </p:grpSpPr>
        <p:sp>
          <p:nvSpPr>
            <p:cNvPr id="7255" name="Google Shape;7255;p7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75"/>
          <p:cNvGrpSpPr/>
          <p:nvPr/>
        </p:nvGrpSpPr>
        <p:grpSpPr>
          <a:xfrm>
            <a:off x="5750130" y="3202536"/>
            <a:ext cx="316434" cy="358099"/>
            <a:chOff x="-54007925" y="3584850"/>
            <a:chExt cx="281200" cy="318225"/>
          </a:xfrm>
        </p:grpSpPr>
        <p:sp>
          <p:nvSpPr>
            <p:cNvPr id="7264" name="Google Shape;7264;p7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75"/>
          <p:cNvGrpSpPr/>
          <p:nvPr/>
        </p:nvGrpSpPr>
        <p:grpSpPr>
          <a:xfrm>
            <a:off x="5750130" y="3664421"/>
            <a:ext cx="316434" cy="358914"/>
            <a:chOff x="-54007925" y="3975575"/>
            <a:chExt cx="281200" cy="318950"/>
          </a:xfrm>
        </p:grpSpPr>
        <p:sp>
          <p:nvSpPr>
            <p:cNvPr id="7271" name="Google Shape;7271;p7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75"/>
          <p:cNvGrpSpPr/>
          <p:nvPr/>
        </p:nvGrpSpPr>
        <p:grpSpPr>
          <a:xfrm>
            <a:off x="7984996" y="2748891"/>
            <a:ext cx="274770" cy="358492"/>
            <a:chOff x="-52005775" y="3208025"/>
            <a:chExt cx="244175" cy="318575"/>
          </a:xfrm>
        </p:grpSpPr>
        <p:sp>
          <p:nvSpPr>
            <p:cNvPr id="7276" name="Google Shape;7276;p7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75"/>
          <p:cNvGrpSpPr/>
          <p:nvPr/>
        </p:nvGrpSpPr>
        <p:grpSpPr>
          <a:xfrm>
            <a:off x="5291462" y="1376934"/>
            <a:ext cx="358099" cy="358099"/>
            <a:chOff x="-57568775" y="3198925"/>
            <a:chExt cx="318225" cy="318225"/>
          </a:xfrm>
        </p:grpSpPr>
        <p:sp>
          <p:nvSpPr>
            <p:cNvPr id="7288" name="Google Shape;7288;p7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75"/>
          <p:cNvGrpSpPr/>
          <p:nvPr/>
        </p:nvGrpSpPr>
        <p:grpSpPr>
          <a:xfrm>
            <a:off x="5313181" y="1832234"/>
            <a:ext cx="314662" cy="358099"/>
            <a:chOff x="-57549075" y="3590375"/>
            <a:chExt cx="279625" cy="318225"/>
          </a:xfrm>
        </p:grpSpPr>
        <p:sp>
          <p:nvSpPr>
            <p:cNvPr id="7295" name="Google Shape;7295;p7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75"/>
          <p:cNvGrpSpPr/>
          <p:nvPr/>
        </p:nvGrpSpPr>
        <p:grpSpPr>
          <a:xfrm>
            <a:off x="5305378" y="2273605"/>
            <a:ext cx="359871" cy="359871"/>
            <a:chOff x="-57570350" y="3982600"/>
            <a:chExt cx="319800" cy="319800"/>
          </a:xfrm>
        </p:grpSpPr>
        <p:sp>
          <p:nvSpPr>
            <p:cNvPr id="7300" name="Google Shape;7300;p7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75"/>
          <p:cNvGrpSpPr/>
          <p:nvPr/>
        </p:nvGrpSpPr>
        <p:grpSpPr>
          <a:xfrm>
            <a:off x="7520416" y="1376033"/>
            <a:ext cx="314662" cy="358999"/>
            <a:chOff x="-55576850" y="3198125"/>
            <a:chExt cx="279625" cy="319025"/>
          </a:xfrm>
        </p:grpSpPr>
        <p:sp>
          <p:nvSpPr>
            <p:cNvPr id="7305" name="Google Shape;7305;p7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5"/>
          <p:cNvGrpSpPr/>
          <p:nvPr/>
        </p:nvGrpSpPr>
        <p:grpSpPr>
          <a:xfrm>
            <a:off x="7497812" y="1832009"/>
            <a:ext cx="359871" cy="358324"/>
            <a:chOff x="-55596550" y="3590175"/>
            <a:chExt cx="319800" cy="318425"/>
          </a:xfrm>
        </p:grpSpPr>
        <p:sp>
          <p:nvSpPr>
            <p:cNvPr id="7310" name="Google Shape;7310;p7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75"/>
          <p:cNvGrpSpPr/>
          <p:nvPr/>
        </p:nvGrpSpPr>
        <p:grpSpPr>
          <a:xfrm>
            <a:off x="7513049" y="2273351"/>
            <a:ext cx="358999" cy="359252"/>
            <a:chOff x="-55595775" y="3982375"/>
            <a:chExt cx="319025" cy="319250"/>
          </a:xfrm>
        </p:grpSpPr>
        <p:sp>
          <p:nvSpPr>
            <p:cNvPr id="7315" name="Google Shape;7315;p7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5"/>
          <p:cNvGrpSpPr/>
          <p:nvPr/>
        </p:nvGrpSpPr>
        <p:grpSpPr>
          <a:xfrm>
            <a:off x="6170232" y="2731562"/>
            <a:ext cx="358999" cy="358099"/>
            <a:chOff x="-53635375" y="3192625"/>
            <a:chExt cx="319025" cy="318225"/>
          </a:xfrm>
        </p:grpSpPr>
        <p:sp>
          <p:nvSpPr>
            <p:cNvPr id="7322" name="Google Shape;7322;p7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5"/>
          <p:cNvGrpSpPr/>
          <p:nvPr/>
        </p:nvGrpSpPr>
        <p:grpSpPr>
          <a:xfrm>
            <a:off x="6192401" y="3202536"/>
            <a:ext cx="314662" cy="358999"/>
            <a:chOff x="-53615675" y="3584850"/>
            <a:chExt cx="279625" cy="319025"/>
          </a:xfrm>
        </p:grpSpPr>
        <p:sp>
          <p:nvSpPr>
            <p:cNvPr id="7326" name="Google Shape;7326;p7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75"/>
          <p:cNvGrpSpPr/>
          <p:nvPr/>
        </p:nvGrpSpPr>
        <p:grpSpPr>
          <a:xfrm>
            <a:off x="6170246" y="3665461"/>
            <a:ext cx="358971" cy="357874"/>
            <a:chOff x="-53634575" y="3976500"/>
            <a:chExt cx="319000" cy="318025"/>
          </a:xfrm>
        </p:grpSpPr>
        <p:sp>
          <p:nvSpPr>
            <p:cNvPr id="7330" name="Google Shape;7330;p7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75"/>
          <p:cNvGrpSpPr/>
          <p:nvPr/>
        </p:nvGrpSpPr>
        <p:grpSpPr>
          <a:xfrm>
            <a:off x="7965050" y="3208415"/>
            <a:ext cx="314662" cy="358436"/>
            <a:chOff x="-52023900" y="3590075"/>
            <a:chExt cx="279625" cy="318525"/>
          </a:xfrm>
        </p:grpSpPr>
        <p:sp>
          <p:nvSpPr>
            <p:cNvPr id="7339" name="Google Shape;7339;p7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75"/>
          <p:cNvGrpSpPr/>
          <p:nvPr/>
        </p:nvGrpSpPr>
        <p:grpSpPr>
          <a:xfrm>
            <a:off x="5728292" y="1376934"/>
            <a:ext cx="358971" cy="358971"/>
            <a:chOff x="-57173375" y="3198925"/>
            <a:chExt cx="319000" cy="319000"/>
          </a:xfrm>
        </p:grpSpPr>
        <p:sp>
          <p:nvSpPr>
            <p:cNvPr id="7347" name="Google Shape;7347;p7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5"/>
          <p:cNvGrpSpPr/>
          <p:nvPr/>
        </p:nvGrpSpPr>
        <p:grpSpPr>
          <a:xfrm>
            <a:off x="5729178" y="1854374"/>
            <a:ext cx="357198" cy="314690"/>
            <a:chOff x="-57176525" y="3610050"/>
            <a:chExt cx="317425" cy="279650"/>
          </a:xfrm>
        </p:grpSpPr>
        <p:sp>
          <p:nvSpPr>
            <p:cNvPr id="7352" name="Google Shape;7352;p7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75"/>
          <p:cNvGrpSpPr/>
          <p:nvPr/>
        </p:nvGrpSpPr>
        <p:grpSpPr>
          <a:xfrm>
            <a:off x="7939633" y="1376934"/>
            <a:ext cx="358099" cy="356326"/>
            <a:chOff x="-55202750" y="3198925"/>
            <a:chExt cx="318225" cy="316650"/>
          </a:xfrm>
        </p:grpSpPr>
        <p:sp>
          <p:nvSpPr>
            <p:cNvPr id="7358" name="Google Shape;7358;p7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5"/>
          <p:cNvGrpSpPr/>
          <p:nvPr/>
        </p:nvGrpSpPr>
        <p:grpSpPr>
          <a:xfrm>
            <a:off x="7950267" y="1832234"/>
            <a:ext cx="336830" cy="358099"/>
            <a:chOff x="-55194875" y="3590375"/>
            <a:chExt cx="299325" cy="318225"/>
          </a:xfrm>
        </p:grpSpPr>
        <p:sp>
          <p:nvSpPr>
            <p:cNvPr id="7361" name="Google Shape;7361;p7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75"/>
          <p:cNvGrpSpPr/>
          <p:nvPr/>
        </p:nvGrpSpPr>
        <p:grpSpPr>
          <a:xfrm>
            <a:off x="7954884" y="2274505"/>
            <a:ext cx="357198" cy="357198"/>
            <a:chOff x="-55203525" y="3983400"/>
            <a:chExt cx="317425" cy="317425"/>
          </a:xfrm>
        </p:grpSpPr>
        <p:sp>
          <p:nvSpPr>
            <p:cNvPr id="7367" name="Google Shape;7367;p7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75"/>
          <p:cNvGrpSpPr/>
          <p:nvPr/>
        </p:nvGrpSpPr>
        <p:grpSpPr>
          <a:xfrm>
            <a:off x="6621365" y="2731562"/>
            <a:ext cx="335930" cy="358971"/>
            <a:chOff x="-53232900" y="3192625"/>
            <a:chExt cx="298525" cy="319000"/>
          </a:xfrm>
        </p:grpSpPr>
        <p:sp>
          <p:nvSpPr>
            <p:cNvPr id="7371" name="Google Shape;7371;p7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75"/>
          <p:cNvGrpSpPr/>
          <p:nvPr/>
        </p:nvGrpSpPr>
        <p:grpSpPr>
          <a:xfrm>
            <a:off x="6610731" y="3202536"/>
            <a:ext cx="357198" cy="356326"/>
            <a:chOff x="-53242350" y="3584850"/>
            <a:chExt cx="317425" cy="316650"/>
          </a:xfrm>
        </p:grpSpPr>
        <p:sp>
          <p:nvSpPr>
            <p:cNvPr id="7380" name="Google Shape;7380;p7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5"/>
          <p:cNvGrpSpPr/>
          <p:nvPr/>
        </p:nvGrpSpPr>
        <p:grpSpPr>
          <a:xfrm>
            <a:off x="6631999" y="3665236"/>
            <a:ext cx="314662" cy="358999"/>
            <a:chOff x="-53224225" y="3976300"/>
            <a:chExt cx="279625" cy="319025"/>
          </a:xfrm>
        </p:grpSpPr>
        <p:sp>
          <p:nvSpPr>
            <p:cNvPr id="7386" name="Google Shape;7386;p7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5"/>
          <p:cNvGrpSpPr/>
          <p:nvPr/>
        </p:nvGrpSpPr>
        <p:grpSpPr>
          <a:xfrm>
            <a:off x="7942896" y="3672917"/>
            <a:ext cx="358971" cy="358408"/>
            <a:chOff x="-52043575" y="3983125"/>
            <a:chExt cx="319000" cy="318500"/>
          </a:xfrm>
        </p:grpSpPr>
        <p:sp>
          <p:nvSpPr>
            <p:cNvPr id="7394" name="Google Shape;7394;p7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75"/>
          <p:cNvGrpSpPr/>
          <p:nvPr/>
        </p:nvGrpSpPr>
        <p:grpSpPr>
          <a:xfrm>
            <a:off x="6196836" y="1376934"/>
            <a:ext cx="314662" cy="358971"/>
            <a:chOff x="-56766175" y="3198925"/>
            <a:chExt cx="279625" cy="319000"/>
          </a:xfrm>
        </p:grpSpPr>
        <p:sp>
          <p:nvSpPr>
            <p:cNvPr id="7404" name="Google Shape;7404;p7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75"/>
          <p:cNvGrpSpPr/>
          <p:nvPr/>
        </p:nvGrpSpPr>
        <p:grpSpPr>
          <a:xfrm>
            <a:off x="6195950" y="1832234"/>
            <a:ext cx="316434" cy="358099"/>
            <a:chOff x="-56766175" y="3590375"/>
            <a:chExt cx="281200" cy="318225"/>
          </a:xfrm>
        </p:grpSpPr>
        <p:sp>
          <p:nvSpPr>
            <p:cNvPr id="7412" name="Google Shape;7412;p7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5"/>
          <p:cNvGrpSpPr/>
          <p:nvPr/>
        </p:nvGrpSpPr>
        <p:grpSpPr>
          <a:xfrm>
            <a:off x="6232906" y="2273605"/>
            <a:ext cx="272126" cy="358099"/>
            <a:chOff x="-56747275" y="3982600"/>
            <a:chExt cx="241825" cy="318225"/>
          </a:xfrm>
        </p:grpSpPr>
        <p:sp>
          <p:nvSpPr>
            <p:cNvPr id="7417" name="Google Shape;7417;p7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75"/>
          <p:cNvGrpSpPr/>
          <p:nvPr/>
        </p:nvGrpSpPr>
        <p:grpSpPr>
          <a:xfrm>
            <a:off x="4840657" y="3215842"/>
            <a:ext cx="358999" cy="342991"/>
            <a:chOff x="-54812875" y="3596675"/>
            <a:chExt cx="319025" cy="304800"/>
          </a:xfrm>
        </p:grpSpPr>
        <p:sp>
          <p:nvSpPr>
            <p:cNvPr id="7425" name="Google Shape;7425;p7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2" name="Google Shape;7432;p75"/>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5"/>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4" name="Google Shape;7434;p75"/>
          <p:cNvGrpSpPr/>
          <p:nvPr/>
        </p:nvGrpSpPr>
        <p:grpSpPr>
          <a:xfrm>
            <a:off x="4862826" y="3672326"/>
            <a:ext cx="314662" cy="358099"/>
            <a:chOff x="-54793175" y="3982600"/>
            <a:chExt cx="279625" cy="318225"/>
          </a:xfrm>
        </p:grpSpPr>
        <p:sp>
          <p:nvSpPr>
            <p:cNvPr id="7435" name="Google Shape;7435;p7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75"/>
          <p:cNvGrpSpPr/>
          <p:nvPr/>
        </p:nvGrpSpPr>
        <p:grpSpPr>
          <a:xfrm>
            <a:off x="7074284" y="2731562"/>
            <a:ext cx="314662" cy="358099"/>
            <a:chOff x="-52832000" y="3192625"/>
            <a:chExt cx="279625" cy="318225"/>
          </a:xfrm>
        </p:grpSpPr>
        <p:sp>
          <p:nvSpPr>
            <p:cNvPr id="7443" name="Google Shape;7443;p7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75"/>
          <p:cNvGrpSpPr/>
          <p:nvPr/>
        </p:nvGrpSpPr>
        <p:grpSpPr>
          <a:xfrm>
            <a:off x="5760817" y="2272929"/>
            <a:ext cx="323524" cy="358774"/>
            <a:chOff x="-57162350" y="3982000"/>
            <a:chExt cx="287500" cy="318825"/>
          </a:xfrm>
        </p:grpSpPr>
        <p:sp>
          <p:nvSpPr>
            <p:cNvPr id="7452" name="Google Shape;7452;p7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75"/>
          <p:cNvGrpSpPr/>
          <p:nvPr/>
        </p:nvGrpSpPr>
        <p:grpSpPr>
          <a:xfrm>
            <a:off x="7052130" y="3203436"/>
            <a:ext cx="358971" cy="357198"/>
            <a:chOff x="-52851675" y="3585650"/>
            <a:chExt cx="319000" cy="317425"/>
          </a:xfrm>
        </p:grpSpPr>
        <p:sp>
          <p:nvSpPr>
            <p:cNvPr id="7461" name="Google Shape;7461;p7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75"/>
          <p:cNvGrpSpPr/>
          <p:nvPr/>
        </p:nvGrpSpPr>
        <p:grpSpPr>
          <a:xfrm>
            <a:off x="7074284" y="3665236"/>
            <a:ext cx="314662" cy="358999"/>
            <a:chOff x="-52832000" y="3976300"/>
            <a:chExt cx="279625" cy="319025"/>
          </a:xfrm>
        </p:grpSpPr>
        <p:sp>
          <p:nvSpPr>
            <p:cNvPr id="7468" name="Google Shape;7468;p7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5"/>
          <p:cNvGrpSpPr/>
          <p:nvPr/>
        </p:nvGrpSpPr>
        <p:grpSpPr>
          <a:xfrm>
            <a:off x="6191490" y="4119884"/>
            <a:ext cx="316434" cy="358099"/>
            <a:chOff x="-51633225" y="3198925"/>
            <a:chExt cx="281200" cy="318225"/>
          </a:xfrm>
        </p:grpSpPr>
        <p:sp>
          <p:nvSpPr>
            <p:cNvPr id="7474" name="Google Shape;7474;p7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75"/>
          <p:cNvGrpSpPr/>
          <p:nvPr/>
        </p:nvGrpSpPr>
        <p:grpSpPr>
          <a:xfrm>
            <a:off x="6610314" y="1377806"/>
            <a:ext cx="365188" cy="357226"/>
            <a:chOff x="-56396775" y="3199700"/>
            <a:chExt cx="324525" cy="317450"/>
          </a:xfrm>
        </p:grpSpPr>
        <p:sp>
          <p:nvSpPr>
            <p:cNvPr id="7482" name="Google Shape;7482;p7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75"/>
          <p:cNvGrpSpPr/>
          <p:nvPr/>
        </p:nvGrpSpPr>
        <p:grpSpPr>
          <a:xfrm>
            <a:off x="6613408" y="1843740"/>
            <a:ext cx="358999" cy="335958"/>
            <a:chOff x="-56394425" y="3600600"/>
            <a:chExt cx="319025" cy="298550"/>
          </a:xfrm>
        </p:grpSpPr>
        <p:sp>
          <p:nvSpPr>
            <p:cNvPr id="7489" name="Google Shape;7489;p7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75"/>
          <p:cNvGrpSpPr/>
          <p:nvPr/>
        </p:nvGrpSpPr>
        <p:grpSpPr>
          <a:xfrm>
            <a:off x="6644175" y="2274505"/>
            <a:ext cx="327068" cy="357198"/>
            <a:chOff x="-56379450" y="3983400"/>
            <a:chExt cx="290650" cy="317425"/>
          </a:xfrm>
        </p:grpSpPr>
        <p:sp>
          <p:nvSpPr>
            <p:cNvPr id="7493" name="Google Shape;7493;p7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5"/>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5"/>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5"/>
          <p:cNvGrpSpPr/>
          <p:nvPr/>
        </p:nvGrpSpPr>
        <p:grpSpPr>
          <a:xfrm>
            <a:off x="5307879" y="2738651"/>
            <a:ext cx="316434" cy="358971"/>
            <a:chOff x="-54401725" y="3198925"/>
            <a:chExt cx="281200" cy="319000"/>
          </a:xfrm>
        </p:grpSpPr>
        <p:sp>
          <p:nvSpPr>
            <p:cNvPr id="7502" name="Google Shape;7502;p7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5"/>
          <p:cNvGrpSpPr/>
          <p:nvPr/>
        </p:nvGrpSpPr>
        <p:grpSpPr>
          <a:xfrm>
            <a:off x="5308766" y="3208753"/>
            <a:ext cx="314662" cy="358099"/>
            <a:chOff x="-54401725" y="3590375"/>
            <a:chExt cx="279625" cy="318225"/>
          </a:xfrm>
        </p:grpSpPr>
        <p:sp>
          <p:nvSpPr>
            <p:cNvPr id="7514" name="Google Shape;7514;p7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75"/>
          <p:cNvGrpSpPr/>
          <p:nvPr/>
        </p:nvGrpSpPr>
        <p:grpSpPr>
          <a:xfrm>
            <a:off x="5306557" y="3672326"/>
            <a:ext cx="319079" cy="358099"/>
            <a:chOff x="-54403300" y="3982600"/>
            <a:chExt cx="283550" cy="318225"/>
          </a:xfrm>
        </p:grpSpPr>
        <p:sp>
          <p:nvSpPr>
            <p:cNvPr id="7521" name="Google Shape;7521;p7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5"/>
          <p:cNvGrpSpPr/>
          <p:nvPr/>
        </p:nvGrpSpPr>
        <p:grpSpPr>
          <a:xfrm>
            <a:off x="7493951" y="2733559"/>
            <a:ext cx="356298" cy="356973"/>
            <a:chOff x="-52458650" y="3194400"/>
            <a:chExt cx="316625" cy="317225"/>
          </a:xfrm>
        </p:grpSpPr>
        <p:sp>
          <p:nvSpPr>
            <p:cNvPr id="7527" name="Google Shape;7527;p7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75"/>
          <p:cNvGrpSpPr/>
          <p:nvPr/>
        </p:nvGrpSpPr>
        <p:grpSpPr>
          <a:xfrm>
            <a:off x="4862826" y="2738651"/>
            <a:ext cx="314662" cy="358971"/>
            <a:chOff x="-54793175" y="3198925"/>
            <a:chExt cx="279625" cy="319000"/>
          </a:xfrm>
        </p:grpSpPr>
        <p:sp>
          <p:nvSpPr>
            <p:cNvPr id="7536" name="Google Shape;7536;p7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75"/>
          <p:cNvGrpSpPr/>
          <p:nvPr/>
        </p:nvGrpSpPr>
        <p:grpSpPr>
          <a:xfrm>
            <a:off x="7503249" y="3202536"/>
            <a:ext cx="337703" cy="357845"/>
            <a:chOff x="-52450000" y="3584850"/>
            <a:chExt cx="300100" cy="318000"/>
          </a:xfrm>
        </p:grpSpPr>
        <p:sp>
          <p:nvSpPr>
            <p:cNvPr id="7544" name="Google Shape;7544;p7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75"/>
          <p:cNvGrpSpPr/>
          <p:nvPr/>
        </p:nvGrpSpPr>
        <p:grpSpPr>
          <a:xfrm>
            <a:off x="7514769" y="3667009"/>
            <a:ext cx="314662" cy="357226"/>
            <a:chOff x="-52440550" y="3977875"/>
            <a:chExt cx="279625" cy="317450"/>
          </a:xfrm>
        </p:grpSpPr>
        <p:sp>
          <p:nvSpPr>
            <p:cNvPr id="7552" name="Google Shape;7552;p7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75"/>
          <p:cNvGrpSpPr/>
          <p:nvPr/>
        </p:nvGrpSpPr>
        <p:grpSpPr>
          <a:xfrm>
            <a:off x="6626703" y="4123215"/>
            <a:ext cx="314662" cy="358999"/>
            <a:chOff x="-51623775" y="3584850"/>
            <a:chExt cx="279625" cy="319025"/>
          </a:xfrm>
        </p:grpSpPr>
        <p:sp>
          <p:nvSpPr>
            <p:cNvPr id="7561" name="Google Shape;7561;p7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0" name="Google Shape;7570;p75"/>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571" name="Google Shape;7571;p75"/>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75"/>
        <p:cNvGrpSpPr/>
        <p:nvPr/>
      </p:nvGrpSpPr>
      <p:grpSpPr>
        <a:xfrm>
          <a:off x="0" y="0"/>
          <a:ext cx="0" cy="0"/>
          <a:chOff x="0" y="0"/>
          <a:chExt cx="0" cy="0"/>
        </a:xfrm>
      </p:grpSpPr>
      <p:grpSp>
        <p:nvGrpSpPr>
          <p:cNvPr id="7576" name="Google Shape;7576;p76"/>
          <p:cNvGrpSpPr/>
          <p:nvPr/>
        </p:nvGrpSpPr>
        <p:grpSpPr>
          <a:xfrm>
            <a:off x="866775" y="1386849"/>
            <a:ext cx="276003" cy="357300"/>
            <a:chOff x="-50469125" y="3183175"/>
            <a:chExt cx="233150" cy="301825"/>
          </a:xfrm>
        </p:grpSpPr>
        <p:sp>
          <p:nvSpPr>
            <p:cNvPr id="7577" name="Google Shape;7577;p7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6"/>
          <p:cNvGrpSpPr/>
          <p:nvPr/>
        </p:nvGrpSpPr>
        <p:grpSpPr>
          <a:xfrm>
            <a:off x="826674" y="1822251"/>
            <a:ext cx="356205" cy="355288"/>
            <a:chOff x="-50504575" y="3550975"/>
            <a:chExt cx="300900" cy="300125"/>
          </a:xfrm>
        </p:grpSpPr>
        <p:sp>
          <p:nvSpPr>
            <p:cNvPr id="7581" name="Google Shape;7581;p7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76"/>
          <p:cNvGrpSpPr/>
          <p:nvPr/>
        </p:nvGrpSpPr>
        <p:grpSpPr>
          <a:xfrm>
            <a:off x="826674" y="2260493"/>
            <a:ext cx="356205" cy="354341"/>
            <a:chOff x="-50503000" y="3921175"/>
            <a:chExt cx="300900" cy="299325"/>
          </a:xfrm>
        </p:grpSpPr>
        <p:sp>
          <p:nvSpPr>
            <p:cNvPr id="7586" name="Google Shape;7586;p7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76"/>
          <p:cNvGrpSpPr/>
          <p:nvPr/>
        </p:nvGrpSpPr>
        <p:grpSpPr>
          <a:xfrm>
            <a:off x="3030727" y="1406411"/>
            <a:ext cx="355258" cy="356205"/>
            <a:chOff x="-48630025" y="3199700"/>
            <a:chExt cx="300100" cy="300900"/>
          </a:xfrm>
        </p:grpSpPr>
        <p:sp>
          <p:nvSpPr>
            <p:cNvPr id="7592" name="Google Shape;7592;p7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6"/>
          <p:cNvGrpSpPr/>
          <p:nvPr/>
        </p:nvGrpSpPr>
        <p:grpSpPr>
          <a:xfrm>
            <a:off x="3030727" y="1843707"/>
            <a:ext cx="355258" cy="355258"/>
            <a:chOff x="-48630025" y="3569100"/>
            <a:chExt cx="300100" cy="300100"/>
          </a:xfrm>
        </p:grpSpPr>
        <p:sp>
          <p:nvSpPr>
            <p:cNvPr id="7596" name="Google Shape;7596;p7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76"/>
          <p:cNvGrpSpPr/>
          <p:nvPr/>
        </p:nvGrpSpPr>
        <p:grpSpPr>
          <a:xfrm>
            <a:off x="3031201" y="2281003"/>
            <a:ext cx="354311" cy="353394"/>
            <a:chOff x="-48629225" y="3938500"/>
            <a:chExt cx="299300" cy="298525"/>
          </a:xfrm>
        </p:grpSpPr>
        <p:sp>
          <p:nvSpPr>
            <p:cNvPr id="7607" name="Google Shape;7607;p7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76"/>
          <p:cNvGrpSpPr/>
          <p:nvPr/>
        </p:nvGrpSpPr>
        <p:grpSpPr>
          <a:xfrm>
            <a:off x="1766604" y="2752344"/>
            <a:ext cx="311458" cy="354341"/>
            <a:chOff x="-46762575" y="3200500"/>
            <a:chExt cx="263100" cy="299325"/>
          </a:xfrm>
        </p:grpSpPr>
        <p:sp>
          <p:nvSpPr>
            <p:cNvPr id="7612" name="Google Shape;7612;p7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76"/>
          <p:cNvGrpSpPr/>
          <p:nvPr/>
        </p:nvGrpSpPr>
        <p:grpSpPr>
          <a:xfrm>
            <a:off x="1744689" y="3211066"/>
            <a:ext cx="355288" cy="312375"/>
            <a:chOff x="-46779900" y="3588000"/>
            <a:chExt cx="300125" cy="263875"/>
          </a:xfrm>
        </p:grpSpPr>
        <p:sp>
          <p:nvSpPr>
            <p:cNvPr id="7618" name="Google Shape;7618;p7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76"/>
          <p:cNvGrpSpPr/>
          <p:nvPr/>
        </p:nvGrpSpPr>
        <p:grpSpPr>
          <a:xfrm>
            <a:off x="1745162" y="3625988"/>
            <a:ext cx="354341" cy="353394"/>
            <a:chOff x="-46779100" y="3938500"/>
            <a:chExt cx="299325" cy="298525"/>
          </a:xfrm>
        </p:grpSpPr>
        <p:sp>
          <p:nvSpPr>
            <p:cNvPr id="7623" name="Google Shape;7623;p7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6"/>
          <p:cNvGrpSpPr/>
          <p:nvPr/>
        </p:nvGrpSpPr>
        <p:grpSpPr>
          <a:xfrm>
            <a:off x="3952900" y="2758855"/>
            <a:ext cx="355258" cy="355288"/>
            <a:chOff x="-44924250" y="3206000"/>
            <a:chExt cx="300100" cy="300125"/>
          </a:xfrm>
        </p:grpSpPr>
        <p:sp>
          <p:nvSpPr>
            <p:cNvPr id="7626" name="Google Shape;7626;p7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6"/>
          <p:cNvGrpSpPr/>
          <p:nvPr/>
        </p:nvGrpSpPr>
        <p:grpSpPr>
          <a:xfrm>
            <a:off x="1267386" y="1386849"/>
            <a:ext cx="355258" cy="355258"/>
            <a:chOff x="-50134375" y="3183175"/>
            <a:chExt cx="300100" cy="300100"/>
          </a:xfrm>
        </p:grpSpPr>
        <p:sp>
          <p:nvSpPr>
            <p:cNvPr id="7632" name="Google Shape;7632;p7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76"/>
          <p:cNvGrpSpPr/>
          <p:nvPr/>
        </p:nvGrpSpPr>
        <p:grpSpPr>
          <a:xfrm>
            <a:off x="1267386" y="1822251"/>
            <a:ext cx="355258" cy="355288"/>
            <a:chOff x="-50134375" y="3550975"/>
            <a:chExt cx="300100" cy="300125"/>
          </a:xfrm>
        </p:grpSpPr>
        <p:sp>
          <p:nvSpPr>
            <p:cNvPr id="7643" name="Google Shape;7643;p7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76"/>
          <p:cNvGrpSpPr/>
          <p:nvPr/>
        </p:nvGrpSpPr>
        <p:grpSpPr>
          <a:xfrm>
            <a:off x="1267386" y="2259783"/>
            <a:ext cx="355258" cy="355051"/>
            <a:chOff x="-50134375" y="3920575"/>
            <a:chExt cx="300100" cy="299925"/>
          </a:xfrm>
        </p:grpSpPr>
        <p:sp>
          <p:nvSpPr>
            <p:cNvPr id="7646" name="Google Shape;7646;p7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76"/>
          <p:cNvGrpSpPr/>
          <p:nvPr/>
        </p:nvGrpSpPr>
        <p:grpSpPr>
          <a:xfrm>
            <a:off x="3478110" y="1407358"/>
            <a:ext cx="357123" cy="355258"/>
            <a:chOff x="-48262200" y="3200500"/>
            <a:chExt cx="301675" cy="300100"/>
          </a:xfrm>
        </p:grpSpPr>
        <p:sp>
          <p:nvSpPr>
            <p:cNvPr id="7650" name="Google Shape;7650;p7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76"/>
          <p:cNvGrpSpPr/>
          <p:nvPr/>
        </p:nvGrpSpPr>
        <p:grpSpPr>
          <a:xfrm>
            <a:off x="3507483" y="1844447"/>
            <a:ext cx="298377" cy="354519"/>
            <a:chOff x="-48233050" y="3569725"/>
            <a:chExt cx="252050" cy="299475"/>
          </a:xfrm>
        </p:grpSpPr>
        <p:sp>
          <p:nvSpPr>
            <p:cNvPr id="7660" name="Google Shape;7660;p7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6"/>
          <p:cNvGrpSpPr/>
          <p:nvPr/>
        </p:nvGrpSpPr>
        <p:grpSpPr>
          <a:xfrm>
            <a:off x="3531248" y="2278191"/>
            <a:ext cx="250847" cy="358070"/>
            <a:chOff x="-48216525" y="3936125"/>
            <a:chExt cx="211900" cy="302475"/>
          </a:xfrm>
        </p:grpSpPr>
        <p:sp>
          <p:nvSpPr>
            <p:cNvPr id="7664" name="Google Shape;7664;p7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76"/>
          <p:cNvGrpSpPr/>
          <p:nvPr/>
        </p:nvGrpSpPr>
        <p:grpSpPr>
          <a:xfrm>
            <a:off x="2186966" y="2753261"/>
            <a:ext cx="355258" cy="355288"/>
            <a:chOff x="-46410500" y="3201275"/>
            <a:chExt cx="300100" cy="300125"/>
          </a:xfrm>
        </p:grpSpPr>
        <p:sp>
          <p:nvSpPr>
            <p:cNvPr id="7669" name="Google Shape;7669;p7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76"/>
          <p:cNvGrpSpPr/>
          <p:nvPr/>
        </p:nvGrpSpPr>
        <p:grpSpPr>
          <a:xfrm>
            <a:off x="2186966" y="3188692"/>
            <a:ext cx="355258" cy="356205"/>
            <a:chOff x="-46409700" y="3569100"/>
            <a:chExt cx="300100" cy="300900"/>
          </a:xfrm>
        </p:grpSpPr>
        <p:sp>
          <p:nvSpPr>
            <p:cNvPr id="7675" name="Google Shape;7675;p7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6"/>
          <p:cNvGrpSpPr/>
          <p:nvPr/>
        </p:nvGrpSpPr>
        <p:grpSpPr>
          <a:xfrm>
            <a:off x="2174847" y="3624124"/>
            <a:ext cx="379497" cy="358070"/>
            <a:chOff x="-46422300" y="3936925"/>
            <a:chExt cx="320575" cy="302475"/>
          </a:xfrm>
        </p:grpSpPr>
        <p:sp>
          <p:nvSpPr>
            <p:cNvPr id="7681" name="Google Shape;7681;p7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6"/>
          <p:cNvGrpSpPr/>
          <p:nvPr/>
        </p:nvGrpSpPr>
        <p:grpSpPr>
          <a:xfrm>
            <a:off x="3952426" y="3178452"/>
            <a:ext cx="356205" cy="355258"/>
            <a:chOff x="-44914800" y="3560450"/>
            <a:chExt cx="300900" cy="300100"/>
          </a:xfrm>
        </p:grpSpPr>
        <p:sp>
          <p:nvSpPr>
            <p:cNvPr id="7684" name="Google Shape;7684;p7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6"/>
          <p:cNvGrpSpPr/>
          <p:nvPr/>
        </p:nvGrpSpPr>
        <p:grpSpPr>
          <a:xfrm>
            <a:off x="1707478" y="1387086"/>
            <a:ext cx="354311" cy="354104"/>
            <a:chOff x="-49764975" y="3183375"/>
            <a:chExt cx="299300" cy="299125"/>
          </a:xfrm>
        </p:grpSpPr>
        <p:sp>
          <p:nvSpPr>
            <p:cNvPr id="7690" name="Google Shape;7690;p7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6"/>
          <p:cNvGrpSpPr/>
          <p:nvPr/>
        </p:nvGrpSpPr>
        <p:grpSpPr>
          <a:xfrm>
            <a:off x="1707478" y="1822547"/>
            <a:ext cx="354311" cy="355909"/>
            <a:chOff x="-49764975" y="3551225"/>
            <a:chExt cx="299300" cy="300650"/>
          </a:xfrm>
        </p:grpSpPr>
        <p:sp>
          <p:nvSpPr>
            <p:cNvPr id="7700" name="Google Shape;7700;p7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6"/>
          <p:cNvGrpSpPr/>
          <p:nvPr/>
        </p:nvGrpSpPr>
        <p:grpSpPr>
          <a:xfrm>
            <a:off x="1705140" y="2259310"/>
            <a:ext cx="358987" cy="355525"/>
            <a:chOff x="-49766550" y="3920175"/>
            <a:chExt cx="303250" cy="300325"/>
          </a:xfrm>
        </p:grpSpPr>
        <p:sp>
          <p:nvSpPr>
            <p:cNvPr id="7712" name="Google Shape;7712;p7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6"/>
          <p:cNvGrpSpPr/>
          <p:nvPr/>
        </p:nvGrpSpPr>
        <p:grpSpPr>
          <a:xfrm>
            <a:off x="3920671" y="1407358"/>
            <a:ext cx="357123" cy="354341"/>
            <a:chOff x="-47892800" y="3200500"/>
            <a:chExt cx="301675" cy="299325"/>
          </a:xfrm>
        </p:grpSpPr>
        <p:sp>
          <p:nvSpPr>
            <p:cNvPr id="7717" name="Google Shape;7717;p7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76"/>
          <p:cNvGrpSpPr/>
          <p:nvPr/>
        </p:nvGrpSpPr>
        <p:grpSpPr>
          <a:xfrm>
            <a:off x="3984537" y="1843707"/>
            <a:ext cx="229391" cy="355258"/>
            <a:chOff x="-47839250" y="3569100"/>
            <a:chExt cx="193775" cy="300100"/>
          </a:xfrm>
        </p:grpSpPr>
        <p:sp>
          <p:nvSpPr>
            <p:cNvPr id="7724" name="Google Shape;7724;p7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76"/>
          <p:cNvGrpSpPr/>
          <p:nvPr/>
        </p:nvGrpSpPr>
        <p:grpSpPr>
          <a:xfrm>
            <a:off x="3921603" y="2280056"/>
            <a:ext cx="355258" cy="356205"/>
            <a:chOff x="-47892800" y="3937700"/>
            <a:chExt cx="300100" cy="300900"/>
          </a:xfrm>
        </p:grpSpPr>
        <p:sp>
          <p:nvSpPr>
            <p:cNvPr id="7731" name="Google Shape;7731;p7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76"/>
          <p:cNvGrpSpPr/>
          <p:nvPr/>
        </p:nvGrpSpPr>
        <p:grpSpPr>
          <a:xfrm>
            <a:off x="2626898" y="2773770"/>
            <a:ext cx="355258" cy="311458"/>
            <a:chOff x="-46042675" y="3218600"/>
            <a:chExt cx="300100" cy="263100"/>
          </a:xfrm>
        </p:grpSpPr>
        <p:sp>
          <p:nvSpPr>
            <p:cNvPr id="7740" name="Google Shape;7740;p7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6"/>
          <p:cNvGrpSpPr/>
          <p:nvPr/>
        </p:nvGrpSpPr>
        <p:grpSpPr>
          <a:xfrm>
            <a:off x="2626898" y="3188219"/>
            <a:ext cx="355258" cy="323118"/>
            <a:chOff x="-46042675" y="3568700"/>
            <a:chExt cx="300100" cy="272950"/>
          </a:xfrm>
        </p:grpSpPr>
        <p:sp>
          <p:nvSpPr>
            <p:cNvPr id="7747" name="Google Shape;7747;p7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6"/>
          <p:cNvGrpSpPr/>
          <p:nvPr/>
        </p:nvGrpSpPr>
        <p:grpSpPr>
          <a:xfrm>
            <a:off x="2668849" y="3625189"/>
            <a:ext cx="271357" cy="356057"/>
            <a:chOff x="-46007225" y="3937825"/>
            <a:chExt cx="229225" cy="300775"/>
          </a:xfrm>
        </p:grpSpPr>
        <p:sp>
          <p:nvSpPr>
            <p:cNvPr id="7752" name="Google Shape;7752;p7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76"/>
          <p:cNvGrpSpPr/>
          <p:nvPr/>
        </p:nvGrpSpPr>
        <p:grpSpPr>
          <a:xfrm>
            <a:off x="3974341" y="3615275"/>
            <a:ext cx="312375" cy="357596"/>
            <a:chOff x="-44895900" y="3929450"/>
            <a:chExt cx="263875" cy="302075"/>
          </a:xfrm>
        </p:grpSpPr>
        <p:sp>
          <p:nvSpPr>
            <p:cNvPr id="7763" name="Google Shape;7763;p7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76"/>
          <p:cNvGrpSpPr/>
          <p:nvPr/>
        </p:nvGrpSpPr>
        <p:grpSpPr>
          <a:xfrm>
            <a:off x="2148160" y="1398036"/>
            <a:ext cx="356205" cy="332885"/>
            <a:chOff x="-49397175" y="3192625"/>
            <a:chExt cx="300900" cy="281200"/>
          </a:xfrm>
        </p:grpSpPr>
        <p:sp>
          <p:nvSpPr>
            <p:cNvPr id="7770" name="Google Shape;7770;p7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76"/>
          <p:cNvGrpSpPr/>
          <p:nvPr/>
        </p:nvGrpSpPr>
        <p:grpSpPr>
          <a:xfrm>
            <a:off x="2174263" y="1822251"/>
            <a:ext cx="304000" cy="356205"/>
            <a:chOff x="-49375900" y="3550975"/>
            <a:chExt cx="256800" cy="300900"/>
          </a:xfrm>
        </p:grpSpPr>
        <p:sp>
          <p:nvSpPr>
            <p:cNvPr id="7778" name="Google Shape;7778;p7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76"/>
          <p:cNvGrpSpPr/>
          <p:nvPr/>
        </p:nvGrpSpPr>
        <p:grpSpPr>
          <a:xfrm>
            <a:off x="2169616" y="2259546"/>
            <a:ext cx="313293" cy="356205"/>
            <a:chOff x="-49378250" y="3920375"/>
            <a:chExt cx="264650" cy="300900"/>
          </a:xfrm>
        </p:grpSpPr>
        <p:sp>
          <p:nvSpPr>
            <p:cNvPr id="7790" name="Google Shape;7790;p7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6"/>
          <p:cNvGrpSpPr/>
          <p:nvPr/>
        </p:nvGrpSpPr>
        <p:grpSpPr>
          <a:xfrm>
            <a:off x="888604" y="2752344"/>
            <a:ext cx="312375" cy="357123"/>
            <a:chOff x="-47505300" y="3200500"/>
            <a:chExt cx="263875" cy="301675"/>
          </a:xfrm>
        </p:grpSpPr>
        <p:sp>
          <p:nvSpPr>
            <p:cNvPr id="7798" name="Google Shape;7798;p7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76"/>
          <p:cNvGrpSpPr/>
          <p:nvPr/>
        </p:nvGrpSpPr>
        <p:grpSpPr>
          <a:xfrm>
            <a:off x="866704" y="3188692"/>
            <a:ext cx="356176" cy="355051"/>
            <a:chOff x="-47524975" y="3569100"/>
            <a:chExt cx="300875" cy="299925"/>
          </a:xfrm>
        </p:grpSpPr>
        <p:sp>
          <p:nvSpPr>
            <p:cNvPr id="7812" name="Google Shape;7812;p7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76"/>
          <p:cNvGrpSpPr/>
          <p:nvPr/>
        </p:nvGrpSpPr>
        <p:grpSpPr>
          <a:xfrm>
            <a:off x="867162" y="3667954"/>
            <a:ext cx="355258" cy="270410"/>
            <a:chOff x="-47523400" y="3973950"/>
            <a:chExt cx="300100" cy="228425"/>
          </a:xfrm>
        </p:grpSpPr>
        <p:sp>
          <p:nvSpPr>
            <p:cNvPr id="7818" name="Google Shape;7818;p7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6"/>
          <p:cNvGrpSpPr/>
          <p:nvPr/>
        </p:nvGrpSpPr>
        <p:grpSpPr>
          <a:xfrm>
            <a:off x="3072283" y="2750953"/>
            <a:ext cx="354341" cy="357596"/>
            <a:chOff x="-45673275" y="3199325"/>
            <a:chExt cx="299325" cy="302075"/>
          </a:xfrm>
        </p:grpSpPr>
        <p:sp>
          <p:nvSpPr>
            <p:cNvPr id="7824" name="Google Shape;7824;p7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6"/>
          <p:cNvGrpSpPr/>
          <p:nvPr/>
        </p:nvGrpSpPr>
        <p:grpSpPr>
          <a:xfrm>
            <a:off x="3071351" y="3209202"/>
            <a:ext cx="356205" cy="314240"/>
            <a:chOff x="-45674075" y="3586425"/>
            <a:chExt cx="300900" cy="265450"/>
          </a:xfrm>
        </p:grpSpPr>
        <p:sp>
          <p:nvSpPr>
            <p:cNvPr id="7828" name="Google Shape;7828;p7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76"/>
          <p:cNvGrpSpPr/>
          <p:nvPr/>
        </p:nvGrpSpPr>
        <p:grpSpPr>
          <a:xfrm>
            <a:off x="3072283" y="3625041"/>
            <a:ext cx="354341" cy="356205"/>
            <a:chOff x="-45673275" y="3937700"/>
            <a:chExt cx="299325" cy="300900"/>
          </a:xfrm>
        </p:grpSpPr>
        <p:sp>
          <p:nvSpPr>
            <p:cNvPr id="7831" name="Google Shape;7831;p7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76"/>
          <p:cNvGrpSpPr/>
          <p:nvPr/>
        </p:nvGrpSpPr>
        <p:grpSpPr>
          <a:xfrm>
            <a:off x="2186449" y="4117825"/>
            <a:ext cx="356205" cy="356205"/>
            <a:chOff x="-44512325" y="3176075"/>
            <a:chExt cx="300900" cy="300900"/>
          </a:xfrm>
        </p:grpSpPr>
        <p:sp>
          <p:nvSpPr>
            <p:cNvPr id="7838" name="Google Shape;7838;p7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76"/>
          <p:cNvGrpSpPr/>
          <p:nvPr/>
        </p:nvGrpSpPr>
        <p:grpSpPr>
          <a:xfrm>
            <a:off x="2589789" y="1386849"/>
            <a:ext cx="354341" cy="354341"/>
            <a:chOff x="-49027775" y="3183175"/>
            <a:chExt cx="299325" cy="299325"/>
          </a:xfrm>
        </p:grpSpPr>
        <p:sp>
          <p:nvSpPr>
            <p:cNvPr id="7842" name="Google Shape;7842;p7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76"/>
          <p:cNvGrpSpPr/>
          <p:nvPr/>
        </p:nvGrpSpPr>
        <p:grpSpPr>
          <a:xfrm>
            <a:off x="2589330" y="1822251"/>
            <a:ext cx="355258" cy="357152"/>
            <a:chOff x="-49027775" y="3550975"/>
            <a:chExt cx="300100" cy="301700"/>
          </a:xfrm>
        </p:grpSpPr>
        <p:sp>
          <p:nvSpPr>
            <p:cNvPr id="7847" name="Google Shape;7847;p7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6"/>
          <p:cNvGrpSpPr/>
          <p:nvPr/>
        </p:nvGrpSpPr>
        <p:grpSpPr>
          <a:xfrm>
            <a:off x="2587406" y="2259310"/>
            <a:ext cx="359106" cy="355525"/>
            <a:chOff x="-49031025" y="3920175"/>
            <a:chExt cx="303350" cy="300325"/>
          </a:xfrm>
        </p:grpSpPr>
        <p:sp>
          <p:nvSpPr>
            <p:cNvPr id="7858" name="Google Shape;7858;p7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76"/>
          <p:cNvGrpSpPr/>
          <p:nvPr/>
        </p:nvGrpSpPr>
        <p:grpSpPr>
          <a:xfrm>
            <a:off x="1303511" y="2752344"/>
            <a:ext cx="356176" cy="354341"/>
            <a:chOff x="-47155575" y="3200500"/>
            <a:chExt cx="300875" cy="299325"/>
          </a:xfrm>
        </p:grpSpPr>
        <p:sp>
          <p:nvSpPr>
            <p:cNvPr id="7865" name="Google Shape;7865;p7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6"/>
          <p:cNvGrpSpPr/>
          <p:nvPr/>
        </p:nvGrpSpPr>
        <p:grpSpPr>
          <a:xfrm>
            <a:off x="1303970" y="3188692"/>
            <a:ext cx="355258" cy="355258"/>
            <a:chOff x="-47154800" y="3569100"/>
            <a:chExt cx="300100" cy="300100"/>
          </a:xfrm>
        </p:grpSpPr>
        <p:sp>
          <p:nvSpPr>
            <p:cNvPr id="7872" name="Google Shape;7872;p7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6"/>
          <p:cNvGrpSpPr/>
          <p:nvPr/>
        </p:nvGrpSpPr>
        <p:grpSpPr>
          <a:xfrm>
            <a:off x="1304443" y="3626905"/>
            <a:ext cx="354311" cy="353423"/>
            <a:chOff x="-47154000" y="3939275"/>
            <a:chExt cx="299300" cy="298550"/>
          </a:xfrm>
        </p:grpSpPr>
        <p:sp>
          <p:nvSpPr>
            <p:cNvPr id="7879" name="Google Shape;7879;p7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76"/>
          <p:cNvGrpSpPr/>
          <p:nvPr/>
        </p:nvGrpSpPr>
        <p:grpSpPr>
          <a:xfrm>
            <a:off x="3529733" y="2752344"/>
            <a:ext cx="312375" cy="354341"/>
            <a:chOff x="-45286550" y="3200500"/>
            <a:chExt cx="263875" cy="299325"/>
          </a:xfrm>
        </p:grpSpPr>
        <p:sp>
          <p:nvSpPr>
            <p:cNvPr id="7884" name="Google Shape;7884;p7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76"/>
          <p:cNvGrpSpPr/>
          <p:nvPr/>
        </p:nvGrpSpPr>
        <p:grpSpPr>
          <a:xfrm>
            <a:off x="3529733" y="3189639"/>
            <a:ext cx="312375" cy="354311"/>
            <a:chOff x="-45286550" y="3569900"/>
            <a:chExt cx="263875" cy="299300"/>
          </a:xfrm>
        </p:grpSpPr>
        <p:sp>
          <p:nvSpPr>
            <p:cNvPr id="7888" name="Google Shape;7888;p7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76"/>
          <p:cNvGrpSpPr/>
          <p:nvPr/>
        </p:nvGrpSpPr>
        <p:grpSpPr>
          <a:xfrm>
            <a:off x="3540920" y="3625988"/>
            <a:ext cx="290001" cy="355258"/>
            <a:chOff x="-45277900" y="3938500"/>
            <a:chExt cx="244975" cy="300100"/>
          </a:xfrm>
        </p:grpSpPr>
        <p:sp>
          <p:nvSpPr>
            <p:cNvPr id="7895" name="Google Shape;7895;p7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76"/>
          <p:cNvGrpSpPr/>
          <p:nvPr/>
        </p:nvGrpSpPr>
        <p:grpSpPr>
          <a:xfrm>
            <a:off x="2626869" y="4095090"/>
            <a:ext cx="355258" cy="355258"/>
            <a:chOff x="-44502875" y="3576975"/>
            <a:chExt cx="300100" cy="300100"/>
          </a:xfrm>
        </p:grpSpPr>
        <p:sp>
          <p:nvSpPr>
            <p:cNvPr id="7900" name="Google Shape;7900;p7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76"/>
          <p:cNvGrpSpPr/>
          <p:nvPr/>
        </p:nvGrpSpPr>
        <p:grpSpPr>
          <a:xfrm>
            <a:off x="4835456" y="1828361"/>
            <a:ext cx="356196" cy="354670"/>
            <a:chOff x="-13946200" y="3647075"/>
            <a:chExt cx="353650" cy="352100"/>
          </a:xfrm>
        </p:grpSpPr>
        <p:sp>
          <p:nvSpPr>
            <p:cNvPr id="7904" name="Google Shape;7904;p7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76"/>
          <p:cNvGrpSpPr/>
          <p:nvPr/>
        </p:nvGrpSpPr>
        <p:grpSpPr>
          <a:xfrm>
            <a:off x="6618849" y="1387844"/>
            <a:ext cx="357002" cy="354267"/>
            <a:chOff x="-12163025" y="3214275"/>
            <a:chExt cx="354450" cy="351700"/>
          </a:xfrm>
        </p:grpSpPr>
        <p:sp>
          <p:nvSpPr>
            <p:cNvPr id="7911" name="Google Shape;7911;p7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76"/>
          <p:cNvGrpSpPr/>
          <p:nvPr/>
        </p:nvGrpSpPr>
        <p:grpSpPr>
          <a:xfrm>
            <a:off x="6619629" y="1827581"/>
            <a:ext cx="355441" cy="356232"/>
            <a:chOff x="-12160675" y="3647875"/>
            <a:chExt cx="352900" cy="353650"/>
          </a:xfrm>
        </p:grpSpPr>
        <p:sp>
          <p:nvSpPr>
            <p:cNvPr id="7915" name="Google Shape;7915;p7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76"/>
          <p:cNvGrpSpPr/>
          <p:nvPr/>
        </p:nvGrpSpPr>
        <p:grpSpPr>
          <a:xfrm>
            <a:off x="6630345" y="2272036"/>
            <a:ext cx="354635" cy="356232"/>
            <a:chOff x="-12160675" y="4081850"/>
            <a:chExt cx="352100" cy="353650"/>
          </a:xfrm>
        </p:grpSpPr>
        <p:sp>
          <p:nvSpPr>
            <p:cNvPr id="7923" name="Google Shape;7923;p7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76"/>
          <p:cNvGrpSpPr/>
          <p:nvPr/>
        </p:nvGrpSpPr>
        <p:grpSpPr>
          <a:xfrm>
            <a:off x="4835311" y="2746480"/>
            <a:ext cx="355416" cy="355652"/>
            <a:chOff x="-10391650" y="3180600"/>
            <a:chExt cx="352875" cy="353075"/>
          </a:xfrm>
        </p:grpSpPr>
        <p:sp>
          <p:nvSpPr>
            <p:cNvPr id="7930" name="Google Shape;7930;p7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76"/>
          <p:cNvGrpSpPr/>
          <p:nvPr/>
        </p:nvGrpSpPr>
        <p:grpSpPr>
          <a:xfrm>
            <a:off x="4835310" y="3223278"/>
            <a:ext cx="354635" cy="353890"/>
            <a:chOff x="-10390875" y="3616350"/>
            <a:chExt cx="352100" cy="351325"/>
          </a:xfrm>
        </p:grpSpPr>
        <p:sp>
          <p:nvSpPr>
            <p:cNvPr id="7937" name="Google Shape;7937;p7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76"/>
          <p:cNvGrpSpPr/>
          <p:nvPr/>
        </p:nvGrpSpPr>
        <p:grpSpPr>
          <a:xfrm>
            <a:off x="7502285" y="2747943"/>
            <a:ext cx="312585" cy="354670"/>
            <a:chOff x="-10370400" y="4049550"/>
            <a:chExt cx="310350" cy="352100"/>
          </a:xfrm>
        </p:grpSpPr>
        <p:sp>
          <p:nvSpPr>
            <p:cNvPr id="7941" name="Google Shape;7941;p7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6"/>
          <p:cNvGrpSpPr/>
          <p:nvPr/>
        </p:nvGrpSpPr>
        <p:grpSpPr>
          <a:xfrm>
            <a:off x="6606541" y="2746884"/>
            <a:ext cx="379236" cy="354847"/>
            <a:chOff x="-8674650" y="3210975"/>
            <a:chExt cx="376525" cy="352275"/>
          </a:xfrm>
        </p:grpSpPr>
        <p:sp>
          <p:nvSpPr>
            <p:cNvPr id="7947" name="Google Shape;7947;p7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76"/>
          <p:cNvGrpSpPr/>
          <p:nvPr/>
        </p:nvGrpSpPr>
        <p:grpSpPr>
          <a:xfrm>
            <a:off x="5278038" y="1828361"/>
            <a:ext cx="356221" cy="354670"/>
            <a:chOff x="-13512225" y="3647075"/>
            <a:chExt cx="353675" cy="352100"/>
          </a:xfrm>
        </p:grpSpPr>
        <p:sp>
          <p:nvSpPr>
            <p:cNvPr id="7954" name="Google Shape;7954;p7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6"/>
          <p:cNvGrpSpPr/>
          <p:nvPr/>
        </p:nvGrpSpPr>
        <p:grpSpPr>
          <a:xfrm>
            <a:off x="5288351" y="2272427"/>
            <a:ext cx="356221" cy="355451"/>
            <a:chOff x="-13512225" y="4080275"/>
            <a:chExt cx="353675" cy="352875"/>
          </a:xfrm>
        </p:grpSpPr>
        <p:sp>
          <p:nvSpPr>
            <p:cNvPr id="7965" name="Google Shape;7965;p7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6"/>
          <p:cNvGrpSpPr/>
          <p:nvPr/>
        </p:nvGrpSpPr>
        <p:grpSpPr>
          <a:xfrm>
            <a:off x="7061431" y="1419788"/>
            <a:ext cx="356196" cy="290379"/>
            <a:chOff x="-11728250" y="3245400"/>
            <a:chExt cx="353650" cy="288275"/>
          </a:xfrm>
        </p:grpSpPr>
        <p:sp>
          <p:nvSpPr>
            <p:cNvPr id="7977" name="Google Shape;7977;p7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6"/>
          <p:cNvGrpSpPr/>
          <p:nvPr/>
        </p:nvGrpSpPr>
        <p:grpSpPr>
          <a:xfrm>
            <a:off x="7093939" y="2272427"/>
            <a:ext cx="311804" cy="355451"/>
            <a:chOff x="-11703850" y="4081850"/>
            <a:chExt cx="309575" cy="352875"/>
          </a:xfrm>
        </p:grpSpPr>
        <p:sp>
          <p:nvSpPr>
            <p:cNvPr id="7983" name="Google Shape;7983;p7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6"/>
          <p:cNvGrpSpPr/>
          <p:nvPr/>
        </p:nvGrpSpPr>
        <p:grpSpPr>
          <a:xfrm>
            <a:off x="5282595" y="2746580"/>
            <a:ext cx="357002" cy="355451"/>
            <a:chOff x="-9958475" y="3180025"/>
            <a:chExt cx="354450" cy="352875"/>
          </a:xfrm>
        </p:grpSpPr>
        <p:sp>
          <p:nvSpPr>
            <p:cNvPr id="7992" name="Google Shape;7992;p7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76"/>
          <p:cNvGrpSpPr/>
          <p:nvPr/>
        </p:nvGrpSpPr>
        <p:grpSpPr>
          <a:xfrm>
            <a:off x="5291722" y="3222561"/>
            <a:ext cx="337966" cy="355325"/>
            <a:chOff x="-9949025" y="3615575"/>
            <a:chExt cx="335550" cy="352750"/>
          </a:xfrm>
        </p:grpSpPr>
        <p:sp>
          <p:nvSpPr>
            <p:cNvPr id="7996" name="Google Shape;7996;p7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6"/>
          <p:cNvGrpSpPr/>
          <p:nvPr/>
        </p:nvGrpSpPr>
        <p:grpSpPr>
          <a:xfrm>
            <a:off x="7926568" y="2746067"/>
            <a:ext cx="360175" cy="358423"/>
            <a:chOff x="-9961625" y="4048175"/>
            <a:chExt cx="357600" cy="355825"/>
          </a:xfrm>
        </p:grpSpPr>
        <p:sp>
          <p:nvSpPr>
            <p:cNvPr id="8000" name="Google Shape;8000;p7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76"/>
          <p:cNvGrpSpPr/>
          <p:nvPr/>
        </p:nvGrpSpPr>
        <p:grpSpPr>
          <a:xfrm>
            <a:off x="6613289" y="3221579"/>
            <a:ext cx="364959" cy="357289"/>
            <a:chOff x="-8680950" y="3624225"/>
            <a:chExt cx="362350" cy="354700"/>
          </a:xfrm>
        </p:grpSpPr>
        <p:sp>
          <p:nvSpPr>
            <p:cNvPr id="8007" name="Google Shape;8007;p7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76"/>
          <p:cNvGrpSpPr/>
          <p:nvPr/>
        </p:nvGrpSpPr>
        <p:grpSpPr>
          <a:xfrm>
            <a:off x="5749533" y="1387239"/>
            <a:ext cx="313365" cy="355476"/>
            <a:chOff x="-13056975" y="3212300"/>
            <a:chExt cx="311125" cy="352900"/>
          </a:xfrm>
        </p:grpSpPr>
        <p:sp>
          <p:nvSpPr>
            <p:cNvPr id="8014" name="Google Shape;8014;p7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6"/>
          <p:cNvGrpSpPr/>
          <p:nvPr/>
        </p:nvGrpSpPr>
        <p:grpSpPr>
          <a:xfrm>
            <a:off x="5726921" y="1828034"/>
            <a:ext cx="358588" cy="355325"/>
            <a:chOff x="-13077450" y="3647075"/>
            <a:chExt cx="356025" cy="352750"/>
          </a:xfrm>
        </p:grpSpPr>
        <p:sp>
          <p:nvSpPr>
            <p:cNvPr id="8019" name="Google Shape;8019;p7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76"/>
          <p:cNvGrpSpPr/>
          <p:nvPr/>
        </p:nvGrpSpPr>
        <p:grpSpPr>
          <a:xfrm>
            <a:off x="5738027" y="2271633"/>
            <a:ext cx="357002" cy="357037"/>
            <a:chOff x="-13079025" y="4079475"/>
            <a:chExt cx="354450" cy="354450"/>
          </a:xfrm>
        </p:grpSpPr>
        <p:sp>
          <p:nvSpPr>
            <p:cNvPr id="8023" name="Google Shape;8023;p7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6"/>
          <p:cNvGrpSpPr/>
          <p:nvPr/>
        </p:nvGrpSpPr>
        <p:grpSpPr>
          <a:xfrm>
            <a:off x="7511094" y="1387642"/>
            <a:ext cx="356221" cy="354670"/>
            <a:chOff x="-11292700" y="3213875"/>
            <a:chExt cx="353675" cy="352100"/>
          </a:xfrm>
        </p:grpSpPr>
        <p:sp>
          <p:nvSpPr>
            <p:cNvPr id="8028" name="Google Shape;8028;p7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6"/>
          <p:cNvGrpSpPr/>
          <p:nvPr/>
        </p:nvGrpSpPr>
        <p:grpSpPr>
          <a:xfrm>
            <a:off x="7505152" y="1827581"/>
            <a:ext cx="368106" cy="356232"/>
            <a:chOff x="-11299000" y="3647875"/>
            <a:chExt cx="365475" cy="353650"/>
          </a:xfrm>
        </p:grpSpPr>
        <p:sp>
          <p:nvSpPr>
            <p:cNvPr id="8036" name="Google Shape;8036;p7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6"/>
          <p:cNvGrpSpPr/>
          <p:nvPr/>
        </p:nvGrpSpPr>
        <p:grpSpPr>
          <a:xfrm>
            <a:off x="7520614" y="2283532"/>
            <a:ext cx="357808" cy="333240"/>
            <a:chOff x="-11295075" y="4092875"/>
            <a:chExt cx="355250" cy="330825"/>
          </a:xfrm>
        </p:grpSpPr>
        <p:sp>
          <p:nvSpPr>
            <p:cNvPr id="8043" name="Google Shape;8043;p7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76"/>
          <p:cNvGrpSpPr/>
          <p:nvPr/>
        </p:nvGrpSpPr>
        <p:grpSpPr>
          <a:xfrm>
            <a:off x="5746214" y="2746580"/>
            <a:ext cx="312585" cy="355451"/>
            <a:chOff x="-9500075" y="3180800"/>
            <a:chExt cx="310350" cy="352875"/>
          </a:xfrm>
        </p:grpSpPr>
        <p:sp>
          <p:nvSpPr>
            <p:cNvPr id="8049" name="Google Shape;8049;p7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76"/>
          <p:cNvGrpSpPr/>
          <p:nvPr/>
        </p:nvGrpSpPr>
        <p:grpSpPr>
          <a:xfrm>
            <a:off x="5724005" y="3222095"/>
            <a:ext cx="356221" cy="356257"/>
            <a:chOff x="-9523700" y="3614000"/>
            <a:chExt cx="353675" cy="353675"/>
          </a:xfrm>
        </p:grpSpPr>
        <p:sp>
          <p:nvSpPr>
            <p:cNvPr id="8059" name="Google Shape;8059;p7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6"/>
          <p:cNvGrpSpPr/>
          <p:nvPr/>
        </p:nvGrpSpPr>
        <p:grpSpPr>
          <a:xfrm>
            <a:off x="7508956" y="3244737"/>
            <a:ext cx="356221" cy="354670"/>
            <a:chOff x="-9523700" y="4049550"/>
            <a:chExt cx="353675" cy="352100"/>
          </a:xfrm>
        </p:grpSpPr>
        <p:sp>
          <p:nvSpPr>
            <p:cNvPr id="8069" name="Google Shape;8069;p7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76"/>
          <p:cNvGrpSpPr/>
          <p:nvPr/>
        </p:nvGrpSpPr>
        <p:grpSpPr>
          <a:xfrm>
            <a:off x="7065071" y="3244710"/>
            <a:ext cx="357002" cy="311029"/>
            <a:chOff x="-8209150" y="3659675"/>
            <a:chExt cx="354450" cy="308775"/>
          </a:xfrm>
        </p:grpSpPr>
        <p:sp>
          <p:nvSpPr>
            <p:cNvPr id="8077" name="Google Shape;8077;p7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76"/>
          <p:cNvGrpSpPr/>
          <p:nvPr/>
        </p:nvGrpSpPr>
        <p:grpSpPr>
          <a:xfrm>
            <a:off x="6178632" y="2273623"/>
            <a:ext cx="356221" cy="353059"/>
            <a:chOff x="-12643475" y="4081850"/>
            <a:chExt cx="353675" cy="350500"/>
          </a:xfrm>
        </p:grpSpPr>
        <p:sp>
          <p:nvSpPr>
            <p:cNvPr id="8084" name="Google Shape;8084;p7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8" name="Google Shape;8088;p76"/>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9" name="Google Shape;8089;p76"/>
          <p:cNvGrpSpPr/>
          <p:nvPr/>
        </p:nvGrpSpPr>
        <p:grpSpPr>
          <a:xfrm>
            <a:off x="7961232" y="2283532"/>
            <a:ext cx="356221" cy="333240"/>
            <a:chOff x="-10858725" y="4092875"/>
            <a:chExt cx="353675" cy="330825"/>
          </a:xfrm>
        </p:grpSpPr>
        <p:sp>
          <p:nvSpPr>
            <p:cNvPr id="8090" name="Google Shape;8090;p7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6"/>
          <p:cNvGrpSpPr/>
          <p:nvPr/>
        </p:nvGrpSpPr>
        <p:grpSpPr>
          <a:xfrm>
            <a:off x="6219755" y="3222498"/>
            <a:ext cx="252278" cy="355451"/>
            <a:chOff x="-9039300" y="3614000"/>
            <a:chExt cx="250475" cy="352875"/>
          </a:xfrm>
        </p:grpSpPr>
        <p:sp>
          <p:nvSpPr>
            <p:cNvPr id="8097" name="Google Shape;8097;p7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76"/>
          <p:cNvGrpSpPr/>
          <p:nvPr/>
        </p:nvGrpSpPr>
        <p:grpSpPr>
          <a:xfrm>
            <a:off x="7951721" y="3244737"/>
            <a:ext cx="354635" cy="354670"/>
            <a:chOff x="-9088150" y="4049550"/>
            <a:chExt cx="352100" cy="352100"/>
          </a:xfrm>
        </p:grpSpPr>
        <p:sp>
          <p:nvSpPr>
            <p:cNvPr id="8100" name="Google Shape;8100;p7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76"/>
          <p:cNvGrpSpPr/>
          <p:nvPr/>
        </p:nvGrpSpPr>
        <p:grpSpPr>
          <a:xfrm>
            <a:off x="7086085" y="2746970"/>
            <a:ext cx="315757" cy="354670"/>
            <a:chOff x="-8191825" y="3174500"/>
            <a:chExt cx="313500" cy="352100"/>
          </a:xfrm>
        </p:grpSpPr>
        <p:sp>
          <p:nvSpPr>
            <p:cNvPr id="8107" name="Google Shape;8107;p7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6"/>
          <p:cNvGrpSpPr/>
          <p:nvPr/>
        </p:nvGrpSpPr>
        <p:grpSpPr>
          <a:xfrm>
            <a:off x="4835443" y="1387491"/>
            <a:ext cx="356221" cy="354973"/>
            <a:chOff x="-13947000" y="3212800"/>
            <a:chExt cx="353675" cy="352400"/>
          </a:xfrm>
        </p:grpSpPr>
        <p:sp>
          <p:nvSpPr>
            <p:cNvPr id="8111" name="Google Shape;8111;p7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76"/>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4" name="Google Shape;8114;p76"/>
          <p:cNvGrpSpPr/>
          <p:nvPr/>
        </p:nvGrpSpPr>
        <p:grpSpPr>
          <a:xfrm>
            <a:off x="5278038" y="1386849"/>
            <a:ext cx="356221" cy="356257"/>
            <a:chOff x="-13512225" y="3211525"/>
            <a:chExt cx="353675" cy="353675"/>
          </a:xfrm>
        </p:grpSpPr>
        <p:sp>
          <p:nvSpPr>
            <p:cNvPr id="8115" name="Google Shape;8115;p7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76"/>
          <p:cNvGrpSpPr/>
          <p:nvPr/>
        </p:nvGrpSpPr>
        <p:grpSpPr>
          <a:xfrm>
            <a:off x="6168320" y="1387239"/>
            <a:ext cx="356221" cy="355476"/>
            <a:chOff x="-12643475" y="3212300"/>
            <a:chExt cx="353675" cy="352900"/>
          </a:xfrm>
        </p:grpSpPr>
        <p:sp>
          <p:nvSpPr>
            <p:cNvPr id="8121" name="Google Shape;8121;p7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76"/>
          <p:cNvGrpSpPr/>
          <p:nvPr/>
        </p:nvGrpSpPr>
        <p:grpSpPr>
          <a:xfrm>
            <a:off x="6168320" y="1839013"/>
            <a:ext cx="356221" cy="333366"/>
            <a:chOff x="-12643475" y="3657325"/>
            <a:chExt cx="353675" cy="330950"/>
          </a:xfrm>
        </p:grpSpPr>
        <p:sp>
          <p:nvSpPr>
            <p:cNvPr id="8131" name="Google Shape;8131;p7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76"/>
          <p:cNvGrpSpPr/>
          <p:nvPr/>
        </p:nvGrpSpPr>
        <p:grpSpPr>
          <a:xfrm>
            <a:off x="7951322" y="1387642"/>
            <a:ext cx="355416" cy="354670"/>
            <a:chOff x="-10857925" y="3213875"/>
            <a:chExt cx="352875" cy="352100"/>
          </a:xfrm>
        </p:grpSpPr>
        <p:sp>
          <p:nvSpPr>
            <p:cNvPr id="8138" name="Google Shape;8138;p7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76"/>
          <p:cNvGrpSpPr/>
          <p:nvPr/>
        </p:nvGrpSpPr>
        <p:grpSpPr>
          <a:xfrm>
            <a:off x="6168237" y="2747071"/>
            <a:ext cx="356096" cy="354469"/>
            <a:chOff x="-9089725" y="3180200"/>
            <a:chExt cx="353550" cy="351900"/>
          </a:xfrm>
        </p:grpSpPr>
        <p:sp>
          <p:nvSpPr>
            <p:cNvPr id="8149" name="Google Shape;8149;p7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76"/>
          <p:cNvGrpSpPr/>
          <p:nvPr/>
        </p:nvGrpSpPr>
        <p:grpSpPr>
          <a:xfrm>
            <a:off x="7060235" y="1826875"/>
            <a:ext cx="358588" cy="357642"/>
            <a:chOff x="7083760" y="1971660"/>
            <a:chExt cx="358588" cy="357642"/>
          </a:xfrm>
        </p:grpSpPr>
        <p:sp>
          <p:nvSpPr>
            <p:cNvPr id="8152" name="Google Shape;8152;p7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4" name="Google Shape;8164;p76"/>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165" name="Google Shape;8165;p76"/>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69"/>
        <p:cNvGrpSpPr/>
        <p:nvPr/>
      </p:nvGrpSpPr>
      <p:grpSpPr>
        <a:xfrm>
          <a:off x="0" y="0"/>
          <a:ext cx="0" cy="0"/>
          <a:chOff x="0" y="0"/>
          <a:chExt cx="0" cy="0"/>
        </a:xfrm>
      </p:grpSpPr>
      <p:sp>
        <p:nvSpPr>
          <p:cNvPr id="8170" name="Google Shape;8170;p77"/>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77"/>
          <p:cNvGrpSpPr/>
          <p:nvPr/>
        </p:nvGrpSpPr>
        <p:grpSpPr>
          <a:xfrm>
            <a:off x="719610" y="2243507"/>
            <a:ext cx="452798" cy="449473"/>
            <a:chOff x="-21322300" y="3693325"/>
            <a:chExt cx="306400" cy="304150"/>
          </a:xfrm>
        </p:grpSpPr>
        <p:sp>
          <p:nvSpPr>
            <p:cNvPr id="8172" name="Google Shape;8172;p7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77"/>
          <p:cNvGrpSpPr/>
          <p:nvPr/>
        </p:nvGrpSpPr>
        <p:grpSpPr>
          <a:xfrm>
            <a:off x="719019" y="2810244"/>
            <a:ext cx="453980" cy="422540"/>
            <a:chOff x="-21322300" y="4077125"/>
            <a:chExt cx="307200" cy="285925"/>
          </a:xfrm>
        </p:grpSpPr>
        <p:sp>
          <p:nvSpPr>
            <p:cNvPr id="8177" name="Google Shape;8177;p7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77"/>
          <p:cNvGrpSpPr/>
          <p:nvPr/>
        </p:nvGrpSpPr>
        <p:grpSpPr>
          <a:xfrm>
            <a:off x="3496195" y="1689128"/>
            <a:ext cx="451653" cy="450212"/>
            <a:chOff x="-19394200" y="3333800"/>
            <a:chExt cx="305625" cy="304650"/>
          </a:xfrm>
        </p:grpSpPr>
        <p:sp>
          <p:nvSpPr>
            <p:cNvPr id="8190" name="Google Shape;8190;p7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7"/>
          <p:cNvGrpSpPr/>
          <p:nvPr/>
        </p:nvGrpSpPr>
        <p:grpSpPr>
          <a:xfrm>
            <a:off x="3495032" y="2243580"/>
            <a:ext cx="453980" cy="449325"/>
            <a:chOff x="-19396575" y="3708500"/>
            <a:chExt cx="307200" cy="304050"/>
          </a:xfrm>
        </p:grpSpPr>
        <p:sp>
          <p:nvSpPr>
            <p:cNvPr id="8200" name="Google Shape;8200;p7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7"/>
          <p:cNvGrpSpPr/>
          <p:nvPr/>
        </p:nvGrpSpPr>
        <p:grpSpPr>
          <a:xfrm>
            <a:off x="3489212" y="2796461"/>
            <a:ext cx="465618" cy="450101"/>
            <a:chOff x="-19394200" y="4084200"/>
            <a:chExt cx="315075" cy="304575"/>
          </a:xfrm>
        </p:grpSpPr>
        <p:sp>
          <p:nvSpPr>
            <p:cNvPr id="8204" name="Google Shape;8204;p7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7"/>
          <p:cNvGrpSpPr/>
          <p:nvPr/>
        </p:nvGrpSpPr>
        <p:grpSpPr>
          <a:xfrm>
            <a:off x="6294923" y="1689001"/>
            <a:ext cx="400447" cy="450470"/>
            <a:chOff x="-17526750" y="3309200"/>
            <a:chExt cx="270975" cy="304825"/>
          </a:xfrm>
        </p:grpSpPr>
        <p:sp>
          <p:nvSpPr>
            <p:cNvPr id="8211" name="Google Shape;8211;p7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7"/>
          <p:cNvGrpSpPr/>
          <p:nvPr/>
        </p:nvGrpSpPr>
        <p:grpSpPr>
          <a:xfrm>
            <a:off x="6271075" y="2244173"/>
            <a:ext cx="448143" cy="448143"/>
            <a:chOff x="-17542500" y="3684100"/>
            <a:chExt cx="303250" cy="303250"/>
          </a:xfrm>
        </p:grpSpPr>
        <p:sp>
          <p:nvSpPr>
            <p:cNvPr id="8217" name="Google Shape;8217;p7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7"/>
          <p:cNvGrpSpPr/>
          <p:nvPr/>
        </p:nvGrpSpPr>
        <p:grpSpPr>
          <a:xfrm>
            <a:off x="6270484" y="2810817"/>
            <a:ext cx="449325" cy="421395"/>
            <a:chOff x="-17542500" y="4068450"/>
            <a:chExt cx="304050" cy="285150"/>
          </a:xfrm>
        </p:grpSpPr>
        <p:sp>
          <p:nvSpPr>
            <p:cNvPr id="8225" name="Google Shape;8225;p7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7"/>
          <p:cNvGrpSpPr/>
          <p:nvPr/>
        </p:nvGrpSpPr>
        <p:grpSpPr>
          <a:xfrm>
            <a:off x="3500906" y="3342211"/>
            <a:ext cx="343404" cy="449325"/>
            <a:chOff x="-15652200" y="3335975"/>
            <a:chExt cx="232375" cy="304050"/>
          </a:xfrm>
        </p:grpSpPr>
        <p:sp>
          <p:nvSpPr>
            <p:cNvPr id="8232" name="Google Shape;8232;p7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77"/>
          <p:cNvGrpSpPr/>
          <p:nvPr/>
        </p:nvGrpSpPr>
        <p:grpSpPr>
          <a:xfrm>
            <a:off x="1274819" y="2243729"/>
            <a:ext cx="449325" cy="449030"/>
            <a:chOff x="-20945825" y="3692175"/>
            <a:chExt cx="304050" cy="303850"/>
          </a:xfrm>
        </p:grpSpPr>
        <p:sp>
          <p:nvSpPr>
            <p:cNvPr id="8242" name="Google Shape;8242;p7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7"/>
          <p:cNvGrpSpPr/>
          <p:nvPr/>
        </p:nvGrpSpPr>
        <p:grpSpPr>
          <a:xfrm>
            <a:off x="4081644" y="1689848"/>
            <a:ext cx="372516" cy="448771"/>
            <a:chOff x="-18994100" y="3334775"/>
            <a:chExt cx="252075" cy="303675"/>
          </a:xfrm>
        </p:grpSpPr>
        <p:sp>
          <p:nvSpPr>
            <p:cNvPr id="8247" name="Google Shape;8247;p7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7"/>
          <p:cNvGrpSpPr/>
          <p:nvPr/>
        </p:nvGrpSpPr>
        <p:grpSpPr>
          <a:xfrm>
            <a:off x="4096200" y="2244743"/>
            <a:ext cx="343404" cy="446998"/>
            <a:chOff x="-18983850" y="3710075"/>
            <a:chExt cx="232375" cy="302475"/>
          </a:xfrm>
        </p:grpSpPr>
        <p:sp>
          <p:nvSpPr>
            <p:cNvPr id="8252" name="Google Shape;8252;p7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77"/>
          <p:cNvGrpSpPr/>
          <p:nvPr/>
        </p:nvGrpSpPr>
        <p:grpSpPr>
          <a:xfrm>
            <a:off x="1274247" y="1689573"/>
            <a:ext cx="450470" cy="449325"/>
            <a:chOff x="-20946600" y="3317850"/>
            <a:chExt cx="304825" cy="304050"/>
          </a:xfrm>
        </p:grpSpPr>
        <p:sp>
          <p:nvSpPr>
            <p:cNvPr id="8257" name="Google Shape;8257;p7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77"/>
          <p:cNvGrpSpPr/>
          <p:nvPr/>
        </p:nvGrpSpPr>
        <p:grpSpPr>
          <a:xfrm>
            <a:off x="1300422" y="2797442"/>
            <a:ext cx="398119" cy="448143"/>
            <a:chOff x="-20930075" y="4066100"/>
            <a:chExt cx="269400" cy="303250"/>
          </a:xfrm>
        </p:grpSpPr>
        <p:sp>
          <p:nvSpPr>
            <p:cNvPr id="8261" name="Google Shape;8261;p7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7"/>
          <p:cNvGrpSpPr/>
          <p:nvPr/>
        </p:nvGrpSpPr>
        <p:grpSpPr>
          <a:xfrm>
            <a:off x="4042667" y="2797422"/>
            <a:ext cx="450470" cy="448180"/>
            <a:chOff x="-19020075" y="4084200"/>
            <a:chExt cx="304825" cy="303275"/>
          </a:xfrm>
        </p:grpSpPr>
        <p:sp>
          <p:nvSpPr>
            <p:cNvPr id="8264" name="Google Shape;8264;p7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77"/>
          <p:cNvGrpSpPr/>
          <p:nvPr/>
        </p:nvGrpSpPr>
        <p:grpSpPr>
          <a:xfrm>
            <a:off x="6859931" y="1689001"/>
            <a:ext cx="396937" cy="450470"/>
            <a:chOff x="-17149475" y="3309200"/>
            <a:chExt cx="268600" cy="304825"/>
          </a:xfrm>
        </p:grpSpPr>
        <p:sp>
          <p:nvSpPr>
            <p:cNvPr id="8274" name="Google Shape;8274;p7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7"/>
          <p:cNvGrpSpPr/>
          <p:nvPr/>
        </p:nvGrpSpPr>
        <p:grpSpPr>
          <a:xfrm>
            <a:off x="6833737" y="2258120"/>
            <a:ext cx="449325" cy="420249"/>
            <a:chOff x="-17168375" y="3692750"/>
            <a:chExt cx="304050" cy="284375"/>
          </a:xfrm>
        </p:grpSpPr>
        <p:sp>
          <p:nvSpPr>
            <p:cNvPr id="8277" name="Google Shape;8277;p7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7"/>
          <p:cNvGrpSpPr/>
          <p:nvPr/>
        </p:nvGrpSpPr>
        <p:grpSpPr>
          <a:xfrm>
            <a:off x="6830246" y="2796852"/>
            <a:ext cx="456308" cy="449325"/>
            <a:chOff x="-17170750" y="4058800"/>
            <a:chExt cx="308775" cy="304050"/>
          </a:xfrm>
        </p:grpSpPr>
        <p:sp>
          <p:nvSpPr>
            <p:cNvPr id="8285" name="Google Shape;8285;p7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77"/>
          <p:cNvGrpSpPr/>
          <p:nvPr/>
        </p:nvGrpSpPr>
        <p:grpSpPr>
          <a:xfrm>
            <a:off x="5692143" y="3343358"/>
            <a:ext cx="450470" cy="446998"/>
            <a:chOff x="-15688425" y="3707725"/>
            <a:chExt cx="304825" cy="302475"/>
          </a:xfrm>
        </p:grpSpPr>
        <p:sp>
          <p:nvSpPr>
            <p:cNvPr id="8303" name="Google Shape;8303;p7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7"/>
          <p:cNvGrpSpPr/>
          <p:nvPr/>
        </p:nvGrpSpPr>
        <p:grpSpPr>
          <a:xfrm>
            <a:off x="1836300" y="1690441"/>
            <a:ext cx="451653" cy="447589"/>
            <a:chOff x="-20572500" y="3319025"/>
            <a:chExt cx="305625" cy="302875"/>
          </a:xfrm>
        </p:grpSpPr>
        <p:sp>
          <p:nvSpPr>
            <p:cNvPr id="8310" name="Google Shape;8310;p7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77"/>
          <p:cNvGrpSpPr/>
          <p:nvPr/>
        </p:nvGrpSpPr>
        <p:grpSpPr>
          <a:xfrm>
            <a:off x="1837463" y="2305410"/>
            <a:ext cx="449325" cy="325670"/>
            <a:chOff x="-20571700" y="3722875"/>
            <a:chExt cx="304050" cy="220375"/>
          </a:xfrm>
        </p:grpSpPr>
        <p:sp>
          <p:nvSpPr>
            <p:cNvPr id="8313" name="Google Shape;8313;p7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77"/>
          <p:cNvGrpSpPr/>
          <p:nvPr/>
        </p:nvGrpSpPr>
        <p:grpSpPr>
          <a:xfrm>
            <a:off x="1836891" y="2796278"/>
            <a:ext cx="450470" cy="450470"/>
            <a:chOff x="-20571700" y="4066875"/>
            <a:chExt cx="304825" cy="304825"/>
          </a:xfrm>
        </p:grpSpPr>
        <p:sp>
          <p:nvSpPr>
            <p:cNvPr id="8321" name="Google Shape;8321;p7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77"/>
          <p:cNvGrpSpPr/>
          <p:nvPr/>
        </p:nvGrpSpPr>
        <p:grpSpPr>
          <a:xfrm>
            <a:off x="4603593" y="1688259"/>
            <a:ext cx="453980" cy="451948"/>
            <a:chOff x="-18645175" y="3334200"/>
            <a:chExt cx="307200" cy="305825"/>
          </a:xfrm>
        </p:grpSpPr>
        <p:sp>
          <p:nvSpPr>
            <p:cNvPr id="8328" name="Google Shape;8328;p7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77"/>
          <p:cNvGrpSpPr/>
          <p:nvPr/>
        </p:nvGrpSpPr>
        <p:grpSpPr>
          <a:xfrm>
            <a:off x="4604184" y="2242989"/>
            <a:ext cx="452798" cy="450507"/>
            <a:chOff x="-18645175" y="3708500"/>
            <a:chExt cx="306400" cy="304850"/>
          </a:xfrm>
        </p:grpSpPr>
        <p:sp>
          <p:nvSpPr>
            <p:cNvPr id="8334" name="Google Shape;8334;p7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77"/>
          <p:cNvGrpSpPr/>
          <p:nvPr/>
        </p:nvGrpSpPr>
        <p:grpSpPr>
          <a:xfrm>
            <a:off x="4601857" y="2795630"/>
            <a:ext cx="457453" cy="451763"/>
            <a:chOff x="-18647525" y="4082625"/>
            <a:chExt cx="309550" cy="305700"/>
          </a:xfrm>
        </p:grpSpPr>
        <p:sp>
          <p:nvSpPr>
            <p:cNvPr id="8342" name="Google Shape;8342;p7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77"/>
          <p:cNvGrpSpPr/>
          <p:nvPr/>
        </p:nvGrpSpPr>
        <p:grpSpPr>
          <a:xfrm>
            <a:off x="7412241" y="1689592"/>
            <a:ext cx="395755" cy="449288"/>
            <a:chOff x="-16775350" y="3309200"/>
            <a:chExt cx="267800" cy="304025"/>
          </a:xfrm>
        </p:grpSpPr>
        <p:sp>
          <p:nvSpPr>
            <p:cNvPr id="8347" name="Google Shape;8347;p7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77"/>
          <p:cNvGrpSpPr/>
          <p:nvPr/>
        </p:nvGrpSpPr>
        <p:grpSpPr>
          <a:xfrm>
            <a:off x="7412241" y="2241827"/>
            <a:ext cx="395755" cy="452835"/>
            <a:chOff x="-16775350" y="3683300"/>
            <a:chExt cx="267800" cy="306425"/>
          </a:xfrm>
        </p:grpSpPr>
        <p:sp>
          <p:nvSpPr>
            <p:cNvPr id="8351" name="Google Shape;8351;p7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7"/>
          <p:cNvGrpSpPr/>
          <p:nvPr/>
        </p:nvGrpSpPr>
        <p:grpSpPr>
          <a:xfrm>
            <a:off x="7384292" y="2796870"/>
            <a:ext cx="451653" cy="449288"/>
            <a:chOff x="-16794250" y="4058225"/>
            <a:chExt cx="305625" cy="304025"/>
          </a:xfrm>
        </p:grpSpPr>
        <p:sp>
          <p:nvSpPr>
            <p:cNvPr id="8355" name="Google Shape;8355;p7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4" name="Google Shape;8364;p77"/>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5" name="Google Shape;8365;p77"/>
          <p:cNvGrpSpPr/>
          <p:nvPr/>
        </p:nvGrpSpPr>
        <p:grpSpPr>
          <a:xfrm>
            <a:off x="2385709" y="1689573"/>
            <a:ext cx="457453" cy="449325"/>
            <a:chOff x="-20199150" y="3317850"/>
            <a:chExt cx="309550" cy="304050"/>
          </a:xfrm>
        </p:grpSpPr>
        <p:sp>
          <p:nvSpPr>
            <p:cNvPr id="8366" name="Google Shape;8366;p7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77"/>
          <p:cNvGrpSpPr/>
          <p:nvPr/>
        </p:nvGrpSpPr>
        <p:grpSpPr>
          <a:xfrm>
            <a:off x="2388036" y="2242861"/>
            <a:ext cx="452798" cy="450766"/>
            <a:chOff x="-20199150" y="3693150"/>
            <a:chExt cx="306400" cy="305025"/>
          </a:xfrm>
        </p:grpSpPr>
        <p:sp>
          <p:nvSpPr>
            <p:cNvPr id="8374" name="Google Shape;8374;p7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7"/>
          <p:cNvGrpSpPr/>
          <p:nvPr/>
        </p:nvGrpSpPr>
        <p:grpSpPr>
          <a:xfrm>
            <a:off x="2388609" y="2795687"/>
            <a:ext cx="451653" cy="451653"/>
            <a:chOff x="-20197575" y="4066875"/>
            <a:chExt cx="305625" cy="305625"/>
          </a:xfrm>
        </p:grpSpPr>
        <p:sp>
          <p:nvSpPr>
            <p:cNvPr id="8381" name="Google Shape;8381;p7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7"/>
          <p:cNvGrpSpPr/>
          <p:nvPr/>
        </p:nvGrpSpPr>
        <p:grpSpPr>
          <a:xfrm>
            <a:off x="5170827" y="1687520"/>
            <a:ext cx="449325" cy="453426"/>
            <a:chOff x="-18271050" y="3333200"/>
            <a:chExt cx="304050" cy="306825"/>
          </a:xfrm>
        </p:grpSpPr>
        <p:sp>
          <p:nvSpPr>
            <p:cNvPr id="8390" name="Google Shape;8390;p7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7"/>
          <p:cNvGrpSpPr/>
          <p:nvPr/>
        </p:nvGrpSpPr>
        <p:grpSpPr>
          <a:xfrm>
            <a:off x="5171399" y="2244171"/>
            <a:ext cx="448180" cy="448143"/>
            <a:chOff x="-18270275" y="3710875"/>
            <a:chExt cx="303275" cy="303250"/>
          </a:xfrm>
        </p:grpSpPr>
        <p:sp>
          <p:nvSpPr>
            <p:cNvPr id="8396" name="Google Shape;8396;p7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77"/>
          <p:cNvGrpSpPr/>
          <p:nvPr/>
        </p:nvGrpSpPr>
        <p:grpSpPr>
          <a:xfrm>
            <a:off x="5224951" y="2797422"/>
            <a:ext cx="341076" cy="448180"/>
            <a:chOff x="-18234025" y="4084200"/>
            <a:chExt cx="230800" cy="303275"/>
          </a:xfrm>
        </p:grpSpPr>
        <p:sp>
          <p:nvSpPr>
            <p:cNvPr id="8403" name="Google Shape;8403;p7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77"/>
          <p:cNvGrpSpPr/>
          <p:nvPr/>
        </p:nvGrpSpPr>
        <p:grpSpPr>
          <a:xfrm>
            <a:off x="2337506" y="3341641"/>
            <a:ext cx="449325" cy="450470"/>
            <a:chOff x="-16419350" y="3308400"/>
            <a:chExt cx="304050" cy="304825"/>
          </a:xfrm>
        </p:grpSpPr>
        <p:sp>
          <p:nvSpPr>
            <p:cNvPr id="8407" name="Google Shape;8407;p7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77"/>
          <p:cNvGrpSpPr/>
          <p:nvPr/>
        </p:nvGrpSpPr>
        <p:grpSpPr>
          <a:xfrm>
            <a:off x="4609062" y="3340423"/>
            <a:ext cx="395755" cy="452872"/>
            <a:chOff x="-16401225" y="3683275"/>
            <a:chExt cx="267800" cy="306450"/>
          </a:xfrm>
        </p:grpSpPr>
        <p:sp>
          <p:nvSpPr>
            <p:cNvPr id="8415" name="Google Shape;8415;p7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7"/>
          <p:cNvGrpSpPr/>
          <p:nvPr/>
        </p:nvGrpSpPr>
        <p:grpSpPr>
          <a:xfrm>
            <a:off x="7974511" y="2797062"/>
            <a:ext cx="450470" cy="448180"/>
            <a:chOff x="-16419350" y="4058200"/>
            <a:chExt cx="304825" cy="303275"/>
          </a:xfrm>
        </p:grpSpPr>
        <p:sp>
          <p:nvSpPr>
            <p:cNvPr id="8423" name="Google Shape;8423;p7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7"/>
          <p:cNvGrpSpPr/>
          <p:nvPr/>
        </p:nvGrpSpPr>
        <p:grpSpPr>
          <a:xfrm>
            <a:off x="4001398" y="3343080"/>
            <a:ext cx="450507" cy="447589"/>
            <a:chOff x="-15296200" y="3326900"/>
            <a:chExt cx="304850" cy="302875"/>
          </a:xfrm>
        </p:grpSpPr>
        <p:sp>
          <p:nvSpPr>
            <p:cNvPr id="8431" name="Google Shape;8431;p7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7"/>
          <p:cNvGrpSpPr/>
          <p:nvPr/>
        </p:nvGrpSpPr>
        <p:grpSpPr>
          <a:xfrm>
            <a:off x="2917051" y="1706881"/>
            <a:ext cx="486566" cy="414708"/>
            <a:chOff x="-19835275" y="3330250"/>
            <a:chExt cx="329250" cy="280625"/>
          </a:xfrm>
        </p:grpSpPr>
        <p:sp>
          <p:nvSpPr>
            <p:cNvPr id="8437" name="Google Shape;8437;p7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7"/>
          <p:cNvGrpSpPr/>
          <p:nvPr/>
        </p:nvGrpSpPr>
        <p:grpSpPr>
          <a:xfrm>
            <a:off x="2935080" y="2243470"/>
            <a:ext cx="450507" cy="449547"/>
            <a:chOff x="-19822675" y="3692750"/>
            <a:chExt cx="304850" cy="304200"/>
          </a:xfrm>
        </p:grpSpPr>
        <p:sp>
          <p:nvSpPr>
            <p:cNvPr id="8441" name="Google Shape;8441;p7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77"/>
          <p:cNvGrpSpPr/>
          <p:nvPr/>
        </p:nvGrpSpPr>
        <p:grpSpPr>
          <a:xfrm>
            <a:off x="2935672" y="2796278"/>
            <a:ext cx="449325" cy="450470"/>
            <a:chOff x="-19822675" y="4066875"/>
            <a:chExt cx="304050" cy="304825"/>
          </a:xfrm>
        </p:grpSpPr>
        <p:sp>
          <p:nvSpPr>
            <p:cNvPr id="8447" name="Google Shape;8447;p7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77"/>
          <p:cNvGrpSpPr/>
          <p:nvPr/>
        </p:nvGrpSpPr>
        <p:grpSpPr>
          <a:xfrm>
            <a:off x="5744740" y="1689571"/>
            <a:ext cx="399302" cy="449325"/>
            <a:chOff x="-17878825" y="3334400"/>
            <a:chExt cx="270200" cy="304050"/>
          </a:xfrm>
        </p:grpSpPr>
        <p:sp>
          <p:nvSpPr>
            <p:cNvPr id="8454" name="Google Shape;8454;p7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7"/>
          <p:cNvGrpSpPr/>
          <p:nvPr/>
        </p:nvGrpSpPr>
        <p:grpSpPr>
          <a:xfrm>
            <a:off x="5718565" y="2242416"/>
            <a:ext cx="451653" cy="451653"/>
            <a:chOff x="-17896150" y="3709300"/>
            <a:chExt cx="305625" cy="305625"/>
          </a:xfrm>
        </p:grpSpPr>
        <p:sp>
          <p:nvSpPr>
            <p:cNvPr id="8462" name="Google Shape;8462;p7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7"/>
          <p:cNvGrpSpPr/>
          <p:nvPr/>
        </p:nvGrpSpPr>
        <p:grpSpPr>
          <a:xfrm>
            <a:off x="5746495" y="2795686"/>
            <a:ext cx="395792" cy="451653"/>
            <a:chOff x="-17878025" y="4082625"/>
            <a:chExt cx="267825" cy="305625"/>
          </a:xfrm>
        </p:grpSpPr>
        <p:sp>
          <p:nvSpPr>
            <p:cNvPr id="8467" name="Google Shape;8467;p7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77"/>
          <p:cNvGrpSpPr/>
          <p:nvPr/>
        </p:nvGrpSpPr>
        <p:grpSpPr>
          <a:xfrm>
            <a:off x="2890388" y="3355015"/>
            <a:ext cx="450507" cy="423722"/>
            <a:chOff x="-16044450" y="3317850"/>
            <a:chExt cx="304850" cy="286725"/>
          </a:xfrm>
        </p:grpSpPr>
        <p:sp>
          <p:nvSpPr>
            <p:cNvPr id="8475" name="Google Shape;8475;p7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9" name="Google Shape;8479;p77"/>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77"/>
          <p:cNvGrpSpPr/>
          <p:nvPr/>
        </p:nvGrpSpPr>
        <p:grpSpPr>
          <a:xfrm>
            <a:off x="8012905" y="2243724"/>
            <a:ext cx="373662" cy="449030"/>
            <a:chOff x="-16018450" y="4058400"/>
            <a:chExt cx="252850" cy="303850"/>
          </a:xfrm>
        </p:grpSpPr>
        <p:sp>
          <p:nvSpPr>
            <p:cNvPr id="8481" name="Google Shape;8481;p7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5" name="Google Shape;8485;p77"/>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90"/>
        <p:cNvGrpSpPr/>
        <p:nvPr/>
      </p:nvGrpSpPr>
      <p:grpSpPr>
        <a:xfrm>
          <a:off x="0" y="0"/>
          <a:ext cx="0" cy="0"/>
          <a:chOff x="0" y="0"/>
          <a:chExt cx="0" cy="0"/>
        </a:xfrm>
      </p:grpSpPr>
      <p:grpSp>
        <p:nvGrpSpPr>
          <p:cNvPr id="8491" name="Google Shape;8491;p78"/>
          <p:cNvGrpSpPr/>
          <p:nvPr/>
        </p:nvGrpSpPr>
        <p:grpSpPr>
          <a:xfrm>
            <a:off x="829817" y="1689241"/>
            <a:ext cx="442337" cy="419623"/>
            <a:chOff x="-6696925" y="3272575"/>
            <a:chExt cx="307200" cy="291425"/>
          </a:xfrm>
        </p:grpSpPr>
        <p:sp>
          <p:nvSpPr>
            <p:cNvPr id="8492" name="Google Shape;8492;p7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78"/>
          <p:cNvGrpSpPr/>
          <p:nvPr/>
        </p:nvGrpSpPr>
        <p:grpSpPr>
          <a:xfrm>
            <a:off x="829799" y="2204636"/>
            <a:ext cx="442373" cy="420775"/>
            <a:chOff x="-6690625" y="3631325"/>
            <a:chExt cx="307225" cy="292225"/>
          </a:xfrm>
        </p:grpSpPr>
        <p:sp>
          <p:nvSpPr>
            <p:cNvPr id="8495" name="Google Shape;8495;p7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8"/>
          <p:cNvGrpSpPr/>
          <p:nvPr/>
        </p:nvGrpSpPr>
        <p:grpSpPr>
          <a:xfrm>
            <a:off x="851921" y="2756972"/>
            <a:ext cx="421927" cy="419371"/>
            <a:chOff x="-6689825" y="3992050"/>
            <a:chExt cx="293025" cy="291250"/>
          </a:xfrm>
        </p:grpSpPr>
        <p:sp>
          <p:nvSpPr>
            <p:cNvPr id="8501" name="Google Shape;8501;p7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3" name="Google Shape;8513;p78"/>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4" name="Google Shape;8514;p78"/>
          <p:cNvGrpSpPr/>
          <p:nvPr/>
        </p:nvGrpSpPr>
        <p:grpSpPr>
          <a:xfrm>
            <a:off x="3535232" y="2205192"/>
            <a:ext cx="423043" cy="419659"/>
            <a:chOff x="-4837325" y="3612425"/>
            <a:chExt cx="293800" cy="291450"/>
          </a:xfrm>
        </p:grpSpPr>
        <p:sp>
          <p:nvSpPr>
            <p:cNvPr id="8515" name="Google Shape;8515;p7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78"/>
          <p:cNvGrpSpPr/>
          <p:nvPr/>
        </p:nvGrpSpPr>
        <p:grpSpPr>
          <a:xfrm>
            <a:off x="3548265" y="2756826"/>
            <a:ext cx="420775" cy="419659"/>
            <a:chOff x="-4837325" y="3971575"/>
            <a:chExt cx="292225" cy="291450"/>
          </a:xfrm>
        </p:grpSpPr>
        <p:sp>
          <p:nvSpPr>
            <p:cNvPr id="8519" name="Google Shape;8519;p7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78"/>
          <p:cNvGrpSpPr/>
          <p:nvPr/>
        </p:nvGrpSpPr>
        <p:grpSpPr>
          <a:xfrm>
            <a:off x="6240279" y="1714185"/>
            <a:ext cx="430998" cy="369730"/>
            <a:chOff x="-3037625" y="3254850"/>
            <a:chExt cx="299325" cy="256775"/>
          </a:xfrm>
        </p:grpSpPr>
        <p:sp>
          <p:nvSpPr>
            <p:cNvPr id="8526" name="Google Shape;8526;p7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8"/>
          <p:cNvGrpSpPr/>
          <p:nvPr/>
        </p:nvGrpSpPr>
        <p:grpSpPr>
          <a:xfrm>
            <a:off x="6244239" y="2204615"/>
            <a:ext cx="423079" cy="420811"/>
            <a:chOff x="-3031325" y="3597450"/>
            <a:chExt cx="293825" cy="292250"/>
          </a:xfrm>
        </p:grpSpPr>
        <p:sp>
          <p:nvSpPr>
            <p:cNvPr id="8531" name="Google Shape;8531;p7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8"/>
          <p:cNvGrpSpPr/>
          <p:nvPr/>
        </p:nvGrpSpPr>
        <p:grpSpPr>
          <a:xfrm>
            <a:off x="6256714" y="2781214"/>
            <a:ext cx="421927" cy="370882"/>
            <a:chOff x="-3030525" y="3973150"/>
            <a:chExt cx="293025" cy="257575"/>
          </a:xfrm>
        </p:grpSpPr>
        <p:sp>
          <p:nvSpPr>
            <p:cNvPr id="8536" name="Google Shape;8536;p7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78"/>
          <p:cNvGrpSpPr/>
          <p:nvPr/>
        </p:nvGrpSpPr>
        <p:grpSpPr>
          <a:xfrm>
            <a:off x="1358307" y="3369426"/>
            <a:ext cx="421927" cy="297195"/>
            <a:chOff x="-1199300" y="3279250"/>
            <a:chExt cx="293025" cy="206400"/>
          </a:xfrm>
        </p:grpSpPr>
        <p:sp>
          <p:nvSpPr>
            <p:cNvPr id="8539" name="Google Shape;8539;p7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78"/>
          <p:cNvGrpSpPr/>
          <p:nvPr/>
        </p:nvGrpSpPr>
        <p:grpSpPr>
          <a:xfrm>
            <a:off x="1365393" y="1688773"/>
            <a:ext cx="444605" cy="420559"/>
            <a:chOff x="-6338550" y="3272950"/>
            <a:chExt cx="308775" cy="292075"/>
          </a:xfrm>
        </p:grpSpPr>
        <p:sp>
          <p:nvSpPr>
            <p:cNvPr id="8544" name="Google Shape;8544;p7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78"/>
          <p:cNvGrpSpPr/>
          <p:nvPr/>
        </p:nvGrpSpPr>
        <p:grpSpPr>
          <a:xfrm>
            <a:off x="1376732" y="2205194"/>
            <a:ext cx="421927" cy="419659"/>
            <a:chOff x="-6329100" y="3632100"/>
            <a:chExt cx="293025" cy="291450"/>
          </a:xfrm>
        </p:grpSpPr>
        <p:sp>
          <p:nvSpPr>
            <p:cNvPr id="8548" name="Google Shape;8548;p7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78"/>
          <p:cNvGrpSpPr/>
          <p:nvPr/>
        </p:nvGrpSpPr>
        <p:grpSpPr>
          <a:xfrm>
            <a:off x="1389783" y="2756828"/>
            <a:ext cx="419623" cy="419659"/>
            <a:chOff x="-6329875" y="3992050"/>
            <a:chExt cx="291425" cy="291450"/>
          </a:xfrm>
        </p:grpSpPr>
        <p:sp>
          <p:nvSpPr>
            <p:cNvPr id="8552" name="Google Shape;8552;p7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78"/>
          <p:cNvGrpSpPr/>
          <p:nvPr/>
        </p:nvGrpSpPr>
        <p:grpSpPr>
          <a:xfrm>
            <a:off x="4075920" y="1687530"/>
            <a:ext cx="423079" cy="423043"/>
            <a:chOff x="-4478975" y="3251700"/>
            <a:chExt cx="293825" cy="293800"/>
          </a:xfrm>
        </p:grpSpPr>
        <p:sp>
          <p:nvSpPr>
            <p:cNvPr id="8557" name="Google Shape;8557;p7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78"/>
          <p:cNvGrpSpPr/>
          <p:nvPr/>
        </p:nvGrpSpPr>
        <p:grpSpPr>
          <a:xfrm>
            <a:off x="4075920" y="2205192"/>
            <a:ext cx="423079" cy="419659"/>
            <a:chOff x="-4475825" y="3612425"/>
            <a:chExt cx="293825" cy="291450"/>
          </a:xfrm>
        </p:grpSpPr>
        <p:sp>
          <p:nvSpPr>
            <p:cNvPr id="8561" name="Google Shape;8561;p7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8"/>
          <p:cNvGrpSpPr/>
          <p:nvPr/>
        </p:nvGrpSpPr>
        <p:grpSpPr>
          <a:xfrm>
            <a:off x="4084992" y="2756844"/>
            <a:ext cx="428730" cy="419623"/>
            <a:chOff x="-4480550" y="3970800"/>
            <a:chExt cx="297750" cy="291425"/>
          </a:xfrm>
        </p:grpSpPr>
        <p:sp>
          <p:nvSpPr>
            <p:cNvPr id="8565" name="Google Shape;8565;p7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8"/>
          <p:cNvGrpSpPr/>
          <p:nvPr/>
        </p:nvGrpSpPr>
        <p:grpSpPr>
          <a:xfrm>
            <a:off x="6788826" y="1689221"/>
            <a:ext cx="415123" cy="419659"/>
            <a:chOff x="-2668225" y="3239075"/>
            <a:chExt cx="288300" cy="291450"/>
          </a:xfrm>
        </p:grpSpPr>
        <p:sp>
          <p:nvSpPr>
            <p:cNvPr id="8568" name="Google Shape;8568;p7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8"/>
          <p:cNvGrpSpPr/>
          <p:nvPr/>
        </p:nvGrpSpPr>
        <p:grpSpPr>
          <a:xfrm>
            <a:off x="6785982" y="2205191"/>
            <a:ext cx="420811" cy="419659"/>
            <a:chOff x="-2671375" y="3597450"/>
            <a:chExt cx="292250" cy="291450"/>
          </a:xfrm>
        </p:grpSpPr>
        <p:sp>
          <p:nvSpPr>
            <p:cNvPr id="8574" name="Google Shape;8574;p7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8"/>
          <p:cNvGrpSpPr/>
          <p:nvPr/>
        </p:nvGrpSpPr>
        <p:grpSpPr>
          <a:xfrm>
            <a:off x="6796765" y="2755691"/>
            <a:ext cx="423043" cy="421927"/>
            <a:chOff x="-2670575" y="3956600"/>
            <a:chExt cx="293800" cy="293025"/>
          </a:xfrm>
        </p:grpSpPr>
        <p:sp>
          <p:nvSpPr>
            <p:cNvPr id="8577" name="Google Shape;8577;p7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8"/>
          <p:cNvGrpSpPr/>
          <p:nvPr/>
        </p:nvGrpSpPr>
        <p:grpSpPr>
          <a:xfrm>
            <a:off x="3054285" y="3311947"/>
            <a:ext cx="426462" cy="418363"/>
            <a:chOff x="-1183550" y="3586525"/>
            <a:chExt cx="296175" cy="290550"/>
          </a:xfrm>
        </p:grpSpPr>
        <p:sp>
          <p:nvSpPr>
            <p:cNvPr id="8582" name="Google Shape;8582;p7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78"/>
          <p:cNvGrpSpPr/>
          <p:nvPr/>
        </p:nvGrpSpPr>
        <p:grpSpPr>
          <a:xfrm>
            <a:off x="1917896" y="1689799"/>
            <a:ext cx="420811" cy="418507"/>
            <a:chOff x="-5971525" y="3273750"/>
            <a:chExt cx="292250" cy="290650"/>
          </a:xfrm>
        </p:grpSpPr>
        <p:sp>
          <p:nvSpPr>
            <p:cNvPr id="8592" name="Google Shape;8592;p7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8"/>
          <p:cNvGrpSpPr/>
          <p:nvPr/>
        </p:nvGrpSpPr>
        <p:grpSpPr>
          <a:xfrm>
            <a:off x="1912226" y="2203826"/>
            <a:ext cx="432150" cy="422395"/>
            <a:chOff x="-5974675" y="3632100"/>
            <a:chExt cx="300125" cy="293350"/>
          </a:xfrm>
        </p:grpSpPr>
        <p:sp>
          <p:nvSpPr>
            <p:cNvPr id="8595" name="Google Shape;8595;p7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78"/>
          <p:cNvGrpSpPr/>
          <p:nvPr/>
        </p:nvGrpSpPr>
        <p:grpSpPr>
          <a:xfrm>
            <a:off x="1942267" y="2755694"/>
            <a:ext cx="395865" cy="421927"/>
            <a:chOff x="-5971525" y="3990475"/>
            <a:chExt cx="274925" cy="293025"/>
          </a:xfrm>
        </p:grpSpPr>
        <p:sp>
          <p:nvSpPr>
            <p:cNvPr id="8599" name="Google Shape;8599;p7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78"/>
          <p:cNvGrpSpPr/>
          <p:nvPr/>
        </p:nvGrpSpPr>
        <p:grpSpPr>
          <a:xfrm>
            <a:off x="4615473" y="1689798"/>
            <a:ext cx="420775" cy="418507"/>
            <a:chOff x="-4118225" y="3253275"/>
            <a:chExt cx="292225" cy="290650"/>
          </a:xfrm>
        </p:grpSpPr>
        <p:sp>
          <p:nvSpPr>
            <p:cNvPr id="8604" name="Google Shape;8604;p7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78"/>
          <p:cNvGrpSpPr/>
          <p:nvPr/>
        </p:nvGrpSpPr>
        <p:grpSpPr>
          <a:xfrm>
            <a:off x="4665924" y="2204922"/>
            <a:ext cx="319874" cy="420199"/>
            <a:chOff x="-4082800" y="3612425"/>
            <a:chExt cx="222150" cy="291825"/>
          </a:xfrm>
        </p:grpSpPr>
        <p:sp>
          <p:nvSpPr>
            <p:cNvPr id="8607" name="Google Shape;8607;p7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78"/>
          <p:cNvGrpSpPr/>
          <p:nvPr/>
        </p:nvGrpSpPr>
        <p:grpSpPr>
          <a:xfrm>
            <a:off x="4627372" y="2769876"/>
            <a:ext cx="420775" cy="393561"/>
            <a:chOff x="-4118225" y="3990475"/>
            <a:chExt cx="292225" cy="273325"/>
          </a:xfrm>
        </p:grpSpPr>
        <p:sp>
          <p:nvSpPr>
            <p:cNvPr id="8611" name="Google Shape;8611;p7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78"/>
          <p:cNvGrpSpPr/>
          <p:nvPr/>
        </p:nvGrpSpPr>
        <p:grpSpPr>
          <a:xfrm>
            <a:off x="7338026" y="1688087"/>
            <a:ext cx="394713" cy="421927"/>
            <a:chOff x="-2312225" y="3238300"/>
            <a:chExt cx="274125" cy="293025"/>
          </a:xfrm>
        </p:grpSpPr>
        <p:sp>
          <p:nvSpPr>
            <p:cNvPr id="8616" name="Google Shape;8616;p7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78"/>
          <p:cNvGrpSpPr/>
          <p:nvPr/>
        </p:nvGrpSpPr>
        <p:grpSpPr>
          <a:xfrm>
            <a:off x="7335742" y="2756825"/>
            <a:ext cx="423079" cy="419659"/>
            <a:chOff x="-2310650" y="3958175"/>
            <a:chExt cx="293825" cy="291450"/>
          </a:xfrm>
        </p:grpSpPr>
        <p:sp>
          <p:nvSpPr>
            <p:cNvPr id="8619" name="Google Shape;8619;p7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78"/>
          <p:cNvGrpSpPr/>
          <p:nvPr/>
        </p:nvGrpSpPr>
        <p:grpSpPr>
          <a:xfrm>
            <a:off x="4702603" y="3308459"/>
            <a:ext cx="424159" cy="419659"/>
            <a:chOff x="-1182750" y="3962900"/>
            <a:chExt cx="294575" cy="291450"/>
          </a:xfrm>
        </p:grpSpPr>
        <p:sp>
          <p:nvSpPr>
            <p:cNvPr id="8622" name="Google Shape;8622;p7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78"/>
          <p:cNvGrpSpPr/>
          <p:nvPr/>
        </p:nvGrpSpPr>
        <p:grpSpPr>
          <a:xfrm>
            <a:off x="2455739" y="1689223"/>
            <a:ext cx="424195" cy="419659"/>
            <a:chOff x="-5611575" y="3272950"/>
            <a:chExt cx="294600" cy="291450"/>
          </a:xfrm>
        </p:grpSpPr>
        <p:sp>
          <p:nvSpPr>
            <p:cNvPr id="8630" name="Google Shape;8630;p7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78"/>
          <p:cNvGrpSpPr/>
          <p:nvPr/>
        </p:nvGrpSpPr>
        <p:grpSpPr>
          <a:xfrm>
            <a:off x="2455739" y="2205770"/>
            <a:ext cx="424195" cy="418507"/>
            <a:chOff x="-5613150" y="3632900"/>
            <a:chExt cx="294600" cy="290650"/>
          </a:xfrm>
        </p:grpSpPr>
        <p:sp>
          <p:nvSpPr>
            <p:cNvPr id="8636" name="Google Shape;8636;p7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78"/>
          <p:cNvGrpSpPr/>
          <p:nvPr/>
        </p:nvGrpSpPr>
        <p:grpSpPr>
          <a:xfrm>
            <a:off x="7324977" y="2153586"/>
            <a:ext cx="420811" cy="522864"/>
            <a:chOff x="-2310650" y="3525775"/>
            <a:chExt cx="292250" cy="363125"/>
          </a:xfrm>
        </p:grpSpPr>
        <p:sp>
          <p:nvSpPr>
            <p:cNvPr id="8639" name="Google Shape;8639;p7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78"/>
          <p:cNvGrpSpPr/>
          <p:nvPr/>
        </p:nvGrpSpPr>
        <p:grpSpPr>
          <a:xfrm>
            <a:off x="2467638" y="2756270"/>
            <a:ext cx="424195" cy="420775"/>
            <a:chOff x="-5613150" y="3991275"/>
            <a:chExt cx="294600" cy="292225"/>
          </a:xfrm>
        </p:grpSpPr>
        <p:sp>
          <p:nvSpPr>
            <p:cNvPr id="8644" name="Google Shape;8644;p7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78"/>
          <p:cNvGrpSpPr/>
          <p:nvPr/>
        </p:nvGrpSpPr>
        <p:grpSpPr>
          <a:xfrm>
            <a:off x="5139126" y="1689438"/>
            <a:ext cx="434634" cy="419227"/>
            <a:chOff x="-3768700" y="3253275"/>
            <a:chExt cx="301850" cy="291150"/>
          </a:xfrm>
        </p:grpSpPr>
        <p:sp>
          <p:nvSpPr>
            <p:cNvPr id="8654" name="Google Shape;8654;p7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78"/>
          <p:cNvGrpSpPr/>
          <p:nvPr/>
        </p:nvGrpSpPr>
        <p:grpSpPr>
          <a:xfrm>
            <a:off x="5143209" y="2217090"/>
            <a:ext cx="426462" cy="395865"/>
            <a:chOff x="-3808700" y="3628950"/>
            <a:chExt cx="296175" cy="274925"/>
          </a:xfrm>
        </p:grpSpPr>
        <p:sp>
          <p:nvSpPr>
            <p:cNvPr id="8658" name="Google Shape;8658;p7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8"/>
          <p:cNvGrpSpPr/>
          <p:nvPr/>
        </p:nvGrpSpPr>
        <p:grpSpPr>
          <a:xfrm>
            <a:off x="5208420" y="2756412"/>
            <a:ext cx="419443" cy="420487"/>
            <a:chOff x="-3771675" y="3971775"/>
            <a:chExt cx="291300" cy="292025"/>
          </a:xfrm>
        </p:grpSpPr>
        <p:sp>
          <p:nvSpPr>
            <p:cNvPr id="8662" name="Google Shape;8662;p7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78"/>
          <p:cNvGrpSpPr/>
          <p:nvPr/>
        </p:nvGrpSpPr>
        <p:grpSpPr>
          <a:xfrm>
            <a:off x="7869864" y="1716461"/>
            <a:ext cx="420271" cy="320774"/>
            <a:chOff x="-1951475" y="3273100"/>
            <a:chExt cx="291875" cy="222775"/>
          </a:xfrm>
        </p:grpSpPr>
        <p:sp>
          <p:nvSpPr>
            <p:cNvPr id="8668" name="Google Shape;8668;p7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8"/>
          <p:cNvGrpSpPr/>
          <p:nvPr/>
        </p:nvGrpSpPr>
        <p:grpSpPr>
          <a:xfrm>
            <a:off x="7867344" y="2205191"/>
            <a:ext cx="425310" cy="419659"/>
            <a:chOff x="-1951475" y="3597450"/>
            <a:chExt cx="295375" cy="291450"/>
          </a:xfrm>
        </p:grpSpPr>
        <p:sp>
          <p:nvSpPr>
            <p:cNvPr id="8672" name="Google Shape;8672;p7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8"/>
          <p:cNvGrpSpPr/>
          <p:nvPr/>
        </p:nvGrpSpPr>
        <p:grpSpPr>
          <a:xfrm>
            <a:off x="7869595" y="2756825"/>
            <a:ext cx="444605" cy="419659"/>
            <a:chOff x="-1960150" y="3956600"/>
            <a:chExt cx="308775" cy="291450"/>
          </a:xfrm>
        </p:grpSpPr>
        <p:sp>
          <p:nvSpPr>
            <p:cNvPr id="8677" name="Google Shape;8677;p7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78"/>
          <p:cNvGrpSpPr/>
          <p:nvPr/>
        </p:nvGrpSpPr>
        <p:grpSpPr>
          <a:xfrm>
            <a:off x="1923633" y="3307636"/>
            <a:ext cx="420775" cy="420775"/>
            <a:chOff x="-804700" y="3226500"/>
            <a:chExt cx="292225" cy="292225"/>
          </a:xfrm>
        </p:grpSpPr>
        <p:sp>
          <p:nvSpPr>
            <p:cNvPr id="8680" name="Google Shape;8680;p7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78"/>
          <p:cNvGrpSpPr/>
          <p:nvPr/>
        </p:nvGrpSpPr>
        <p:grpSpPr>
          <a:xfrm>
            <a:off x="3003724" y="1688647"/>
            <a:ext cx="420775" cy="420811"/>
            <a:chOff x="-5251625" y="3272950"/>
            <a:chExt cx="292225" cy="292250"/>
          </a:xfrm>
        </p:grpSpPr>
        <p:sp>
          <p:nvSpPr>
            <p:cNvPr id="8688" name="Google Shape;8688;p7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78"/>
          <p:cNvGrpSpPr/>
          <p:nvPr/>
        </p:nvGrpSpPr>
        <p:grpSpPr>
          <a:xfrm>
            <a:off x="3000322" y="2204348"/>
            <a:ext cx="427578" cy="421351"/>
            <a:chOff x="-5254775" y="3631325"/>
            <a:chExt cx="296950" cy="292625"/>
          </a:xfrm>
        </p:grpSpPr>
        <p:sp>
          <p:nvSpPr>
            <p:cNvPr id="8692" name="Google Shape;8692;p7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8"/>
          <p:cNvGrpSpPr/>
          <p:nvPr/>
        </p:nvGrpSpPr>
        <p:grpSpPr>
          <a:xfrm>
            <a:off x="3016181" y="2756270"/>
            <a:ext cx="419659" cy="420775"/>
            <a:chOff x="-5251625" y="3991275"/>
            <a:chExt cx="291450" cy="292225"/>
          </a:xfrm>
        </p:grpSpPr>
        <p:sp>
          <p:nvSpPr>
            <p:cNvPr id="8700" name="Google Shape;8700;p7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78"/>
          <p:cNvGrpSpPr/>
          <p:nvPr/>
        </p:nvGrpSpPr>
        <p:grpSpPr>
          <a:xfrm>
            <a:off x="5756763" y="1689240"/>
            <a:ext cx="319874" cy="419623"/>
            <a:chOff x="-3365275" y="3253275"/>
            <a:chExt cx="222150" cy="291425"/>
          </a:xfrm>
        </p:grpSpPr>
        <p:sp>
          <p:nvSpPr>
            <p:cNvPr id="8706" name="Google Shape;8706;p7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78"/>
          <p:cNvGrpSpPr/>
          <p:nvPr/>
        </p:nvGrpSpPr>
        <p:grpSpPr>
          <a:xfrm>
            <a:off x="5730701" y="2204058"/>
            <a:ext cx="371998" cy="421927"/>
            <a:chOff x="-3383375" y="3611625"/>
            <a:chExt cx="258350" cy="293025"/>
          </a:xfrm>
        </p:grpSpPr>
        <p:sp>
          <p:nvSpPr>
            <p:cNvPr id="8709" name="Google Shape;8709;p7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78"/>
          <p:cNvGrpSpPr/>
          <p:nvPr/>
        </p:nvGrpSpPr>
        <p:grpSpPr>
          <a:xfrm>
            <a:off x="5793050" y="2756826"/>
            <a:ext cx="271097" cy="419659"/>
            <a:chOff x="-3347950" y="3971575"/>
            <a:chExt cx="188275" cy="291450"/>
          </a:xfrm>
        </p:grpSpPr>
        <p:sp>
          <p:nvSpPr>
            <p:cNvPr id="8712" name="Google Shape;8712;p7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78"/>
          <p:cNvGrpSpPr/>
          <p:nvPr/>
        </p:nvGrpSpPr>
        <p:grpSpPr>
          <a:xfrm>
            <a:off x="842909" y="3307061"/>
            <a:ext cx="371998" cy="421927"/>
            <a:chOff x="-1575775" y="3238300"/>
            <a:chExt cx="258350" cy="293025"/>
          </a:xfrm>
        </p:grpSpPr>
        <p:sp>
          <p:nvSpPr>
            <p:cNvPr id="8716" name="Google Shape;8716;p7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78"/>
          <p:cNvGrpSpPr/>
          <p:nvPr/>
        </p:nvGrpSpPr>
        <p:grpSpPr>
          <a:xfrm>
            <a:off x="2487807" y="3309051"/>
            <a:ext cx="423079" cy="424159"/>
            <a:chOff x="-1591550" y="3597475"/>
            <a:chExt cx="293825" cy="294575"/>
          </a:xfrm>
        </p:grpSpPr>
        <p:sp>
          <p:nvSpPr>
            <p:cNvPr id="8722" name="Google Shape;8722;p7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78"/>
          <p:cNvGrpSpPr/>
          <p:nvPr/>
        </p:nvGrpSpPr>
        <p:grpSpPr>
          <a:xfrm>
            <a:off x="4137277" y="3318663"/>
            <a:ext cx="421927" cy="399248"/>
            <a:chOff x="-1592325" y="3957400"/>
            <a:chExt cx="293025" cy="277275"/>
          </a:xfrm>
        </p:grpSpPr>
        <p:sp>
          <p:nvSpPr>
            <p:cNvPr id="8726" name="Google Shape;8726;p7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8"/>
          <p:cNvGrpSpPr/>
          <p:nvPr/>
        </p:nvGrpSpPr>
        <p:grpSpPr>
          <a:xfrm>
            <a:off x="3624147" y="3310744"/>
            <a:ext cx="369730" cy="420775"/>
            <a:chOff x="-778700" y="3612425"/>
            <a:chExt cx="256775" cy="292225"/>
          </a:xfrm>
        </p:grpSpPr>
        <p:sp>
          <p:nvSpPr>
            <p:cNvPr id="8731" name="Google Shape;8731;p7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78"/>
          <p:cNvGrpSpPr/>
          <p:nvPr/>
        </p:nvGrpSpPr>
        <p:grpSpPr>
          <a:xfrm>
            <a:off x="6095649" y="3828305"/>
            <a:ext cx="340731" cy="387641"/>
            <a:chOff x="7728464" y="1561258"/>
            <a:chExt cx="349719" cy="397866"/>
          </a:xfrm>
        </p:grpSpPr>
        <p:sp>
          <p:nvSpPr>
            <p:cNvPr id="8738" name="Google Shape;8738;p7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78"/>
          <p:cNvGrpSpPr/>
          <p:nvPr/>
        </p:nvGrpSpPr>
        <p:grpSpPr>
          <a:xfrm>
            <a:off x="4018617" y="3828305"/>
            <a:ext cx="387681" cy="387641"/>
            <a:chOff x="5611350" y="1561258"/>
            <a:chExt cx="397907" cy="397866"/>
          </a:xfrm>
        </p:grpSpPr>
        <p:sp>
          <p:nvSpPr>
            <p:cNvPr id="8741" name="Google Shape;8741;p7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8"/>
          <p:cNvGrpSpPr/>
          <p:nvPr/>
        </p:nvGrpSpPr>
        <p:grpSpPr>
          <a:xfrm>
            <a:off x="4537903" y="3925571"/>
            <a:ext cx="387610" cy="193109"/>
            <a:chOff x="6140660" y="1661097"/>
            <a:chExt cx="397835" cy="198202"/>
          </a:xfrm>
        </p:grpSpPr>
        <p:sp>
          <p:nvSpPr>
            <p:cNvPr id="8746" name="Google Shape;8746;p7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78"/>
          <p:cNvGrpSpPr/>
          <p:nvPr/>
        </p:nvGrpSpPr>
        <p:grpSpPr>
          <a:xfrm>
            <a:off x="5057118" y="3828305"/>
            <a:ext cx="387681" cy="387641"/>
            <a:chOff x="6669907" y="1561258"/>
            <a:chExt cx="397907" cy="397866"/>
          </a:xfrm>
        </p:grpSpPr>
        <p:sp>
          <p:nvSpPr>
            <p:cNvPr id="8751" name="Google Shape;8751;p7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78"/>
          <p:cNvGrpSpPr/>
          <p:nvPr/>
        </p:nvGrpSpPr>
        <p:grpSpPr>
          <a:xfrm>
            <a:off x="1942348" y="3885842"/>
            <a:ext cx="387681" cy="272572"/>
            <a:chOff x="3386036" y="1746339"/>
            <a:chExt cx="397907" cy="279762"/>
          </a:xfrm>
        </p:grpSpPr>
        <p:sp>
          <p:nvSpPr>
            <p:cNvPr id="8757" name="Google Shape;8757;p7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78"/>
          <p:cNvGrpSpPr/>
          <p:nvPr/>
        </p:nvGrpSpPr>
        <p:grpSpPr>
          <a:xfrm>
            <a:off x="2980045" y="3828288"/>
            <a:ext cx="387681" cy="387681"/>
            <a:chOff x="4417380" y="1687279"/>
            <a:chExt cx="397907" cy="397907"/>
          </a:xfrm>
        </p:grpSpPr>
        <p:sp>
          <p:nvSpPr>
            <p:cNvPr id="8760" name="Google Shape;8760;p7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78"/>
          <p:cNvGrpSpPr/>
          <p:nvPr/>
        </p:nvGrpSpPr>
        <p:grpSpPr>
          <a:xfrm>
            <a:off x="7926526" y="3308537"/>
            <a:ext cx="387661" cy="387661"/>
            <a:chOff x="2869999" y="1687279"/>
            <a:chExt cx="397887" cy="397887"/>
          </a:xfrm>
        </p:grpSpPr>
        <p:sp>
          <p:nvSpPr>
            <p:cNvPr id="8763" name="Google Shape;8763;p7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8"/>
          <p:cNvGrpSpPr/>
          <p:nvPr/>
        </p:nvGrpSpPr>
        <p:grpSpPr>
          <a:xfrm>
            <a:off x="2461634" y="3828664"/>
            <a:ext cx="386807" cy="386929"/>
            <a:chOff x="3902887" y="1687655"/>
            <a:chExt cx="397010" cy="397135"/>
          </a:xfrm>
        </p:grpSpPr>
        <p:sp>
          <p:nvSpPr>
            <p:cNvPr id="8766" name="Google Shape;8766;p7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8"/>
          <p:cNvGrpSpPr/>
          <p:nvPr/>
        </p:nvGrpSpPr>
        <p:grpSpPr>
          <a:xfrm>
            <a:off x="3499331" y="3828344"/>
            <a:ext cx="387681" cy="387681"/>
            <a:chOff x="4933458" y="1687279"/>
            <a:chExt cx="397907" cy="397907"/>
          </a:xfrm>
        </p:grpSpPr>
        <p:sp>
          <p:nvSpPr>
            <p:cNvPr id="8769" name="Google Shape;8769;p7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8"/>
          <p:cNvGrpSpPr/>
          <p:nvPr/>
        </p:nvGrpSpPr>
        <p:grpSpPr>
          <a:xfrm>
            <a:off x="5273586" y="3308775"/>
            <a:ext cx="387681" cy="387661"/>
            <a:chOff x="266768" y="1721375"/>
            <a:chExt cx="397907" cy="397887"/>
          </a:xfrm>
        </p:grpSpPr>
        <p:sp>
          <p:nvSpPr>
            <p:cNvPr id="8772" name="Google Shape;8772;p7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78"/>
          <p:cNvGrpSpPr/>
          <p:nvPr/>
        </p:nvGrpSpPr>
        <p:grpSpPr>
          <a:xfrm>
            <a:off x="7395588" y="3308924"/>
            <a:ext cx="387539" cy="386888"/>
            <a:chOff x="2408992" y="1722875"/>
            <a:chExt cx="397761" cy="397093"/>
          </a:xfrm>
        </p:grpSpPr>
        <p:sp>
          <p:nvSpPr>
            <p:cNvPr id="8775" name="Google Shape;8775;p7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78"/>
          <p:cNvGrpSpPr/>
          <p:nvPr/>
        </p:nvGrpSpPr>
        <p:grpSpPr>
          <a:xfrm>
            <a:off x="5576404" y="3828305"/>
            <a:ext cx="387641" cy="387641"/>
            <a:chOff x="7199196" y="1561258"/>
            <a:chExt cx="397866" cy="397866"/>
          </a:xfrm>
        </p:grpSpPr>
        <p:sp>
          <p:nvSpPr>
            <p:cNvPr id="8778" name="Google Shape;8778;p7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78"/>
          <p:cNvGrpSpPr/>
          <p:nvPr/>
        </p:nvGrpSpPr>
        <p:grpSpPr>
          <a:xfrm>
            <a:off x="6332282" y="3308537"/>
            <a:ext cx="387661" cy="387661"/>
            <a:chOff x="1379798" y="1723250"/>
            <a:chExt cx="397887" cy="397887"/>
          </a:xfrm>
        </p:grpSpPr>
        <p:sp>
          <p:nvSpPr>
            <p:cNvPr id="8782" name="Google Shape;8782;p7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78"/>
          <p:cNvGrpSpPr/>
          <p:nvPr/>
        </p:nvGrpSpPr>
        <p:grpSpPr>
          <a:xfrm>
            <a:off x="5801242" y="3308537"/>
            <a:ext cx="387641" cy="387661"/>
            <a:chOff x="864491" y="1723250"/>
            <a:chExt cx="397866" cy="397887"/>
          </a:xfrm>
        </p:grpSpPr>
        <p:sp>
          <p:nvSpPr>
            <p:cNvPr id="8787" name="Google Shape;8787;p7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0" name="Google Shape;8790;p78"/>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1" name="Google Shape;8791;p78"/>
          <p:cNvGrpSpPr/>
          <p:nvPr/>
        </p:nvGrpSpPr>
        <p:grpSpPr>
          <a:xfrm>
            <a:off x="6568070" y="3827060"/>
            <a:ext cx="388966" cy="388966"/>
            <a:chOff x="1190625" y="238125"/>
            <a:chExt cx="5235075" cy="5235075"/>
          </a:xfrm>
        </p:grpSpPr>
        <p:sp>
          <p:nvSpPr>
            <p:cNvPr id="8792" name="Google Shape;8792;p7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4" name="Google Shape;8794;p7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98"/>
        <p:cNvGrpSpPr/>
        <p:nvPr/>
      </p:nvGrpSpPr>
      <p:grpSpPr>
        <a:xfrm>
          <a:off x="0" y="0"/>
          <a:ext cx="0" cy="0"/>
          <a:chOff x="0" y="0"/>
          <a:chExt cx="0" cy="0"/>
        </a:xfrm>
      </p:grpSpPr>
      <p:pic>
        <p:nvPicPr>
          <p:cNvPr id="8799" name="Google Shape;8799;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6B529-3E14-4D36-F714-38B8AC798B8E}"/>
              </a:ext>
            </a:extLst>
          </p:cNvPr>
          <p:cNvSpPr>
            <a:spLocks noGrp="1"/>
          </p:cNvSpPr>
          <p:nvPr>
            <p:ph type="title"/>
          </p:nvPr>
        </p:nvSpPr>
        <p:spPr>
          <a:xfrm>
            <a:off x="489949" y="-165500"/>
            <a:ext cx="7704000" cy="786809"/>
          </a:xfrm>
        </p:spPr>
        <p:txBody>
          <a:bodyPr/>
          <a:lstStyle/>
          <a:p>
            <a:br>
              <a:rPr lang="en-US" dirty="0"/>
            </a:br>
            <a:r>
              <a:rPr lang="en-US" dirty="0"/>
              <a:t>Method / Approach</a:t>
            </a:r>
          </a:p>
        </p:txBody>
      </p:sp>
      <p:pic>
        <p:nvPicPr>
          <p:cNvPr id="3" name="Picture 2">
            <a:extLst>
              <a:ext uri="{FF2B5EF4-FFF2-40B4-BE49-F238E27FC236}">
                <a16:creationId xmlns:a16="http://schemas.microsoft.com/office/drawing/2014/main" id="{CF83AB06-B388-F735-F53D-2DF06D2B2879}"/>
              </a:ext>
            </a:extLst>
          </p:cNvPr>
          <p:cNvPicPr>
            <a:picLocks noChangeAspect="1"/>
          </p:cNvPicPr>
          <p:nvPr/>
        </p:nvPicPr>
        <p:blipFill>
          <a:blip r:embed="rId2"/>
          <a:stretch>
            <a:fillRect/>
          </a:stretch>
        </p:blipFill>
        <p:spPr>
          <a:xfrm>
            <a:off x="2771984" y="935696"/>
            <a:ext cx="3586495" cy="3586495"/>
          </a:xfrm>
          <a:prstGeom prst="rect">
            <a:avLst/>
          </a:prstGeom>
        </p:spPr>
      </p:pic>
      <p:pic>
        <p:nvPicPr>
          <p:cNvPr id="4" name="Picture 3">
            <a:extLst>
              <a:ext uri="{FF2B5EF4-FFF2-40B4-BE49-F238E27FC236}">
                <a16:creationId xmlns:a16="http://schemas.microsoft.com/office/drawing/2014/main" id="{7DE131B2-8273-B03A-ECF5-9793ECC9BF68}"/>
              </a:ext>
            </a:extLst>
          </p:cNvPr>
          <p:cNvPicPr>
            <a:picLocks noChangeAspect="1"/>
          </p:cNvPicPr>
          <p:nvPr/>
        </p:nvPicPr>
        <p:blipFill>
          <a:blip r:embed="rId3"/>
          <a:stretch>
            <a:fillRect/>
          </a:stretch>
        </p:blipFill>
        <p:spPr>
          <a:xfrm>
            <a:off x="8000213" y="0"/>
            <a:ext cx="573074" cy="707197"/>
          </a:xfrm>
          <a:prstGeom prst="rect">
            <a:avLst/>
          </a:prstGeom>
        </p:spPr>
      </p:pic>
      <p:pic>
        <p:nvPicPr>
          <p:cNvPr id="5" name="Picture 4">
            <a:extLst>
              <a:ext uri="{FF2B5EF4-FFF2-40B4-BE49-F238E27FC236}">
                <a16:creationId xmlns:a16="http://schemas.microsoft.com/office/drawing/2014/main" id="{1F8BF7BC-B2F0-0CB3-C490-93E993374F89}"/>
              </a:ext>
            </a:extLst>
          </p:cNvPr>
          <p:cNvPicPr>
            <a:picLocks noChangeAspect="1"/>
          </p:cNvPicPr>
          <p:nvPr/>
        </p:nvPicPr>
        <p:blipFill>
          <a:blip r:embed="rId4"/>
          <a:stretch>
            <a:fillRect/>
          </a:stretch>
        </p:blipFill>
        <p:spPr>
          <a:xfrm>
            <a:off x="8654051" y="-42676"/>
            <a:ext cx="475529" cy="749873"/>
          </a:xfrm>
          <a:prstGeom prst="rect">
            <a:avLst/>
          </a:prstGeom>
        </p:spPr>
      </p:pic>
    </p:spTree>
    <p:extLst>
      <p:ext uri="{BB962C8B-B14F-4D97-AF65-F5344CB8AC3E}">
        <p14:creationId xmlns:p14="http://schemas.microsoft.com/office/powerpoint/2010/main" val="35631492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8"/>
        <p:cNvGrpSpPr/>
        <p:nvPr/>
      </p:nvGrpSpPr>
      <p:grpSpPr>
        <a:xfrm>
          <a:off x="0" y="0"/>
          <a:ext cx="0" cy="0"/>
          <a:chOff x="0" y="0"/>
          <a:chExt cx="0" cy="0"/>
        </a:xfrm>
      </p:grpSpPr>
      <p:grpSp>
        <p:nvGrpSpPr>
          <p:cNvPr id="1129" name="Google Shape;1129;p53"/>
          <p:cNvGrpSpPr/>
          <p:nvPr/>
        </p:nvGrpSpPr>
        <p:grpSpPr>
          <a:xfrm>
            <a:off x="424541" y="456922"/>
            <a:ext cx="6303879" cy="3853821"/>
            <a:chOff x="-687155" y="375225"/>
            <a:chExt cx="7069076" cy="4425600"/>
          </a:xfrm>
        </p:grpSpPr>
        <p:grpSp>
          <p:nvGrpSpPr>
            <p:cNvPr id="1130" name="Google Shape;1130;p53"/>
            <p:cNvGrpSpPr/>
            <p:nvPr/>
          </p:nvGrpSpPr>
          <p:grpSpPr>
            <a:xfrm>
              <a:off x="-687155" y="375225"/>
              <a:ext cx="7069076" cy="4425600"/>
              <a:chOff x="-687155" y="375225"/>
              <a:chExt cx="7069076" cy="4425600"/>
            </a:xfrm>
          </p:grpSpPr>
          <p:sp>
            <p:nvSpPr>
              <p:cNvPr id="1131" name="Google Shape;1131;p53"/>
              <p:cNvSpPr/>
              <p:nvPr/>
            </p:nvSpPr>
            <p:spPr>
              <a:xfrm>
                <a:off x="-687155" y="375225"/>
                <a:ext cx="6422700" cy="4425600"/>
              </a:xfrm>
              <a:prstGeom prst="roundRect">
                <a:avLst>
                  <a:gd name="adj" fmla="val 16667"/>
                </a:avLst>
              </a:prstGeom>
              <a:solidFill>
                <a:schemeClr val="dk2"/>
              </a:solidFill>
              <a:ln>
                <a:noFill/>
              </a:ln>
              <a:effectLst>
                <a:outerShdw blurRad="57150" dist="3810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a:off x="5703946" y="1028700"/>
                <a:ext cx="677975" cy="1240225"/>
              </a:xfrm>
              <a:custGeom>
                <a:avLst/>
                <a:gdLst/>
                <a:ahLst/>
                <a:cxnLst/>
                <a:rect l="l" t="t" r="r" b="b"/>
                <a:pathLst>
                  <a:path w="27119" h="49609" extrusionOk="0">
                    <a:moveTo>
                      <a:pt x="0" y="2603"/>
                    </a:moveTo>
                    <a:lnTo>
                      <a:pt x="27119" y="0"/>
                    </a:lnTo>
                    <a:lnTo>
                      <a:pt x="362" y="49609"/>
                    </a:lnTo>
                    <a:close/>
                  </a:path>
                </a:pathLst>
              </a:custGeom>
              <a:solidFill>
                <a:schemeClr val="dk2"/>
              </a:solidFill>
              <a:ln>
                <a:noFill/>
              </a:ln>
              <a:effectLst>
                <a:outerShdw blurRad="57150" dist="38100" dir="5400000" algn="bl" rotWithShape="0">
                  <a:schemeClr val="dk1">
                    <a:alpha val="50000"/>
                  </a:schemeClr>
                </a:outerShdw>
              </a:effectLst>
            </p:spPr>
          </p:sp>
        </p:grpSp>
        <p:sp>
          <p:nvSpPr>
            <p:cNvPr id="1133" name="Google Shape;1133;p53"/>
            <p:cNvSpPr/>
            <p:nvPr/>
          </p:nvSpPr>
          <p:spPr>
            <a:xfrm>
              <a:off x="5559410" y="1086525"/>
              <a:ext cx="167100" cy="1325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 name="Google Shape;1134;p53"/>
          <p:cNvSpPr txBox="1">
            <a:spLocks noGrp="1"/>
          </p:cNvSpPr>
          <p:nvPr>
            <p:ph type="title"/>
          </p:nvPr>
        </p:nvSpPr>
        <p:spPr>
          <a:xfrm>
            <a:off x="1315667" y="1313530"/>
            <a:ext cx="5531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Background</a:t>
            </a:r>
            <a:endParaRPr sz="3200" dirty="0"/>
          </a:p>
        </p:txBody>
      </p:sp>
      <p:sp>
        <p:nvSpPr>
          <p:cNvPr id="1135" name="Google Shape;1135;p53"/>
          <p:cNvSpPr txBox="1">
            <a:spLocks noGrp="1"/>
          </p:cNvSpPr>
          <p:nvPr>
            <p:ph type="subTitle" idx="1"/>
          </p:nvPr>
        </p:nvSpPr>
        <p:spPr>
          <a:xfrm>
            <a:off x="1193651" y="1929149"/>
            <a:ext cx="4274389" cy="1173280"/>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SzPts val="1400"/>
              <a:buChar char="●"/>
            </a:pPr>
            <a:r>
              <a:rPr lang="en-US" sz="1600" b="1" dirty="0"/>
              <a:t>The History of problem.</a:t>
            </a:r>
          </a:p>
          <a:p>
            <a:pPr algn="just"/>
            <a:r>
              <a:rPr lang="en-US" sz="1800" b="1" dirty="0">
                <a:effectLst/>
                <a:latin typeface="Times New Roman" panose="02020603050405020304" pitchFamily="18" charset="0"/>
              </a:rPr>
              <a:t>Concept of Smart safe box.</a:t>
            </a:r>
          </a:p>
          <a:p>
            <a:pPr algn="just"/>
            <a:r>
              <a:rPr lang="en-US" sz="1800" b="1" dirty="0">
                <a:effectLst/>
                <a:latin typeface="Times New Roman" panose="02020603050405020304" pitchFamily="18" charset="0"/>
              </a:rPr>
              <a:t> Related work.</a:t>
            </a:r>
          </a:p>
        </p:txBody>
      </p:sp>
      <p:pic>
        <p:nvPicPr>
          <p:cNvPr id="2" name="Picture 1">
            <a:extLst>
              <a:ext uri="{FF2B5EF4-FFF2-40B4-BE49-F238E27FC236}">
                <a16:creationId xmlns:a16="http://schemas.microsoft.com/office/drawing/2014/main" id="{E75E0ECC-38E0-F56B-375C-470CB89C6430}"/>
              </a:ext>
            </a:extLst>
          </p:cNvPr>
          <p:cNvPicPr>
            <a:picLocks noChangeAspect="1"/>
          </p:cNvPicPr>
          <p:nvPr/>
        </p:nvPicPr>
        <p:blipFill>
          <a:blip r:embed="rId3"/>
          <a:stretch>
            <a:fillRect/>
          </a:stretch>
        </p:blipFill>
        <p:spPr>
          <a:xfrm>
            <a:off x="7926735" y="0"/>
            <a:ext cx="573074" cy="707197"/>
          </a:xfrm>
          <a:prstGeom prst="rect">
            <a:avLst/>
          </a:prstGeom>
        </p:spPr>
      </p:pic>
      <p:pic>
        <p:nvPicPr>
          <p:cNvPr id="3" name="Picture 2">
            <a:extLst>
              <a:ext uri="{FF2B5EF4-FFF2-40B4-BE49-F238E27FC236}">
                <a16:creationId xmlns:a16="http://schemas.microsoft.com/office/drawing/2014/main" id="{830C44F2-3E94-9C34-D745-31888424988E}"/>
              </a:ext>
            </a:extLst>
          </p:cNvPr>
          <p:cNvPicPr>
            <a:picLocks noChangeAspect="1"/>
          </p:cNvPicPr>
          <p:nvPr/>
        </p:nvPicPr>
        <p:blipFill>
          <a:blip r:embed="rId4"/>
          <a:stretch>
            <a:fillRect/>
          </a:stretch>
        </p:blipFill>
        <p:spPr>
          <a:xfrm>
            <a:off x="8571499" y="-42676"/>
            <a:ext cx="475529" cy="749873"/>
          </a:xfrm>
          <a:prstGeom prst="rect">
            <a:avLst/>
          </a:prstGeom>
        </p:spPr>
      </p:pic>
    </p:spTree>
    <p:extLst>
      <p:ext uri="{BB962C8B-B14F-4D97-AF65-F5344CB8AC3E}">
        <p14:creationId xmlns:p14="http://schemas.microsoft.com/office/powerpoint/2010/main" val="860922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D2DBFBE-20B7-CF9E-63FF-924207F30005}"/>
              </a:ext>
            </a:extLst>
          </p:cNvPr>
          <p:cNvPicPr>
            <a:picLocks noChangeAspect="1"/>
          </p:cNvPicPr>
          <p:nvPr/>
        </p:nvPicPr>
        <p:blipFill>
          <a:blip r:embed="rId2"/>
          <a:stretch>
            <a:fillRect/>
          </a:stretch>
        </p:blipFill>
        <p:spPr>
          <a:xfrm>
            <a:off x="123675" y="50533"/>
            <a:ext cx="7381915" cy="5042433"/>
          </a:xfrm>
          <a:prstGeom prst="rect">
            <a:avLst/>
          </a:prstGeom>
        </p:spPr>
      </p:pic>
      <p:pic>
        <p:nvPicPr>
          <p:cNvPr id="18" name="Picture 17">
            <a:extLst>
              <a:ext uri="{FF2B5EF4-FFF2-40B4-BE49-F238E27FC236}">
                <a16:creationId xmlns:a16="http://schemas.microsoft.com/office/drawing/2014/main" id="{583231FA-9E44-099B-CF7A-30D93115A17B}"/>
              </a:ext>
            </a:extLst>
          </p:cNvPr>
          <p:cNvPicPr>
            <a:picLocks noChangeAspect="1"/>
          </p:cNvPicPr>
          <p:nvPr/>
        </p:nvPicPr>
        <p:blipFill>
          <a:blip r:embed="rId3"/>
          <a:stretch>
            <a:fillRect/>
          </a:stretch>
        </p:blipFill>
        <p:spPr>
          <a:xfrm>
            <a:off x="8082628" y="0"/>
            <a:ext cx="573074" cy="707197"/>
          </a:xfrm>
          <a:prstGeom prst="rect">
            <a:avLst/>
          </a:prstGeom>
        </p:spPr>
      </p:pic>
      <p:pic>
        <p:nvPicPr>
          <p:cNvPr id="21" name="Picture 20">
            <a:extLst>
              <a:ext uri="{FF2B5EF4-FFF2-40B4-BE49-F238E27FC236}">
                <a16:creationId xmlns:a16="http://schemas.microsoft.com/office/drawing/2014/main" id="{027E512E-9E1D-8E7F-E8B9-8A32314CD752}"/>
              </a:ext>
            </a:extLst>
          </p:cNvPr>
          <p:cNvPicPr>
            <a:picLocks noChangeAspect="1"/>
          </p:cNvPicPr>
          <p:nvPr/>
        </p:nvPicPr>
        <p:blipFill>
          <a:blip r:embed="rId4"/>
          <a:stretch>
            <a:fillRect/>
          </a:stretch>
        </p:blipFill>
        <p:spPr>
          <a:xfrm>
            <a:off x="8655702" y="-32657"/>
            <a:ext cx="475529" cy="749873"/>
          </a:xfrm>
          <a:prstGeom prst="rect">
            <a:avLst/>
          </a:prstGeom>
        </p:spPr>
      </p:pic>
      <p:sp>
        <p:nvSpPr>
          <p:cNvPr id="23" name="TextBox 22">
            <a:extLst>
              <a:ext uri="{FF2B5EF4-FFF2-40B4-BE49-F238E27FC236}">
                <a16:creationId xmlns:a16="http://schemas.microsoft.com/office/drawing/2014/main" id="{23122081-B2ED-4ABF-22D9-6D58EEBA813B}"/>
              </a:ext>
            </a:extLst>
          </p:cNvPr>
          <p:cNvSpPr txBox="1"/>
          <p:nvPr/>
        </p:nvSpPr>
        <p:spPr>
          <a:xfrm>
            <a:off x="7537621" y="2058634"/>
            <a:ext cx="1647975" cy="369332"/>
          </a:xfrm>
          <a:prstGeom prst="rect">
            <a:avLst/>
          </a:prstGeom>
          <a:noFill/>
        </p:spPr>
        <p:txBody>
          <a:bodyPr wrap="square">
            <a:spAutoFit/>
          </a:bodyPr>
          <a:lstStyle/>
          <a:p>
            <a:pPr algn="just"/>
            <a:r>
              <a:rPr lang="en-US" sz="1800" b="1" dirty="0">
                <a:effectLst/>
                <a:latin typeface="Times New Roman" panose="02020603050405020304" pitchFamily="18" charset="0"/>
              </a:rPr>
              <a:t> Related work.</a:t>
            </a:r>
          </a:p>
        </p:txBody>
      </p:sp>
    </p:spTree>
    <p:extLst>
      <p:ext uri="{BB962C8B-B14F-4D97-AF65-F5344CB8AC3E}">
        <p14:creationId xmlns:p14="http://schemas.microsoft.com/office/powerpoint/2010/main" val="478918438"/>
      </p:ext>
    </p:extLst>
  </p:cSld>
  <p:clrMapOvr>
    <a:masterClrMapping/>
  </p:clrMapOvr>
</p:sld>
</file>

<file path=ppt/theme/theme1.xml><?xml version="1.0" encoding="utf-8"?>
<a:theme xmlns:a="http://schemas.openxmlformats.org/drawingml/2006/main" name="Levels of ASD Case Report by Slidesgo">
  <a:themeElements>
    <a:clrScheme name="Custom 1">
      <a:dk1>
        <a:srgbClr val="636363"/>
      </a:dk1>
      <a:lt1>
        <a:srgbClr val="BAF8FF"/>
      </a:lt1>
      <a:dk2>
        <a:srgbClr val="FFFFFF"/>
      </a:dk2>
      <a:lt2>
        <a:srgbClr val="E5E5E3"/>
      </a:lt2>
      <a:accent1>
        <a:srgbClr val="0097A7"/>
      </a:accent1>
      <a:accent2>
        <a:srgbClr val="3C5062"/>
      </a:accent2>
      <a:accent3>
        <a:srgbClr val="B7B7B7"/>
      </a:accent3>
      <a:accent4>
        <a:srgbClr val="FFFFFF"/>
      </a:accent4>
      <a:accent5>
        <a:srgbClr val="FFFFFF"/>
      </a:accent5>
      <a:accent6>
        <a:srgbClr val="FFFFFF"/>
      </a:accent6>
      <a:hlink>
        <a:srgbClr val="6363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611</TotalTime>
  <Words>2404</Words>
  <Application>Microsoft Office PowerPoint</Application>
  <PresentationFormat>On-screen Show (16:9)</PresentationFormat>
  <Paragraphs>357</Paragraphs>
  <Slides>69</Slides>
  <Notes>56</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69</vt:i4>
      </vt:variant>
    </vt:vector>
  </HeadingPairs>
  <TitlesOfParts>
    <vt:vector size="84" baseType="lpstr">
      <vt:lpstr>Proxima Nova</vt:lpstr>
      <vt:lpstr>Barlow</vt:lpstr>
      <vt:lpstr>Bebas Neue</vt:lpstr>
      <vt:lpstr>Calibri</vt:lpstr>
      <vt:lpstr>Proxima Nova Semibold</vt:lpstr>
      <vt:lpstr>Amatic SC</vt:lpstr>
      <vt:lpstr>Arial</vt:lpstr>
      <vt:lpstr>Barlow Black</vt:lpstr>
      <vt:lpstr>Roboto Medium</vt:lpstr>
      <vt:lpstr>Barlow Light</vt:lpstr>
      <vt:lpstr>Times New Roman</vt:lpstr>
      <vt:lpstr>Barlow Medium</vt:lpstr>
      <vt:lpstr>Levels of ASD Case Report by Slidesgo</vt:lpstr>
      <vt:lpstr>Slidesgo Final Pages</vt:lpstr>
      <vt:lpstr>Slidesgo Final Pages</vt:lpstr>
      <vt:lpstr>SMART SAFE BOX</vt:lpstr>
      <vt:lpstr>Table Of Contents</vt:lpstr>
      <vt:lpstr>01</vt:lpstr>
      <vt:lpstr>PowerPoint Presentation</vt:lpstr>
      <vt:lpstr>Aim and Objective</vt:lpstr>
      <vt:lpstr>Impact</vt:lpstr>
      <vt:lpstr> Method / Approach</vt:lpstr>
      <vt:lpstr>Background</vt:lpstr>
      <vt:lpstr>PowerPoint Presentation</vt:lpstr>
      <vt:lpstr>PowerPoint Presentation</vt:lpstr>
      <vt:lpstr>Sequence Diagram</vt:lpstr>
      <vt:lpstr>Database Design</vt:lpstr>
      <vt:lpstr>Architectural Design</vt:lpstr>
      <vt:lpstr>05</vt:lpstr>
      <vt:lpstr>Programming Languages </vt:lpstr>
      <vt:lpstr>Software Tools</vt:lpstr>
      <vt:lpstr>User Interface Implementation</vt:lpstr>
      <vt:lpstr>User Interface Implementation</vt:lpstr>
      <vt:lpstr>User Interface Implementation</vt:lpstr>
      <vt:lpstr>07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INFORMACIÓN IDENTIFICATIVA</vt:lpstr>
      <vt:lpstr>NIVELES DE TEA</vt:lpstr>
      <vt:lpstr>HISTORIAL MÉDICO DEL PACIENTE</vt:lpstr>
      <vt:lpstr>REVISIÓN PREVIA </vt:lpstr>
      <vt:lpstr>EXÁMEN FÍSICO</vt:lpstr>
      <vt:lpstr>UNA IMAGEN VALE MÁS QUE MIL PALABRAS</vt:lpstr>
      <vt:lpstr>DEBATE</vt:lpstr>
      <vt:lpstr>RESUMEN DE OPINIONES</vt:lpstr>
      <vt:lpstr>COMPARACIÓN - NIVELES DE TEA</vt:lpstr>
      <vt:lpstr>DIAGNÓSTICO</vt:lpstr>
      <vt:lpstr>TRATAMIENTO</vt:lpstr>
      <vt:lpstr>50%</vt:lpstr>
      <vt:lpstr>CONTRAINDICACIONES E INDICACIONES</vt:lpstr>
      <vt:lpstr>POSPREVENCIÓN</vt:lpstr>
      <vt:lpstr>CRONOLOGÍA DEL CASO</vt:lpstr>
      <vt:lpstr>CONCLUSIONES</vt:lpstr>
      <vt:lpstr>PALABRAS ASOMBROSAS</vt:lpstr>
      <vt:lpstr>—ALGUIEN FAMOSO</vt:lpstr>
      <vt:lpstr>150 000</vt:lpstr>
      <vt:lpstr>MOCKUP</vt:lpstr>
      <vt:lpstr>¡GRACIAS!</vt:lpstr>
      <vt:lpstr>PACK DE ICONOS</vt:lpstr>
      <vt:lpstr>RECURSOS ALTERNATIVOS</vt:lpstr>
      <vt:lpstr>RECURSOS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SAFE BOX System Bassed on IoT</dc:title>
  <cp:lastModifiedBy>nouraa.sultan9@gmail.com</cp:lastModifiedBy>
  <cp:revision>4</cp:revision>
  <dcterms:modified xsi:type="dcterms:W3CDTF">2023-02-07T12:00:28Z</dcterms:modified>
</cp:coreProperties>
</file>